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61" r:id="rId5"/>
    <p:sldId id="262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48480-6159-43AB-93B8-DB69DEEA34A0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034A-7932-4C9A-A609-8C7CB7D34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Type of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Subali</a:t>
            </a:r>
            <a:endParaRPr lang="en-US" dirty="0" smtClean="0"/>
          </a:p>
          <a:p>
            <a:r>
              <a:rPr lang="en-US" dirty="0" smtClean="0"/>
              <a:t>Biological </a:t>
            </a:r>
            <a:r>
              <a:rPr lang="en-US" dirty="0" err="1" smtClean="0"/>
              <a:t>Edu</a:t>
            </a:r>
            <a:r>
              <a:rPr lang="en-US" smtClean="0"/>
              <a:t> Dept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577840"/>
          </a:xfrm>
        </p:spPr>
        <p:txBody>
          <a:bodyPr>
            <a:normAutofit/>
          </a:bodyPr>
          <a:lstStyle/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a. Independent variable: variable influence or have effect on dependent variable</a:t>
            </a:r>
          </a:p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b.  Dependent variable: variable influenced or give response to independent variable</a:t>
            </a:r>
          </a:p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c.  </a:t>
            </a:r>
            <a:r>
              <a:rPr lang="en-US" dirty="0" err="1" smtClean="0">
                <a:solidFill>
                  <a:schemeClr val="tx1"/>
                </a:solidFill>
              </a:rPr>
              <a:t>Antecendent</a:t>
            </a:r>
            <a:r>
              <a:rPr lang="en-US" dirty="0" smtClean="0">
                <a:solidFill>
                  <a:schemeClr val="tx1"/>
                </a:solidFill>
              </a:rPr>
              <a:t> variable: variable influence on independent variable</a:t>
            </a:r>
          </a:p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d. Random variable: variable does not influence on dependent variable</a:t>
            </a:r>
          </a:p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e.  Moderator variable: variable influence on independent and dependent variables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Kind Of Variable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56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f</a:t>
            </a:r>
            <a:r>
              <a:rPr lang="en-US" dirty="0" smtClean="0">
                <a:solidFill>
                  <a:schemeClr val="tx1"/>
                </a:solidFill>
              </a:rPr>
              <a:t>.   Suppressor /nuisance/extraneous/variable</a:t>
            </a:r>
            <a:r>
              <a:rPr lang="en-US" dirty="0">
                <a:solidFill>
                  <a:schemeClr val="tx1"/>
                </a:solidFill>
              </a:rPr>
              <a:t>: variable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besides on independent </a:t>
            </a:r>
            <a:r>
              <a:rPr lang="en-US" dirty="0">
                <a:solidFill>
                  <a:schemeClr val="tx1"/>
                </a:solidFill>
              </a:rPr>
              <a:t>variable which influence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on dependent variable</a:t>
            </a:r>
          </a:p>
          <a:p>
            <a:pPr marL="442913" algn="l"/>
            <a:r>
              <a:rPr lang="en-US" dirty="0" smtClean="0">
                <a:solidFill>
                  <a:schemeClr val="tx1"/>
                </a:solidFill>
              </a:rPr>
              <a:t>This variable must be controlled become random variable/control variable</a:t>
            </a:r>
          </a:p>
          <a:p>
            <a:pPr marL="442913" algn="l"/>
            <a:r>
              <a:rPr lang="en-US" dirty="0" smtClean="0">
                <a:solidFill>
                  <a:schemeClr val="tx1"/>
                </a:solidFill>
              </a:rPr>
              <a:t>In the research method, these variables must be described explicitly on procedure   </a:t>
            </a:r>
          </a:p>
          <a:p>
            <a:pPr marL="354013" indent="-354013" algn="l"/>
            <a:r>
              <a:rPr lang="en-US" dirty="0" smtClean="0">
                <a:solidFill>
                  <a:schemeClr val="tx1"/>
                </a:solidFill>
              </a:rPr>
              <a:t>g.  Substitute variable/observation: replacer variable/observation  of dependent variable if the dependent variable is difficult to be observed </a:t>
            </a:r>
          </a:p>
          <a:p>
            <a:pPr marL="442913" indent="-442913" algn="l"/>
            <a:r>
              <a:rPr lang="en-US" dirty="0" smtClean="0">
                <a:solidFill>
                  <a:schemeClr val="tx1"/>
                </a:solidFill>
              </a:rPr>
              <a:t>h.  Covariate variable/concomitant variable/co-variable: suppressor variable that uncontrollable, but it must be  collected and calculated in data analysis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THE INFLUENCE OF PHOSPHATE FERTILIZER CONSENTRATION ON THE </a:t>
            </a:r>
            <a:r>
              <a:rPr lang="en-US" sz="2000" dirty="0" smtClean="0">
                <a:sym typeface="Wingdings" pitchFamily="2" charset="2"/>
              </a:rPr>
              <a:t>PRODUCTIVITY OF CORN SEED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6172200"/>
          </a:xfrm>
        </p:spPr>
        <p:txBody>
          <a:bodyPr>
            <a:noAutofit/>
          </a:bodyPr>
          <a:lstStyle/>
          <a:p>
            <a:pPr marL="265113" indent="-265113" algn="l">
              <a:buAutoNum type="romanLcPeriod"/>
            </a:pPr>
            <a:r>
              <a:rPr lang="en-US" sz="1800" dirty="0" smtClean="0">
                <a:solidFill>
                  <a:schemeClr val="tx1"/>
                </a:solidFill>
              </a:rPr>
              <a:t>IND VAR </a:t>
            </a:r>
            <a:r>
              <a:rPr lang="en-US" sz="1800" i="1" dirty="0" smtClean="0">
                <a:solidFill>
                  <a:schemeClr val="tx1"/>
                </a:solidFill>
              </a:rPr>
              <a:t>: </a:t>
            </a:r>
            <a:r>
              <a:rPr lang="en-US" sz="1800" dirty="0" smtClean="0">
                <a:solidFill>
                  <a:schemeClr val="tx1"/>
                </a:solidFill>
              </a:rPr>
              <a:t>PHOSPHATE FERTILIZER CONSENTRATION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AS FACTOR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65113" algn="l"/>
            <a:r>
              <a:rPr lang="en-US" sz="1800" dirty="0" smtClean="0">
                <a:solidFill>
                  <a:schemeClr val="tx1"/>
                </a:solidFill>
              </a:rPr>
              <a:t>DECLARE THE NUMBER OF FACTOR  LEVEL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 3 LEVEL IN LABORATORY EXPERIMENT:  0 G/POLYBAG,  2 G/POLYBAG, 4 G/POLYBAG , OR </a:t>
            </a:r>
          </a:p>
          <a:p>
            <a:pPr marL="265113"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4 LEVEL IN FIEPD EXPERIMENT: 0 KG/HA, 10 KG/HA,  20 KG/HA, 30 KG/HA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marL="265113" indent="-265113" algn="l"/>
            <a:r>
              <a:rPr lang="en-US" sz="1800" dirty="0" smtClean="0">
                <a:solidFill>
                  <a:schemeClr val="tx1"/>
                </a:solidFill>
              </a:rPr>
              <a:t>II.  DEP VAR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  (AS PRIMERY OBSERVATION ): PRODUCTIVITY OF CORN SEED  CAN BE MEASURED (WITHOUT  SUBSTITUTE OBSERVATION/PARAMETER)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III. SUPPRESSOR VAR :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A. FROM OBJECT</a:t>
            </a:r>
          </a:p>
          <a:p>
            <a:pPr marL="354013" indent="-354013" algn="l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VARIETY OF CORN  MENTION THE  VARIETY OF CORN  IN  THE RISEARCH TITTLE</a:t>
            </a:r>
          </a:p>
          <a:p>
            <a:pPr marL="354013" indent="-354013" algn="l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VIABILITY OF CORN SEED  DECLARE  THE VIABILITY OF  CORN SEED IF  THE EXPERIMENT STARTED BY PLANTING THE SEED (OR DECLARE THE SEEDLING SIZE   THE HEIGHT OF SEEDING IF EXPERIMENT SRARTED IN THE SEEDLING CONDITION)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52400"/>
            <a:ext cx="8839200" cy="6400800"/>
          </a:xfrm>
        </p:spPr>
        <p:txBody>
          <a:bodyPr>
            <a:noAutofit/>
          </a:bodyPr>
          <a:lstStyle/>
          <a:p>
            <a:pPr marL="354013" indent="-354013"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B.  MEDIA </a:t>
            </a:r>
          </a:p>
          <a:p>
            <a:pPr marL="354013" indent="-354013" algn="l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MEDIA 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DETERMINED BY  LOCATION  DECLARE LOCATION OF EXPERIMENT  (WONOSARI   LIME SOIL , , PONTIANAK  PEAT SOIL) 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.  LABORATORY EXPERIMENT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696913" indent="-342900" algn="l">
              <a:buFont typeface="+mj-lt"/>
              <a:buAutoNum type="alphaL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MEDIA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SOIL TYPES  DECLARE  THE SOIL TYPE IN THE RESEARCH PROCEDUR 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ADDITIONAL DROPSY FERTILIZER  DECLARE  THE ADDITIONAL DROPSY FERTILIZER ON THE SOIL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THE SOIL HOMOGENITY   DECLARE THE SOIL  WAS MIXED IN ORDER TO HOMOGEN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POLYBAG SIZE  DECLARE THE VOLUME OR DIAMETER OF POLY BACK 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THE SOIL VOLUME  DECLARE THE SOIL VOLUME IN EACH POLYBACK</a:t>
            </a:r>
          </a:p>
          <a:p>
            <a:pPr marL="1076325" indent="-354013" algn="l">
              <a:buFont typeface="+mj-lt"/>
              <a:buAutoNum type="arabicParenR"/>
            </a:pP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DAILY ADDITIONAL WATER  DECLARE ADD WATER  UNTIL THE SOIL BECOME </a:t>
            </a:r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SATURATED. </a:t>
            </a:r>
            <a:endParaRPr lang="en-US" sz="18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42913" indent="-354013" algn="l"/>
            <a:r>
              <a:rPr lang="en-US" sz="1800" dirty="0" smtClean="0">
                <a:solidFill>
                  <a:schemeClr val="tx1"/>
                </a:solidFill>
                <a:sym typeface="Wingdings" pitchFamily="2" charset="2"/>
              </a:rPr>
              <a:t>C. </a:t>
            </a:r>
            <a:r>
              <a:rPr lang="en-US" sz="1800" dirty="0" smtClean="0">
                <a:solidFill>
                  <a:schemeClr val="tx1"/>
                </a:solidFill>
              </a:rPr>
              <a:t>CLIMATIC FACTOR</a:t>
            </a:r>
          </a:p>
          <a:p>
            <a:pPr marL="442913" indent="-354013" algn="l"/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1. FILED EXPERIMENT</a:t>
            </a:r>
          </a:p>
          <a:p>
            <a:pPr marL="442913" indent="-354013" algn="l"/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   </a:t>
            </a:r>
            <a:r>
              <a:rPr lang="en-US" sz="1800" dirty="0" smtClean="0">
                <a:solidFill>
                  <a:schemeClr val="tx1"/>
                </a:solidFill>
              </a:rPr>
              <a:t>DETERMINED BY MONTH OF EXPERIMENT IS IMPLEMENTED)</a:t>
            </a:r>
          </a:p>
          <a:p>
            <a:pPr marL="696913" indent="-342900" algn="l"/>
            <a:r>
              <a:rPr lang="en-US" sz="1800" dirty="0" smtClean="0">
                <a:solidFill>
                  <a:schemeClr val="tx1"/>
                </a:solidFill>
              </a:rPr>
              <a:t>2.  LABORATORY EXPERIMENT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96913" indent="-342900" algn="l"/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CLIMATE </a:t>
            </a:r>
            <a:r>
              <a:rPr lang="en-US" sz="1800" dirty="0" smtClean="0">
                <a:solidFill>
                  <a:schemeClr val="tx1"/>
                </a:solidFill>
              </a:rPr>
              <a:t>FACTOR  DETERMINED BY THE CONDITION OF GREEN </a:t>
            </a:r>
            <a:r>
              <a:rPr lang="en-US" sz="1800" dirty="0" smtClean="0">
                <a:solidFill>
                  <a:schemeClr val="tx1"/>
                </a:solidFill>
              </a:rPr>
              <a:t>HOUSE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696200" cy="54864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D. MEDIATOR VAR </a:t>
            </a:r>
          </a:p>
          <a:p>
            <a:pPr marL="530225" indent="-530225" algn="l"/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   a)  AS </a:t>
            </a:r>
            <a:r>
              <a:rPr lang="en-US" dirty="0" smtClean="0">
                <a:solidFill>
                  <a:schemeClr val="tx1"/>
                </a:solidFill>
              </a:rPr>
              <a:t>EXPLANATORY VAR  (IF DATA WERE COLLECTED)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tx1"/>
                </a:solidFill>
              </a:rPr>
              <a:t>DRY WEIGHT OF ROOT, STEM AND LEAFS</a:t>
            </a:r>
          </a:p>
          <a:p>
            <a:pPr marL="530225" indent="-530225" algn="l"/>
            <a:r>
              <a:rPr lang="en-US" dirty="0" smtClean="0">
                <a:solidFill>
                  <a:schemeClr val="tx1"/>
                </a:solidFill>
              </a:rPr>
              <a:t>    b)  AS  INTERVENING VAR  (IF DATA WERE NOT COLLECTED 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TO DESCIBE ON THE LITERATURE SUTDY)  THE CON SENTRATION OF PHOSPHATE ON THE SOIL AFTER FERTILIZATION, INTENSITY OF ROOT  ABSORBSION, INTENSITY OF METABOLISM PROCESSES, LOCATION OF D</a:t>
            </a:r>
            <a:r>
              <a:rPr lang="en-US" dirty="0" smtClean="0">
                <a:solidFill>
                  <a:schemeClr val="tx1"/>
                </a:solidFill>
              </a:rPr>
              <a:t>EPOSITION OR ACCUMULATION  THE METABOLISM RESULT</a:t>
            </a:r>
          </a:p>
          <a:p>
            <a:pPr marL="354013" indent="-354013" algn="l">
              <a:tabLst>
                <a:tab pos="354013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D.  RANDOM VARIABLE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EXAMPLE: SEX OF RESEARCER, UNIFORM OF RESEARCHER, SIZE OF VERTILIZER CONTAINER,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26" y="381000"/>
            <a:ext cx="8786874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INFLUENCE OF THE LENGTH EXPERIENCE USING THE MASK WITHOUT STRAP IN THE TRADITIONAL DANCING ON THE SLOPE OF THE INCISOR TEETH 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429684" cy="4071966"/>
          </a:xfrm>
        </p:spPr>
        <p:txBody>
          <a:bodyPr>
            <a:normAutofit/>
          </a:bodyPr>
          <a:lstStyle/>
          <a:p>
            <a:pPr marL="2051050" indent="-2051050" algn="l"/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Indep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: ?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Dep.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:  ?	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Suppressor 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 ?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Moderator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?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Mediator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Explanatory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intervening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7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7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532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Type of variable</vt:lpstr>
      <vt:lpstr>The Type of Variable</vt:lpstr>
      <vt:lpstr>The Kind Of Variable</vt:lpstr>
      <vt:lpstr>THE INFLUENCE OF PHOSPHATE FERTILIZER CONSENTRATION ON THE PRODUCTIVITY OF CORN SEED</vt:lpstr>
      <vt:lpstr>Slide 5</vt:lpstr>
      <vt:lpstr>Slide 6</vt:lpstr>
      <vt:lpstr>THE INFLUENCE OF THE LENGTH EXPERIENCE USING THE MASK WITHOUT STRAP IN THE TRADITIONAL DANCING ON THE SLOPE OF THE INCISOR TEETH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Kind of Variable</dc:title>
  <dc:creator>Toshiba</dc:creator>
  <cp:lastModifiedBy>Toshiba</cp:lastModifiedBy>
  <cp:revision>54</cp:revision>
  <dcterms:created xsi:type="dcterms:W3CDTF">2011-02-12T21:38:01Z</dcterms:created>
  <dcterms:modified xsi:type="dcterms:W3CDTF">2011-03-18T04:47:47Z</dcterms:modified>
</cp:coreProperties>
</file>