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762000"/>
          </a:xfrm>
        </p:spPr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S</a:t>
            </a:r>
            <a:r>
              <a:rPr lang="en-US" b="1" dirty="0" err="1" smtClean="0"/>
              <a:t>ehat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Bugar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1981200"/>
            <a:ext cx="213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SEHAT 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5638800" y="3429000"/>
            <a:ext cx="2133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BUGAR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28600" y="3733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/>
              <a:t>STATIS</a:t>
            </a:r>
            <a:r>
              <a:rPr lang="en-US" sz="3600" b="1" dirty="0" smtClean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0" y="5334000"/>
            <a:ext cx="2362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SEHAT JASMANI</a:t>
            </a:r>
          </a:p>
          <a:p>
            <a:pPr algn="ctr"/>
            <a:r>
              <a:rPr lang="en-US" sz="2000" b="1" dirty="0" smtClean="0"/>
              <a:t>SEHAT ROHNANI </a:t>
            </a:r>
          </a:p>
          <a:p>
            <a:pPr algn="ctr"/>
            <a:r>
              <a:rPr lang="en-US" sz="2000" b="1" dirty="0" smtClean="0"/>
              <a:t>SEHAT SOSISAL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5715000" y="5334000"/>
            <a:ext cx="2362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BUGAR JASMANI</a:t>
            </a:r>
          </a:p>
          <a:p>
            <a:pPr algn="ctr"/>
            <a:r>
              <a:rPr lang="en-US" sz="2000" b="1" dirty="0" smtClean="0"/>
              <a:t>BUGAR ROHNANI </a:t>
            </a:r>
          </a:p>
          <a:p>
            <a:pPr algn="ctr"/>
            <a:r>
              <a:rPr lang="en-US" sz="2000" b="1" dirty="0" smtClean="0"/>
              <a:t>BUGAR  SOSISAL</a:t>
            </a:r>
            <a:endParaRPr lang="en-US" sz="2000" b="1" dirty="0"/>
          </a:p>
        </p:txBody>
      </p:sp>
      <p:sp>
        <p:nvSpPr>
          <p:cNvPr id="14" name="Down Arrow 13"/>
          <p:cNvSpPr/>
          <p:nvPr/>
        </p:nvSpPr>
        <p:spPr>
          <a:xfrm>
            <a:off x="6781800" y="45720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37338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/>
              <a:t>DINAMIS</a:t>
            </a:r>
          </a:p>
        </p:txBody>
      </p:sp>
      <p:cxnSp>
        <p:nvCxnSpPr>
          <p:cNvPr id="17" name="Straight Arrow Connector 16"/>
          <p:cNvCxnSpPr>
            <a:stCxn id="4" idx="2"/>
          </p:cNvCxnSpPr>
          <p:nvPr/>
        </p:nvCxnSpPr>
        <p:spPr>
          <a:xfrm rot="5400000">
            <a:off x="1371600" y="3200400"/>
            <a:ext cx="381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2"/>
          </p:cNvCxnSpPr>
          <p:nvPr/>
        </p:nvCxnSpPr>
        <p:spPr>
          <a:xfrm rot="16200000" flipH="1">
            <a:off x="1981200" y="3124200"/>
            <a:ext cx="457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</p:cNvCxnSpPr>
          <p:nvPr/>
        </p:nvCxnSpPr>
        <p:spPr>
          <a:xfrm rot="16200000" flipH="1">
            <a:off x="1104900" y="4381500"/>
            <a:ext cx="838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2"/>
            <a:endCxn id="9" idx="0"/>
          </p:cNvCxnSpPr>
          <p:nvPr/>
        </p:nvCxnSpPr>
        <p:spPr>
          <a:xfrm rot="5400000">
            <a:off x="2228850" y="4591050"/>
            <a:ext cx="8382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>
          <a:xfrm>
            <a:off x="3810000" y="3962400"/>
            <a:ext cx="1676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Kebugaran</a:t>
            </a:r>
            <a:r>
              <a:rPr lang="en-US" dirty="0" smtClean="0"/>
              <a:t> 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Kerjaaan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harinya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Pengertian Sehat dan Bugar</vt:lpstr>
      <vt:lpstr>Peningkatan Kebugaran  Bagi anak SD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Sehat dan Bugar</dc:title>
  <dc:creator/>
  <cp:lastModifiedBy>tomoliyus</cp:lastModifiedBy>
  <cp:revision>3</cp:revision>
  <dcterms:created xsi:type="dcterms:W3CDTF">2006-08-16T00:00:00Z</dcterms:created>
  <dcterms:modified xsi:type="dcterms:W3CDTF">2011-09-19T01:48:13Z</dcterms:modified>
</cp:coreProperties>
</file>