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4" r:id="rId3"/>
    <p:sldId id="271" r:id="rId4"/>
    <p:sldId id="266" r:id="rId5"/>
    <p:sldId id="258" r:id="rId6"/>
    <p:sldId id="259" r:id="rId7"/>
    <p:sldId id="260" r:id="rId8"/>
    <p:sldId id="261" r:id="rId9"/>
    <p:sldId id="265" r:id="rId10"/>
    <p:sldId id="264" r:id="rId11"/>
    <p:sldId id="262" r:id="rId12"/>
    <p:sldId id="263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221D9A-0D30-4AAA-BA13-C865B3FF838B}" type="datetimeFigureOut">
              <a:rPr lang="id-ID" smtClean="0"/>
              <a:pPr/>
              <a:t>12/11/2014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2904E6-F3A2-4DE1-8EDC-522E247F1E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864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PENDIDIKAN  TUNANETRA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Sumaryanti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Email</a:t>
            </a:r>
            <a:r>
              <a:rPr lang="en-US" smtClean="0"/>
              <a:t>: sumaryanti@uny.ac.id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04664"/>
            <a:ext cx="8604448" cy="45719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cap="all" dirty="0" smtClean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4.	Aspek Fisik/Indera dan Motorik/Perilaku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Dilihat secara fisik, akan mudah ditentukan bahwa orang tersebut mengalami tunanetra. </a:t>
            </a:r>
          </a:p>
          <a:p>
            <a:pPr lvl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Anak tunanetra pada umumnya menunjukkan kepekaan yang lebih baik pada indera pendengaran dan perabaan dibandingkan dengan anak awas.</a:t>
            </a:r>
          </a:p>
          <a:p>
            <a:pPr lvl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Dalam aspek motorik/perilaku, gerakan anak tunanetra terlihat agak kaku dan kurang fleksibel, serta sering melakukan perilaku stereotif, seperti menggosok-gosok mata dan menepuk-nepuk tangan.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Kebutuhan dan Layanan Pendidikan bagi Tunanetra</a:t>
            </a:r>
            <a:br>
              <a:rPr lang="id-ID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Fasilitas pendidikan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Fasilitas olahraga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Pelayanan rumah sakit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IPTEK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Layanan masyarakat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Evaluasi terhadap pencapaian hasil belajar pada anak tunanetra </a:t>
            </a:r>
            <a:br>
              <a:rPr lang="id-ID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Pada dasarnya sama dengan yang dilakukan terhadap anak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awas, namun ada sedikit perbedaan yang menyangkut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materi tes/soal dan teknik pelaksanaan tes. Materi tes atau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pertanyaan yang diajukan kepada anak tunanetra tidak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mengandung unsur-unsur yang memerlukan persepsi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visual; apabila menggunakan tes tertulis, soal hendaknya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diberikan dalam huruf braille atau menggunakan reader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(pembaca) apabila menggunakan huruf awas.</a:t>
            </a:r>
          </a:p>
          <a:p>
            <a:pPr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86800" cy="5072098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>
                <a:latin typeface="Times New Roman" pitchFamily="18" charset="0"/>
                <a:cs typeface="Times New Roman" pitchFamily="18" charset="0"/>
              </a:rPr>
              <a:t>Sekian terimakasih</a:t>
            </a:r>
            <a:endParaRPr lang="id-ID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TUNANETRA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agama</a:t>
            </a:r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idiologi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smtClean="0"/>
              <a:t>-UUD 45 </a:t>
            </a:r>
            <a:r>
              <a:rPr lang="en-US" dirty="0" err="1" smtClean="0"/>
              <a:t>pasal</a:t>
            </a:r>
            <a:r>
              <a:rPr lang="en-US" dirty="0" smtClean="0"/>
              <a:t> 31, </a:t>
            </a:r>
            <a:r>
              <a:rPr lang="en-US" dirty="0" err="1" smtClean="0"/>
              <a:t>ayat</a:t>
            </a:r>
            <a:r>
              <a:rPr lang="en-US" dirty="0" smtClean="0"/>
              <a:t> 1</a:t>
            </a:r>
          </a:p>
          <a:p>
            <a:r>
              <a:rPr lang="en-US" dirty="0" smtClean="0"/>
              <a:t>- UU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KARATERISTIK DAN PSIKOLOGIS ANAK KEBUTUHAN KHUSUS TUNANETRA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Istilah tunanetra digunakan untuk orang yang</a:t>
            </a:r>
          </a:p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mengalami gangguan penglihatan yang tergolong</a:t>
            </a:r>
          </a:p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berat sampai yang benar-benar buta, yang</a:t>
            </a:r>
          </a:p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diklasifikasikan menjadi kurang lihat (low</a:t>
            </a:r>
          </a:p>
          <a:p>
            <a:pPr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vision/parfially sighted) dan buta.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Karakteristik anak kebutuhan khusus tunanetra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Tidak mampu melihat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Tidak mampu mengenali orang pada jarak 6 meter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Kerusakan nyata pada kedua bola mata,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Sering meraba-raba/tersandung waktu berjalan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Mengalami kesulitan mengambil benda kecil di dekatnya,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Bagian bola mata yang hitam berwarna keruh/besisik/kering,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Peradangan hebat pada kedua bola mata,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Mata bergoyang terus.</a:t>
            </a:r>
          </a:p>
          <a:p>
            <a:pPr>
              <a:buNone/>
            </a:pPr>
            <a:endParaRPr lang="id-ID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Berdasarkan tingkat ketajaman penglihatannya tunanetra dapat dibedakan menjadi: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Tunanetra dengan ketajaman penglihatan 6/20m-6/60m atau 20/70 feet-20/200 feet, yang disebut kurang lihat.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Tunanetra dengan ketajaman penglihatan antara 6/60 m atau 20/200 feet atau kurang, yang disebut buta.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Tunanetra yang memiliki visus 0, atau yang disebut buta total (tolally blind).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Berdasarkan adaptasi pendidikannya, tunanetra diklasifikasikan menjadi: </a:t>
            </a:r>
            <a:br>
              <a:rPr lang="id-ID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ketidakmampuan melihat taraf sedang (moderate visual disability).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ketidakmampuan melihat taraf berat (severe visual disability).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ketidakmampuan melihat taraf sangat berat (profound visual disability).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Ketunanetraan dapat disebabkan oleh faktor intern dan faktor ekstern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Faktor intern adalah faktor dari dalam diri individu, yaitu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sering disebut faktor keturunan. Sedangkan faktor ekstern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adalah faktor yang berasal dari luar diri individu, yang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antara lain meliputi: penyakit rubela dan sipilis, glaukoma,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retinopati diabetes, retinoblastoma, kekurangan vitamin A,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terkena zat kimia, serta karena kecelakaan.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Psikologi Anak Kebutuhan Khusus Tunanetra</a:t>
            </a:r>
            <a:br>
              <a:rPr lang="id-ID" sz="2800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1.	Aspek Fisik dan Sensoris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Dari kondisi matanya dan sikap tubuhnya yang kurang ajeg serta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agak kaku, dari segi indera, umumnya anak tunanetra menunjukkan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kepekaan yang lebih baik pada indera pendengaran dan perabaan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dibanding dengan anak awas.</a:t>
            </a:r>
          </a:p>
          <a:p>
            <a:pPr marL="457200" lvl="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2.	Aspek Motorik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Dari aspek motorik/perilaku anak tunanetra menunjukkan</a:t>
            </a:r>
          </a:p>
          <a:p>
            <a:pPr marL="45720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karakteristik, sebagai berikut:</a:t>
            </a:r>
          </a:p>
          <a:p>
            <a:pPr marL="457200" lvl="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- Gerakannya agak kaku dan kurang fleksibel</a:t>
            </a:r>
          </a:p>
          <a:p>
            <a:pPr marL="457200" lvl="0" indent="-45720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- Perilaku Stereotipee (Stereotip behavior)</a:t>
            </a:r>
          </a:p>
          <a:p>
            <a:pPr marL="457200" indent="-457200">
              <a:buFont typeface="+mj-lt"/>
              <a:buAutoNum type="arabicPeriod"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3.	Aspek pribadi dan Sosial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Ketunanetraan tidak secara langsung menyebabkan timbulnya masalah kepribadian.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Anak tunanetra mengalami kesulitan dalam menguasai keterampilan sosial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Curiga pada orang lain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Mudah tersinggung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	Ketergantungan pada orang lain 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390</TotalTime>
  <Words>373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   </vt:lpstr>
      <vt:lpstr>Pendidikan anak TUNANETRA</vt:lpstr>
      <vt:lpstr>KARATERISTIK DAN PSIKOLOGIS ANAK KEBUTUHAN KHUSUS TUNANETRA </vt:lpstr>
      <vt:lpstr>Karakteristik anak kebutuhan khusus tunanetra</vt:lpstr>
      <vt:lpstr>Berdasarkan tingkat ketajaman penglihatannya tunanetra dapat dibedakan menjadi:</vt:lpstr>
      <vt:lpstr>Berdasarkan adaptasi pendidikannya, tunanetra diklasifikasikan menjadi:  </vt:lpstr>
      <vt:lpstr>Ketunanetraan dapat disebabkan oleh faktor intern dan faktor ekstern</vt:lpstr>
      <vt:lpstr>Psikologi Anak Kebutuhan Khusus Tunanetra </vt:lpstr>
      <vt:lpstr>PowerPoint Presentation</vt:lpstr>
      <vt:lpstr>PowerPoint Presentation</vt:lpstr>
      <vt:lpstr>Kebutuhan dan Layanan Pendidikan bagi Tunanetra </vt:lpstr>
      <vt:lpstr>Evaluasi terhadap pencapaian hasil belajar pada anak tunanetra  </vt:lpstr>
      <vt:lpstr>Sekian 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</dc:title>
  <dc:creator>asus</dc:creator>
  <cp:lastModifiedBy>Duke</cp:lastModifiedBy>
  <cp:revision>11</cp:revision>
  <dcterms:created xsi:type="dcterms:W3CDTF">2012-10-30T11:40:23Z</dcterms:created>
  <dcterms:modified xsi:type="dcterms:W3CDTF">2014-11-12T01:31:01Z</dcterms:modified>
</cp:coreProperties>
</file>