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4" algn="ctr" rtl="0">
              <a:spcBef>
                <a:spcPct val="0"/>
              </a:spcBef>
            </a:pPr>
            <a:r>
              <a:rPr lang="en-US" sz="3200" b="1" dirty="0" err="1"/>
              <a:t>Filosofi</a:t>
            </a:r>
            <a:r>
              <a:rPr lang="en-US" sz="3200" b="1" dirty="0"/>
              <a:t>  </a:t>
            </a:r>
            <a:r>
              <a:rPr lang="en-US" sz="3200" b="1" dirty="0" err="1"/>
              <a:t>Pendidikan</a:t>
            </a:r>
            <a:r>
              <a:rPr lang="en-US" sz="3200" b="1" dirty="0"/>
              <a:t>  </a:t>
            </a:r>
            <a:r>
              <a:rPr lang="en-US" sz="3200" b="1" dirty="0" err="1"/>
              <a:t>Vokasi</a:t>
            </a:r>
            <a:r>
              <a:rPr lang="en-US" sz="3200" b="1" dirty="0"/>
              <a:t> </a:t>
            </a:r>
            <a:r>
              <a:rPr lang="en-US" sz="3200" dirty="0"/>
              <a:t/>
            </a:r>
            <a:br>
              <a:rPr lang="en-US" sz="3200" dirty="0"/>
            </a:br>
            <a:endParaRPr lang="en-US" sz="3200" dirty="0"/>
          </a:p>
        </p:txBody>
      </p:sp>
      <p:sp>
        <p:nvSpPr>
          <p:cNvPr id="3" name="Subtitle 2"/>
          <p:cNvSpPr>
            <a:spLocks noGrp="1"/>
          </p:cNvSpPr>
          <p:nvPr>
            <p:ph type="subTitle" idx="1"/>
          </p:nvPr>
        </p:nvSpPr>
        <p:spPr/>
        <p:txBody>
          <a:bodyPr/>
          <a:lstStyle/>
          <a:p>
            <a:r>
              <a:rPr lang="en-US" dirty="0" smtClean="0"/>
              <a:t>kokom@uny_ac.id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(8) </a:t>
            </a:r>
            <a:r>
              <a:rPr lang="en-US" dirty="0" smtClean="0"/>
              <a:t>P</a:t>
            </a:r>
            <a:r>
              <a:rPr lang="id-ID" dirty="0" smtClean="0"/>
              <a:t>engetahuan-pengetahuan bisa didapat melalui aplikasi ide-ide yang sudah ada dengan merunut  hubungan ide-ide tersebut.  Peserta didik harus mengalami sendiri proses belajarnya, berdasarkan pengalaman nyata</a:t>
            </a:r>
            <a:r>
              <a:rPr lang="en-US" dirty="0" smtClean="0"/>
              <a:t>; </a:t>
            </a:r>
            <a:r>
              <a:rPr lang="en-US" dirty="0" err="1" smtClean="0"/>
              <a:t>dan</a:t>
            </a:r>
            <a:r>
              <a:rPr lang="en-US" dirty="0" smtClean="0"/>
              <a:t> </a:t>
            </a:r>
          </a:p>
          <a:p>
            <a:r>
              <a:rPr lang="id-ID" dirty="0" smtClean="0"/>
              <a:t>(9) </a:t>
            </a:r>
            <a:r>
              <a:rPr lang="en-US" dirty="0" smtClean="0"/>
              <a:t>S</a:t>
            </a:r>
            <a:r>
              <a:rPr lang="id-ID" dirty="0" smtClean="0"/>
              <a:t>ekolah kejuruan harus mengembangkan potensi lokal menjadi keunggulan komparatif.</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dirty="0" err="1" smtClean="0"/>
              <a:t>Filosofi</a:t>
            </a:r>
            <a:r>
              <a:rPr lang="en-US" dirty="0" smtClean="0"/>
              <a:t> </a:t>
            </a:r>
            <a:r>
              <a:rPr lang="en-US" i="1" dirty="0" smtClean="0"/>
              <a:t>e</a:t>
            </a:r>
            <a:r>
              <a:rPr lang="id-ID" i="1" dirty="0" smtClean="0"/>
              <a:t>ksistensialisme </a:t>
            </a:r>
            <a:r>
              <a:rPr lang="id-ID" dirty="0" smtClean="0"/>
              <a:t>berpandangan bahwa pendidikan kejuruan harus  mengembangkan eksistensi peserta didik seoptimal mungkin melalui  fasilitas yang dilaksanakan melalui proses pendidikan yang bermartabat, kreatif, inovatif, menumbuhkan bakat, minat dan kemampuan peserta didik, dan bukan merampasnya. </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Filosofi </a:t>
            </a:r>
            <a:r>
              <a:rPr lang="id-ID" i="1" dirty="0" smtClean="0"/>
              <a:t>esensialisme</a:t>
            </a:r>
            <a:r>
              <a:rPr lang="id-ID" dirty="0" smtClean="0"/>
              <a:t> berpandangan  bahwa  pendidikan kejuruan harus mengaitkan  dirinya dengan sistem-sistem  yang lain seperti ekonomi, politik, ketenagakerjaan, politik, religi dan moral. </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smtClean="0"/>
              <a:t>Esensialisme</a:t>
            </a:r>
            <a:r>
              <a:rPr lang="id-ID" dirty="0" smtClean="0"/>
              <a:t>  juga menekankan bahwa  pendidikan harus relevan dengan kebutuhan, baik kebutuhan individu, keluarga maupun kebutuhan berbagai sektor dan sub sektornya, baik lokal, nasional maupun internasional</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Aliran idealis yang mengambil pemikiran Plato,  mengusu</a:t>
            </a:r>
            <a:r>
              <a:rPr lang="en-US" dirty="0" smtClean="0"/>
              <a:t>l</a:t>
            </a:r>
            <a:r>
              <a:rPr lang="id-ID" dirty="0" smtClean="0"/>
              <a:t>kan adanya persamaan  kesempatan mengikuti pendidikan  tanpa memandang jenis kelamin. Pemikiran Plato dijadikan dasar  dalam mengembangkan tujuan pendidikan kejuruan yaitu menyiapkan siswa menjadi manusia Indonesia seutuhnya yang mampu meningkatkan kualitas hidup, mampu mengembangkan dirinya, dan memiliki keahlian dan keberanian membuka peluang meningkatkan penghasilan. </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aliran </a:t>
            </a:r>
            <a:r>
              <a:rPr lang="en-US" i="1" dirty="0" smtClean="0"/>
              <a:t>e</a:t>
            </a:r>
            <a:r>
              <a:rPr lang="id-ID" i="1" dirty="0" smtClean="0"/>
              <a:t>mpirisme</a:t>
            </a:r>
            <a:r>
              <a:rPr lang="id-ID" dirty="0" smtClean="0"/>
              <a:t> tentang tabula rasa dan </a:t>
            </a:r>
            <a:r>
              <a:rPr lang="id-ID" i="1" dirty="0" smtClean="0"/>
              <a:t>sensation refle</a:t>
            </a:r>
            <a:r>
              <a:rPr lang="en-US" i="1" dirty="0" smtClean="0"/>
              <a:t>c</a:t>
            </a:r>
            <a:r>
              <a:rPr lang="id-ID" i="1" dirty="0" smtClean="0"/>
              <a:t>tion</a:t>
            </a:r>
            <a:r>
              <a:rPr lang="id-ID" dirty="0" smtClean="0"/>
              <a:t> dapat dikembangkan lewat kolaborasi antara sekolah dengan dunia kerja. Sekolah kejuruan akan efektif hanya jika siswanya diperkenalkan dengan situasi nyata untuk berfikir, berperasaan, berperilaku seperti halnya pekerja di industri, dimana </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dapat</a:t>
            </a:r>
            <a:r>
              <a:rPr lang="en-US" dirty="0" smtClean="0"/>
              <a:t> </a:t>
            </a:r>
            <a:r>
              <a:rPr lang="en-US" dirty="0" err="1" smtClean="0"/>
              <a:t>bekerja</a:t>
            </a:r>
            <a:r>
              <a:rPr lang="en-US" dirty="0" smtClean="0"/>
              <a:t> </a:t>
            </a:r>
            <a:r>
              <a:rPr lang="id-ID" dirty="0" smtClean="0"/>
              <a:t>setelah lulus.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(1) </a:t>
            </a:r>
            <a:r>
              <a:rPr lang="en-US" dirty="0" err="1" smtClean="0"/>
              <a:t>Beberapa</a:t>
            </a:r>
            <a:r>
              <a:rPr lang="en-US" dirty="0" smtClean="0"/>
              <a:t> </a:t>
            </a:r>
            <a:r>
              <a:rPr lang="en-US" dirty="0" err="1" smtClean="0"/>
              <a:t>pandangan</a:t>
            </a:r>
            <a:r>
              <a:rPr lang="en-US" dirty="0" smtClean="0"/>
              <a:t> yang </a:t>
            </a:r>
            <a:r>
              <a:rPr lang="en-US" dirty="0" err="1" smtClean="0"/>
              <a:t>sama</a:t>
            </a:r>
            <a:r>
              <a:rPr lang="en-US" dirty="0" smtClean="0"/>
              <a:t> </a:t>
            </a:r>
            <a:r>
              <a:rPr lang="en-US" dirty="0" err="1" smtClean="0"/>
              <a:t>dari</a:t>
            </a:r>
            <a:r>
              <a:rPr lang="en-US" dirty="0" smtClean="0"/>
              <a:t> philosopher, </a:t>
            </a:r>
            <a:r>
              <a:rPr lang="en-US" dirty="0" err="1" smtClean="0"/>
              <a:t>menunjukkan</a:t>
            </a:r>
            <a:r>
              <a:rPr lang="en-US" dirty="0" smtClean="0"/>
              <a:t>  </a:t>
            </a:r>
            <a:r>
              <a:rPr lang="en-US" dirty="0" err="1" smtClean="0"/>
              <a:t>supaya</a:t>
            </a:r>
            <a:r>
              <a:rPr lang="en-US" dirty="0" smtClean="0"/>
              <a:t> </a:t>
            </a:r>
            <a:r>
              <a:rPr lang="en-US" dirty="0" err="1" smtClean="0"/>
              <a:t>anak</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produktif</a:t>
            </a:r>
            <a:r>
              <a:rPr lang="en-US" dirty="0" smtClean="0"/>
              <a:t>; </a:t>
            </a:r>
            <a:r>
              <a:rPr lang="id-ID" dirty="0" smtClean="0"/>
              <a:t> </a:t>
            </a:r>
            <a:endParaRPr lang="en-US" dirty="0" smtClean="0"/>
          </a:p>
          <a:p>
            <a:r>
              <a:rPr lang="id-ID" dirty="0" smtClean="0"/>
              <a:t>(2)  </a:t>
            </a:r>
            <a:r>
              <a:rPr lang="en-US" dirty="0" err="1" smtClean="0"/>
              <a:t>Pendidikan</a:t>
            </a:r>
            <a:r>
              <a:rPr lang="en-US" dirty="0" smtClean="0"/>
              <a:t> </a:t>
            </a:r>
            <a:r>
              <a:rPr lang="en-US" dirty="0" err="1" smtClean="0"/>
              <a:t>kejuruan</a:t>
            </a:r>
            <a:r>
              <a:rPr lang="en-US" dirty="0" smtClean="0"/>
              <a:t> </a:t>
            </a:r>
            <a:r>
              <a:rPr lang="en-US" dirty="0" err="1" smtClean="0"/>
              <a:t>harus</a:t>
            </a:r>
            <a:r>
              <a:rPr lang="en-US" dirty="0" smtClean="0"/>
              <a:t> </a:t>
            </a:r>
            <a:r>
              <a:rPr lang="en-US" dirty="0" err="1" smtClean="0"/>
              <a:t>dikembangkan</a:t>
            </a:r>
            <a:r>
              <a:rPr lang="en-US" dirty="0" smtClean="0"/>
              <a:t> </a:t>
            </a:r>
            <a:r>
              <a:rPr lang="en-US" dirty="0" err="1" smtClean="0"/>
              <a:t>oleh</a:t>
            </a:r>
            <a:r>
              <a:rPr lang="en-US" dirty="0" smtClean="0"/>
              <a:t> </a:t>
            </a:r>
            <a:r>
              <a:rPr lang="en-US" dirty="0" err="1" smtClean="0"/>
              <a:t>orang-orang</a:t>
            </a:r>
            <a:r>
              <a:rPr lang="en-US" dirty="0" smtClean="0"/>
              <a:t> yang </a:t>
            </a:r>
            <a:r>
              <a:rPr lang="en-US" dirty="0" err="1" smtClean="0"/>
              <a:t>paham</a:t>
            </a:r>
            <a:r>
              <a:rPr lang="en-US" dirty="0" smtClean="0"/>
              <a:t> </a:t>
            </a:r>
            <a:r>
              <a:rPr lang="en-US" dirty="0" err="1" smtClean="0"/>
              <a:t>dan</a:t>
            </a:r>
            <a:r>
              <a:rPr lang="en-US" dirty="0" smtClean="0"/>
              <a:t> </a:t>
            </a:r>
            <a:r>
              <a:rPr lang="en-US" dirty="0" err="1" smtClean="0"/>
              <a:t>simpatik</a:t>
            </a:r>
            <a:r>
              <a:rPr lang="en-US" dirty="0" smtClean="0"/>
              <a:t> </a:t>
            </a:r>
            <a:r>
              <a:rPr lang="en-US" dirty="0" err="1" smtClean="0"/>
              <a:t>terhadap</a:t>
            </a:r>
            <a:r>
              <a:rPr lang="en-US" dirty="0" smtClean="0"/>
              <a:t> </a:t>
            </a:r>
            <a:r>
              <a:rPr lang="en-US" dirty="0" err="1" smtClean="0"/>
              <a:t>pendidikan</a:t>
            </a:r>
            <a:r>
              <a:rPr lang="en-US" dirty="0" smtClean="0"/>
              <a:t> </a:t>
            </a:r>
            <a:r>
              <a:rPr lang="en-US" dirty="0" err="1" smtClean="0"/>
              <a:t>kejuruan</a:t>
            </a:r>
            <a:r>
              <a:rPr lang="en-US" dirty="0" smtClean="0"/>
              <a:t>, </a:t>
            </a:r>
            <a:r>
              <a:rPr lang="en-US" dirty="0" err="1" smtClean="0"/>
              <a:t>dan</a:t>
            </a:r>
            <a:r>
              <a:rPr lang="en-US" dirty="0" smtClean="0"/>
              <a:t> </a:t>
            </a:r>
            <a:r>
              <a:rPr lang="en-US" dirty="0" err="1" smtClean="0"/>
              <a:t>penyelenggaraannya</a:t>
            </a:r>
            <a:r>
              <a:rPr lang="en-US" dirty="0" smtClean="0"/>
              <a:t> </a:t>
            </a:r>
            <a:r>
              <a:rPr lang="id-ID" dirty="0" smtClean="0"/>
              <a:t> membutuhkan fasilitas yang penuh dan guru-guru yang terdidik</a:t>
            </a:r>
            <a:r>
              <a:rPr lang="en-US" dirty="0" smtClean="0"/>
              <a:t>; </a:t>
            </a:r>
            <a:endParaRPr lang="en-US" dirty="0"/>
          </a:p>
        </p:txBody>
      </p:sp>
      <p:sp>
        <p:nvSpPr>
          <p:cNvPr id="2" name="Title 1"/>
          <p:cNvSpPr>
            <a:spLocks noGrp="1"/>
          </p:cNvSpPr>
          <p:nvPr>
            <p:ph type="title"/>
          </p:nvPr>
        </p:nvSpPr>
        <p:spPr/>
        <p:txBody>
          <a:bodyPr>
            <a:normAutofit fontScale="90000"/>
          </a:bodyPr>
          <a:lstStyle/>
          <a:p>
            <a:r>
              <a:rPr lang="id-ID" dirty="0" smtClean="0"/>
              <a:t>prinsip pengembangan pendidikan kejuruan yaitu</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(3)</a:t>
            </a:r>
            <a:r>
              <a:rPr lang="en-US" dirty="0" smtClean="0"/>
              <a:t> </a:t>
            </a:r>
            <a:r>
              <a:rPr lang="en-US" dirty="0" err="1" smtClean="0"/>
              <a:t>Pendidikan</a:t>
            </a:r>
            <a:r>
              <a:rPr lang="en-US" dirty="0" smtClean="0"/>
              <a:t> </a:t>
            </a:r>
            <a:r>
              <a:rPr lang="en-US" dirty="0" err="1" smtClean="0"/>
              <a:t>kejuruan</a:t>
            </a:r>
            <a:r>
              <a:rPr lang="en-US" dirty="0" smtClean="0"/>
              <a:t> </a:t>
            </a:r>
            <a:r>
              <a:rPr lang="en-US" dirty="0" err="1" smtClean="0"/>
              <a:t>merupakan</a:t>
            </a:r>
            <a:r>
              <a:rPr lang="en-US" dirty="0" smtClean="0"/>
              <a:t> program terminal, </a:t>
            </a:r>
            <a:r>
              <a:rPr lang="en-US" dirty="0" err="1" smtClean="0"/>
              <a:t>khususnya</a:t>
            </a:r>
            <a:r>
              <a:rPr lang="en-US" dirty="0" smtClean="0"/>
              <a:t> </a:t>
            </a:r>
            <a:r>
              <a:rPr lang="en-US" dirty="0" err="1" smtClean="0"/>
              <a:t>bagi</a:t>
            </a:r>
            <a:r>
              <a:rPr lang="en-US" dirty="0" smtClean="0"/>
              <a:t> </a:t>
            </a:r>
            <a:r>
              <a:rPr lang="en-US" dirty="0" err="1" smtClean="0"/>
              <a:t>orang-orang</a:t>
            </a:r>
            <a:r>
              <a:rPr lang="en-US" dirty="0" smtClean="0"/>
              <a:t> yang </a:t>
            </a:r>
            <a:r>
              <a:rPr lang="en-US" dirty="0" err="1" smtClean="0"/>
              <a:t>tidak</a:t>
            </a:r>
            <a:r>
              <a:rPr lang="en-US" dirty="0" smtClean="0"/>
              <a:t> </a:t>
            </a:r>
            <a:r>
              <a:rPr lang="en-US" dirty="0" err="1" smtClean="0"/>
              <a:t>mampu</a:t>
            </a:r>
            <a:r>
              <a:rPr lang="en-US" dirty="0" smtClean="0"/>
              <a:t>, </a:t>
            </a:r>
            <a:r>
              <a:rPr lang="en-US" dirty="0" err="1" smtClean="0"/>
              <a:t>namun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perkembangannya</a:t>
            </a:r>
            <a:r>
              <a:rPr lang="en-US" dirty="0" smtClean="0"/>
              <a:t> </a:t>
            </a:r>
            <a:r>
              <a:rPr lang="en-US" dirty="0" err="1" smtClean="0"/>
              <a:t>dimungkinkan</a:t>
            </a:r>
            <a:r>
              <a:rPr lang="en-US" dirty="0" smtClean="0"/>
              <a:t> </a:t>
            </a:r>
            <a:r>
              <a:rPr lang="en-US" dirty="0" err="1" smtClean="0"/>
              <a:t>lulusan</a:t>
            </a:r>
            <a:r>
              <a:rPr lang="en-US" dirty="0" smtClean="0"/>
              <a:t> </a:t>
            </a:r>
            <a:r>
              <a:rPr lang="en-US" dirty="0" err="1" smtClean="0"/>
              <a:t>sekolah</a:t>
            </a:r>
            <a:r>
              <a:rPr lang="en-US" dirty="0" smtClean="0"/>
              <a:t> </a:t>
            </a:r>
            <a:r>
              <a:rPr lang="en-US" dirty="0" err="1" smtClean="0"/>
              <a:t>kejuruan</a:t>
            </a:r>
            <a:r>
              <a:rPr lang="en-US" dirty="0" smtClean="0"/>
              <a:t> </a:t>
            </a:r>
            <a:r>
              <a:rPr lang="en-US" dirty="0" err="1" smtClean="0"/>
              <a:t>dapat</a:t>
            </a:r>
            <a:r>
              <a:rPr lang="en-US" dirty="0" smtClean="0"/>
              <a:t> </a:t>
            </a:r>
            <a:r>
              <a:rPr lang="en-US" dirty="0" err="1" smtClean="0"/>
              <a:t>melanjutkan</a:t>
            </a:r>
            <a:r>
              <a:rPr lang="en-US" dirty="0" smtClean="0"/>
              <a:t> </a:t>
            </a:r>
            <a:r>
              <a:rPr lang="en-US" dirty="0" err="1" smtClean="0"/>
              <a:t>sebagai</a:t>
            </a:r>
            <a:r>
              <a:rPr lang="en-US" dirty="0" smtClean="0"/>
              <a:t> </a:t>
            </a:r>
            <a:r>
              <a:rPr lang="en-US" dirty="0" err="1" smtClean="0"/>
              <a:t>para</a:t>
            </a:r>
            <a:r>
              <a:rPr lang="en-US" dirty="0" smtClean="0"/>
              <a:t> </a:t>
            </a:r>
            <a:r>
              <a:rPr lang="en-US" dirty="0" err="1" smtClean="0"/>
              <a:t>pemikir</a:t>
            </a:r>
            <a:r>
              <a:rPr lang="en-US" dirty="0" smtClean="0"/>
              <a:t> </a:t>
            </a:r>
            <a:r>
              <a:rPr lang="en-US" dirty="0" err="1" smtClean="0"/>
              <a:t>pendidikan</a:t>
            </a:r>
            <a:r>
              <a:rPr lang="en-US" dirty="0" smtClean="0"/>
              <a:t> </a:t>
            </a:r>
            <a:r>
              <a:rPr lang="en-US" dirty="0" err="1" smtClean="0"/>
              <a:t>kejuruan</a:t>
            </a:r>
            <a:r>
              <a:rPr lang="en-US" dirty="0" smtClean="0"/>
              <a:t>;</a:t>
            </a:r>
            <a:r>
              <a:rPr lang="id-ID" dirty="0" smtClean="0"/>
              <a:t> </a:t>
            </a:r>
            <a:endParaRPr lang="en-US" dirty="0" smtClean="0"/>
          </a:p>
          <a:p>
            <a:r>
              <a:rPr lang="id-ID" dirty="0" smtClean="0"/>
              <a:t>(4) </a:t>
            </a:r>
            <a:r>
              <a:rPr lang="en-US" dirty="0" smtClean="0"/>
              <a:t>P</a:t>
            </a:r>
            <a:r>
              <a:rPr lang="id-ID" dirty="0" smtClean="0"/>
              <a:t>embelajaran ditekankan pada </a:t>
            </a:r>
            <a:r>
              <a:rPr lang="id-ID" i="1" dirty="0" smtClean="0"/>
              <a:t>trial and error</a:t>
            </a:r>
            <a:r>
              <a:rPr lang="id-ID" dirty="0" smtClean="0"/>
              <a:t>,  konsep </a:t>
            </a:r>
            <a:r>
              <a:rPr lang="id-ID" i="1" dirty="0" smtClean="0"/>
              <a:t>learning by doing</a:t>
            </a:r>
            <a:r>
              <a:rPr lang="id-ID" dirty="0" smtClean="0"/>
              <a:t>  dan  berorientasi </a:t>
            </a:r>
            <a:r>
              <a:rPr lang="id-ID" i="1" dirty="0" smtClean="0"/>
              <a:t>life skill</a:t>
            </a:r>
            <a:r>
              <a:rPr lang="id-ID" dirty="0" smtClean="0"/>
              <a:t>, sehingga p</a:t>
            </a:r>
            <a:r>
              <a:rPr lang="en-US" dirty="0" err="1" smtClean="0"/>
              <a:t>elaksanaan</a:t>
            </a:r>
            <a:r>
              <a:rPr lang="en-US" dirty="0" smtClean="0"/>
              <a:t> </a:t>
            </a:r>
            <a:r>
              <a:rPr lang="en-US" dirty="0" err="1" smtClean="0"/>
              <a:t>pendidikan</a:t>
            </a:r>
            <a:r>
              <a:rPr lang="en-US" dirty="0" smtClean="0"/>
              <a:t> </a:t>
            </a:r>
            <a:r>
              <a:rPr lang="en-US" dirty="0" err="1" smtClean="0"/>
              <a:t>kejuruan</a:t>
            </a:r>
            <a:r>
              <a:rPr lang="en-US" dirty="0" smtClean="0"/>
              <a:t> </a:t>
            </a:r>
            <a:r>
              <a:rPr lang="en-US" dirty="0" err="1" smtClean="0"/>
              <a:t>mempunyai</a:t>
            </a:r>
            <a:r>
              <a:rPr lang="en-US" dirty="0" smtClean="0"/>
              <a:t> </a:t>
            </a:r>
            <a:r>
              <a:rPr lang="en-US" dirty="0" err="1" smtClean="0"/>
              <a:t>proporsi</a:t>
            </a:r>
            <a:r>
              <a:rPr lang="en-US" dirty="0" smtClean="0"/>
              <a:t> </a:t>
            </a:r>
            <a:r>
              <a:rPr lang="en-US" dirty="0" err="1" smtClean="0"/>
              <a:t>praktik</a:t>
            </a:r>
            <a:r>
              <a:rPr lang="en-US" dirty="0" smtClean="0"/>
              <a:t> yang </a:t>
            </a:r>
            <a:r>
              <a:rPr lang="en-US" dirty="0" err="1" smtClean="0"/>
              <a:t>lebih</a:t>
            </a:r>
            <a:r>
              <a:rPr lang="en-US" dirty="0" smtClean="0"/>
              <a:t> </a:t>
            </a:r>
            <a:r>
              <a:rPr lang="en-US" dirty="0" err="1" smtClean="0"/>
              <a:t>banyak</a:t>
            </a:r>
            <a:r>
              <a:rPr lang="en-US" dirty="0" smtClean="0"/>
              <a:t>.</a:t>
            </a:r>
            <a:r>
              <a:rPr lang="id-ID" dirty="0" smtClean="0"/>
              <a:t> Prinsip demokratis dan terbuka dalam pendidikan</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(3)</a:t>
            </a:r>
            <a:r>
              <a:rPr lang="en-US" dirty="0" smtClean="0"/>
              <a:t> </a:t>
            </a:r>
            <a:r>
              <a:rPr lang="en-US" dirty="0" err="1" smtClean="0"/>
              <a:t>Pendidikan</a:t>
            </a:r>
            <a:r>
              <a:rPr lang="en-US" dirty="0" smtClean="0"/>
              <a:t> </a:t>
            </a:r>
            <a:r>
              <a:rPr lang="en-US" dirty="0" err="1" smtClean="0"/>
              <a:t>kejuruan</a:t>
            </a:r>
            <a:r>
              <a:rPr lang="en-US" dirty="0" smtClean="0"/>
              <a:t> </a:t>
            </a:r>
            <a:r>
              <a:rPr lang="en-US" dirty="0" err="1" smtClean="0"/>
              <a:t>merupakan</a:t>
            </a:r>
            <a:r>
              <a:rPr lang="en-US" dirty="0" smtClean="0"/>
              <a:t> program terminal, </a:t>
            </a:r>
            <a:r>
              <a:rPr lang="en-US" dirty="0" err="1" smtClean="0"/>
              <a:t>khususnya</a:t>
            </a:r>
            <a:r>
              <a:rPr lang="en-US" dirty="0" smtClean="0"/>
              <a:t> </a:t>
            </a:r>
            <a:r>
              <a:rPr lang="en-US" dirty="0" err="1" smtClean="0"/>
              <a:t>bagi</a:t>
            </a:r>
            <a:r>
              <a:rPr lang="en-US" dirty="0" smtClean="0"/>
              <a:t> </a:t>
            </a:r>
            <a:r>
              <a:rPr lang="en-US" dirty="0" err="1" smtClean="0"/>
              <a:t>orang-orang</a:t>
            </a:r>
            <a:r>
              <a:rPr lang="en-US" dirty="0" smtClean="0"/>
              <a:t> yang </a:t>
            </a:r>
            <a:r>
              <a:rPr lang="en-US" dirty="0" err="1" smtClean="0"/>
              <a:t>tidak</a:t>
            </a:r>
            <a:r>
              <a:rPr lang="en-US" dirty="0" smtClean="0"/>
              <a:t> </a:t>
            </a:r>
            <a:r>
              <a:rPr lang="en-US" dirty="0" err="1" smtClean="0"/>
              <a:t>mampu</a:t>
            </a:r>
            <a:r>
              <a:rPr lang="en-US" dirty="0" smtClean="0"/>
              <a:t>, </a:t>
            </a:r>
            <a:r>
              <a:rPr lang="en-US" dirty="0" err="1" smtClean="0"/>
              <a:t>namun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perkembangannya</a:t>
            </a:r>
            <a:r>
              <a:rPr lang="en-US" dirty="0" smtClean="0"/>
              <a:t> </a:t>
            </a:r>
            <a:r>
              <a:rPr lang="en-US" dirty="0" err="1" smtClean="0"/>
              <a:t>dimungkinkan</a:t>
            </a:r>
            <a:r>
              <a:rPr lang="en-US" dirty="0" smtClean="0"/>
              <a:t> </a:t>
            </a:r>
            <a:r>
              <a:rPr lang="en-US" dirty="0" err="1" smtClean="0"/>
              <a:t>lulusan</a:t>
            </a:r>
            <a:r>
              <a:rPr lang="en-US" dirty="0" smtClean="0"/>
              <a:t> </a:t>
            </a:r>
            <a:r>
              <a:rPr lang="en-US" dirty="0" err="1" smtClean="0"/>
              <a:t>sekolah</a:t>
            </a:r>
            <a:r>
              <a:rPr lang="en-US" dirty="0" smtClean="0"/>
              <a:t> </a:t>
            </a:r>
            <a:r>
              <a:rPr lang="en-US" dirty="0" err="1" smtClean="0"/>
              <a:t>kejuruan</a:t>
            </a:r>
            <a:r>
              <a:rPr lang="en-US" dirty="0" smtClean="0"/>
              <a:t> </a:t>
            </a:r>
            <a:r>
              <a:rPr lang="en-US" dirty="0" err="1" smtClean="0"/>
              <a:t>dapat</a:t>
            </a:r>
            <a:r>
              <a:rPr lang="en-US" dirty="0" smtClean="0"/>
              <a:t> </a:t>
            </a:r>
            <a:r>
              <a:rPr lang="en-US" dirty="0" err="1" smtClean="0"/>
              <a:t>melanjutkan</a:t>
            </a:r>
            <a:r>
              <a:rPr lang="en-US" dirty="0" smtClean="0"/>
              <a:t> </a:t>
            </a:r>
            <a:r>
              <a:rPr lang="en-US" dirty="0" err="1" smtClean="0"/>
              <a:t>sebagai</a:t>
            </a:r>
            <a:r>
              <a:rPr lang="en-US" dirty="0" smtClean="0"/>
              <a:t> </a:t>
            </a:r>
            <a:r>
              <a:rPr lang="en-US" dirty="0" err="1" smtClean="0"/>
              <a:t>para</a:t>
            </a:r>
            <a:r>
              <a:rPr lang="en-US" dirty="0" smtClean="0"/>
              <a:t> </a:t>
            </a:r>
            <a:r>
              <a:rPr lang="en-US" dirty="0" err="1" smtClean="0"/>
              <a:t>pemikir</a:t>
            </a:r>
            <a:r>
              <a:rPr lang="en-US" dirty="0" smtClean="0"/>
              <a:t> </a:t>
            </a:r>
            <a:r>
              <a:rPr lang="en-US" dirty="0" err="1" smtClean="0"/>
              <a:t>pendidikan</a:t>
            </a:r>
            <a:r>
              <a:rPr lang="en-US" dirty="0" smtClean="0"/>
              <a:t> </a:t>
            </a:r>
            <a:r>
              <a:rPr lang="en-US" dirty="0" err="1" smtClean="0"/>
              <a:t>kejuruan</a:t>
            </a:r>
            <a:r>
              <a:rPr lang="en-US" dirty="0" smtClean="0"/>
              <a:t>;</a:t>
            </a:r>
            <a:r>
              <a:rPr lang="id-ID" dirty="0" smtClean="0"/>
              <a:t> (4) </a:t>
            </a:r>
            <a:r>
              <a:rPr lang="en-US" dirty="0" smtClean="0"/>
              <a:t>P</a:t>
            </a:r>
            <a:r>
              <a:rPr lang="id-ID" dirty="0" smtClean="0"/>
              <a:t>embelajaran ditekankan pada </a:t>
            </a:r>
            <a:r>
              <a:rPr lang="id-ID" i="1" dirty="0" smtClean="0"/>
              <a:t>trial and error</a:t>
            </a:r>
            <a:r>
              <a:rPr lang="id-ID" dirty="0" smtClean="0"/>
              <a:t>,  konsep </a:t>
            </a:r>
            <a:r>
              <a:rPr lang="id-ID" i="1" dirty="0" smtClean="0"/>
              <a:t>learning by doing</a:t>
            </a:r>
            <a:r>
              <a:rPr lang="id-ID" dirty="0" smtClean="0"/>
              <a:t>  dan  berorientasi </a:t>
            </a:r>
            <a:r>
              <a:rPr lang="id-ID" i="1" dirty="0" smtClean="0"/>
              <a:t>life skill</a:t>
            </a:r>
            <a:r>
              <a:rPr lang="id-ID" dirty="0" smtClean="0"/>
              <a:t>, sehingga p</a:t>
            </a:r>
            <a:r>
              <a:rPr lang="en-US" dirty="0" err="1" smtClean="0"/>
              <a:t>elaksanaan</a:t>
            </a:r>
            <a:r>
              <a:rPr lang="en-US" dirty="0" smtClean="0"/>
              <a:t> </a:t>
            </a:r>
            <a:r>
              <a:rPr lang="en-US" dirty="0" err="1" smtClean="0"/>
              <a:t>pendidikan</a:t>
            </a:r>
            <a:r>
              <a:rPr lang="en-US" dirty="0" smtClean="0"/>
              <a:t> </a:t>
            </a:r>
            <a:r>
              <a:rPr lang="en-US" dirty="0" err="1" smtClean="0"/>
              <a:t>kejuruan</a:t>
            </a:r>
            <a:r>
              <a:rPr lang="en-US" dirty="0" smtClean="0"/>
              <a:t> </a:t>
            </a:r>
            <a:r>
              <a:rPr lang="en-US" dirty="0" err="1" smtClean="0"/>
              <a:t>mempunyai</a:t>
            </a:r>
            <a:r>
              <a:rPr lang="en-US" dirty="0" smtClean="0"/>
              <a:t> </a:t>
            </a:r>
            <a:r>
              <a:rPr lang="en-US" dirty="0" err="1" smtClean="0"/>
              <a:t>proporsi</a:t>
            </a:r>
            <a:r>
              <a:rPr lang="en-US" dirty="0" smtClean="0"/>
              <a:t> </a:t>
            </a:r>
            <a:r>
              <a:rPr lang="en-US" dirty="0" err="1" smtClean="0"/>
              <a:t>praktik</a:t>
            </a:r>
            <a:r>
              <a:rPr lang="en-US" dirty="0" smtClean="0"/>
              <a:t> yang </a:t>
            </a:r>
            <a:r>
              <a:rPr lang="en-US" dirty="0" err="1" smtClean="0"/>
              <a:t>lebih</a:t>
            </a:r>
            <a:r>
              <a:rPr lang="en-US" dirty="0" smtClean="0"/>
              <a:t> </a:t>
            </a:r>
            <a:r>
              <a:rPr lang="en-US" dirty="0" err="1" smtClean="0"/>
              <a:t>banyak</a:t>
            </a:r>
            <a:r>
              <a:rPr lang="en-US" dirty="0" smtClean="0"/>
              <a:t>.</a:t>
            </a:r>
            <a:r>
              <a:rPr lang="id-ID" dirty="0" smtClean="0"/>
              <a:t> Prinsip demokratis dan terbuka dalam pendidikan</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TotalTime>
  <Words>448</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Theme1</vt:lpstr>
      <vt:lpstr>Filosofi  Pendidikan  Vokasi  </vt:lpstr>
      <vt:lpstr>Slide 2</vt:lpstr>
      <vt:lpstr>Slide 3</vt:lpstr>
      <vt:lpstr>Slide 4</vt:lpstr>
      <vt:lpstr>Slide 5</vt:lpstr>
      <vt:lpstr>Slide 6</vt:lpstr>
      <vt:lpstr>prinsip pengembangan pendidikan kejuruan yaitu:</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  Pendidikan  Vokasi  </dc:title>
  <dc:creator/>
  <cp:lastModifiedBy>UNY</cp:lastModifiedBy>
  <cp:revision>3</cp:revision>
  <dcterms:created xsi:type="dcterms:W3CDTF">2006-08-16T00:00:00Z</dcterms:created>
  <dcterms:modified xsi:type="dcterms:W3CDTF">2013-11-26T06:09:35Z</dcterms:modified>
</cp:coreProperties>
</file>