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Layouts/slideLayout38.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 id="2147483732" r:id="rId4"/>
    <p:sldMasterId id="2147483734" r:id="rId5"/>
    <p:sldMasterId id="2147483736" r:id="rId6"/>
    <p:sldMasterId id="2147483738" r:id="rId7"/>
    <p:sldMasterId id="2147483740" r:id="rId8"/>
    <p:sldMasterId id="2147483743" r:id="rId9"/>
    <p:sldMasterId id="2147483745" r:id="rId10"/>
    <p:sldMasterId id="2147483748" r:id="rId11"/>
    <p:sldMasterId id="2147483750" r:id="rId12"/>
    <p:sldMasterId id="2147483753" r:id="rId13"/>
  </p:sldMasterIdLst>
  <p:sldIdLst>
    <p:sldId id="287" r:id="rId14"/>
    <p:sldId id="289" r:id="rId15"/>
    <p:sldId id="262" r:id="rId16"/>
    <p:sldId id="258" r:id="rId17"/>
    <p:sldId id="260"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61" r:id="rId32"/>
    <p:sldId id="276" r:id="rId33"/>
    <p:sldId id="277" r:id="rId34"/>
    <p:sldId id="278" r:id="rId35"/>
    <p:sldId id="279" r:id="rId36"/>
    <p:sldId id="280" r:id="rId37"/>
    <p:sldId id="281" r:id="rId38"/>
    <p:sldId id="282" r:id="rId39"/>
    <p:sldId id="284" r:id="rId40"/>
    <p:sldId id="283" r:id="rId41"/>
    <p:sldId id="285"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F6BCBE8-30B0-4476-8762-9236B142003A}" type="datetimeFigureOut">
              <a:rPr lang="en-US" smtClean="0"/>
              <a:pPr/>
              <a:t>11/26/2013</a:t>
            </a:fld>
            <a:endParaRPr lang="en-US" sz="1100" dirty="0">
              <a:solidFill>
                <a:schemeClr val="tx2"/>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eaLnBrk="1" latinLnBrk="0" hangingPunct="1"/>
            <a:endParaRPr kumimoji="0" lang="en-US" sz="1100"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18"/>
          <p:cNvSpPr>
            <a:spLocks noGrp="1" noChangeArrowheads="1"/>
          </p:cNvSpPr>
          <p:nvPr>
            <p:ph type="sldNum" sz="quarter" idx="10"/>
          </p:nvPr>
        </p:nvSpPr>
        <p:spPr>
          <a:ln/>
        </p:spPr>
        <p:txBody>
          <a:bodyPr/>
          <a:lstStyle>
            <a:lvl1pPr>
              <a:defRPr/>
            </a:lvl1pPr>
          </a:lstStyle>
          <a:p>
            <a:pPr>
              <a:defRPr/>
            </a:pPr>
            <a:fld id="{5E4D4B9B-496E-4B26-BD4B-E14F6370E125}" type="slidenum">
              <a:rPr lang="en-US"/>
              <a:pPr>
                <a:defRPr/>
              </a:pPr>
              <a:t>‹#›</a:t>
            </a:fld>
            <a:endParaRPr lang="en-US"/>
          </a:p>
        </p:txBody>
      </p:sp>
      <p:sp>
        <p:nvSpPr>
          <p:cNvPr id="5" name="Rectangle 219"/>
          <p:cNvSpPr>
            <a:spLocks noGrp="1" noChangeArrowheads="1"/>
          </p:cNvSpPr>
          <p:nvPr>
            <p:ph type="dt" sz="half" idx="11"/>
          </p:nvPr>
        </p:nvSpPr>
        <p:spPr>
          <a:ln/>
        </p:spPr>
        <p:txBody>
          <a:bodyPr/>
          <a:lstStyle>
            <a:lvl1pPr>
              <a:defRPr/>
            </a:lvl1pPr>
          </a:lstStyle>
          <a:p>
            <a:pPr>
              <a:defRPr/>
            </a:pPr>
            <a:r>
              <a:rPr lang="en-US"/>
              <a:t>SUGIYONO, FT UNY</a:t>
            </a: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C4F988A-873A-4519-91B7-AED13CD4D1F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19400" y="609600"/>
            <a:ext cx="6096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2"/>
          <p:cNvSpPr>
            <a:spLocks noGrp="1"/>
          </p:cNvSpPr>
          <p:nvPr>
            <p:ph type="dt" sz="half" idx="10"/>
          </p:nvPr>
        </p:nvSpPr>
        <p:spPr/>
        <p:txBody>
          <a:bodyPr/>
          <a:lstStyle>
            <a:lvl1pPr>
              <a:defRPr/>
            </a:lvl1pPr>
          </a:lstStyle>
          <a:p>
            <a:pPr>
              <a:defRPr/>
            </a:pPr>
            <a:r>
              <a:rPr lang="en-US"/>
              <a:t>Sugiyono, FT UNY</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45609E2-10B4-49CC-AC9A-DFCCF4A9586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E34F72ED-A3A0-4C27-9425-8AFB84728914}"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9238"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92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GB"/>
          </a:p>
        </p:txBody>
      </p:sp>
      <p:sp>
        <p:nvSpPr>
          <p:cNvPr id="25" name="Rectangle 25"/>
          <p:cNvSpPr>
            <a:spLocks noGrp="1" noChangeArrowheads="1"/>
          </p:cNvSpPr>
          <p:nvPr>
            <p:ph type="sldNum" sz="quarter" idx="11"/>
          </p:nvPr>
        </p:nvSpPr>
        <p:spPr/>
        <p:txBody>
          <a:bodyPr/>
          <a:lstStyle>
            <a:lvl1pPr>
              <a:defRPr smtClean="0"/>
            </a:lvl1pPr>
          </a:lstStyle>
          <a:p>
            <a:pPr>
              <a:defRPr/>
            </a:pPr>
            <a:fld id="{E25CAD70-76A5-4D11-8DB3-FE815CAE2A96}" type="slidenum">
              <a:rPr lang="en-GB"/>
              <a:pPr>
                <a:defRPr/>
              </a:pPr>
              <a:t>‹#›</a:t>
            </a:fld>
            <a:endParaRPr lang="en-GB"/>
          </a:p>
        </p:txBody>
      </p:sp>
      <p:sp>
        <p:nvSpPr>
          <p:cNvPr id="26" name="Rectangle 26"/>
          <p:cNvSpPr>
            <a:spLocks noGrp="1" noChangeArrowheads="1"/>
          </p:cNvSpPr>
          <p:nvPr>
            <p:ph type="ftr" sz="quarter" idx="12"/>
          </p:nvPr>
        </p:nvSpPr>
        <p:spPr/>
        <p:txBody>
          <a:bodyPr/>
          <a:lstStyle>
            <a:lvl1pPr>
              <a:defRPr smtClean="0"/>
            </a:lvl1pPr>
          </a:lstStyle>
          <a:p>
            <a:pPr>
              <a:defRPr/>
            </a:pP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02B27B16-57C3-4FA8-BDCD-FF9979CF166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1383218-6AAA-454D-8D96-3D7309D7ED6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495800"/>
          </a:xfrm>
        </p:spPr>
        <p:txBody>
          <a:bodyPr/>
          <a:lstStyle/>
          <a:p>
            <a:pPr lvl="0"/>
            <a:endParaRPr lang="id-ID"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086D69E-D9AE-4DBD-92B1-8A9E2CC94B8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708E826-5099-4665-9515-66D41028981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73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7348" name="Rectangle 4"/>
          <p:cNvSpPr>
            <a:spLocks noGrp="1" noChangeArrowheads="1"/>
          </p:cNvSpPr>
          <p:nvPr>
            <p:ph type="dt" sz="quarter"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81990CCF-5C8E-47D4-B57D-D182832069DB}"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933FC9-F869-4525-BCE1-A7DE8D3EA45A}"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819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1588" y="6034088"/>
            <a:ext cx="7845426" cy="850900"/>
            <a:chOff x="0" y="3792"/>
            <a:chExt cx="4942" cy="536"/>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6" cy="536"/>
              <a:chOff x="2486" y="3792"/>
              <a:chExt cx="2456" cy="536"/>
            </a:xfrm>
          </p:grpSpPr>
          <p:sp>
            <p:nvSpPr>
              <p:cNvPr id="8201"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820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820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821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821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821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821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821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821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8216" name="Rectangle 24"/>
          <p:cNvSpPr>
            <a:spLocks noGrp="1" noChangeArrowheads="1"/>
          </p:cNvSpPr>
          <p:nvPr>
            <p:ph type="dt" sz="quarter" idx="2"/>
          </p:nvPr>
        </p:nvSpPr>
        <p:spPr/>
        <p:txBody>
          <a:bodyPr/>
          <a:lstStyle>
            <a:lvl1pPr>
              <a:defRPr/>
            </a:lvl1pPr>
          </a:lstStyle>
          <a:p>
            <a:endParaRPr lang="en-US"/>
          </a:p>
        </p:txBody>
      </p:sp>
      <p:sp>
        <p:nvSpPr>
          <p:cNvPr id="8217" name="Rectangle 25"/>
          <p:cNvSpPr>
            <a:spLocks noGrp="1" noChangeArrowheads="1"/>
          </p:cNvSpPr>
          <p:nvPr>
            <p:ph type="sldNum" sz="quarter" idx="4"/>
          </p:nvPr>
        </p:nvSpPr>
        <p:spPr/>
        <p:txBody>
          <a:bodyPr/>
          <a:lstStyle>
            <a:lvl1pPr>
              <a:defRPr/>
            </a:lvl1pPr>
          </a:lstStyle>
          <a:p>
            <a:fld id="{E4D77292-4402-42D1-AF6A-955557DEF313}" type="slidenum">
              <a:rPr lang="en-US"/>
              <a:pPr/>
              <a:t>‹#›</a:t>
            </a:fld>
            <a:endParaRPr lang="en-US"/>
          </a:p>
        </p:txBody>
      </p:sp>
      <p:sp>
        <p:nvSpPr>
          <p:cNvPr id="8218"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1F70D7-2A5A-4014-8A95-6DBCC8215B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F6BCBE8-30B0-4476-8762-9236B142003A}" type="datetimeFigureOut">
              <a:rPr lang="en-US" smtClean="0"/>
              <a:pPr/>
              <a:t>11/26/2013</a:t>
            </a:fld>
            <a:endParaRPr lang="en-US" sz="1100" dirty="0">
              <a:solidFill>
                <a:schemeClr val="tx2"/>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6BCBE8-30B0-4476-8762-9236B142003A}" type="datetimeFigureOut">
              <a:rPr lang="en-US" smtClean="0"/>
              <a:pPr/>
              <a:t>11/26/2013</a:t>
            </a:fld>
            <a:endParaRPr lang="en-US" sz="11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1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614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69CEE4CF-942A-4B82-811E-28C79B9C628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6" r:id="rId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US"/>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US"/>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8AACB7B8-5331-46DD-B28B-C3FBA1F62F1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49" r:id="rId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399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399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399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399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399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5F43D31-FE09-4A24-B2DE-83DC761C4CA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17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17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717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0" y="6019800"/>
            <a:ext cx="7848600" cy="857250"/>
            <a:chOff x="0" y="3792"/>
            <a:chExt cx="4944" cy="540"/>
          </a:xfrm>
        </p:grpSpPr>
        <p:sp>
          <p:nvSpPr>
            <p:cNvPr id="717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8" cy="540"/>
              <a:chOff x="2486" y="3792"/>
              <a:chExt cx="2458" cy="540"/>
            </a:xfrm>
          </p:grpSpPr>
          <p:sp>
            <p:nvSpPr>
              <p:cNvPr id="717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717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717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718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718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718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718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718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718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718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718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718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719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9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9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719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719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04AAF760-0D9F-45E7-8A7B-EA3F1355B9A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54"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BCBE8-30B0-4476-8762-9236B142003A}" type="datetimeFigureOut">
              <a:rPr lang="en-US" smtClean="0"/>
              <a:pPr/>
              <a:t>11/26/2013</a:t>
            </a:fld>
            <a:endParaRPr lang="en-US" sz="11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11/26/2013</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38400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0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1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2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auto">
                <a:spcBef>
                  <a:spcPts val="0"/>
                </a:spcBef>
                <a:spcAft>
                  <a:spcPts val="0"/>
                </a:spcAft>
                <a:defRPr/>
              </a:pPr>
              <a:endParaRPr lang="id-ID">
                <a:effectLst>
                  <a:outerShdw blurRad="38100" dist="38100" dir="2700000" algn="tl">
                    <a:srgbClr val="000000"/>
                  </a:outerShdw>
                </a:effectLst>
                <a:latin typeface="+mn-lt"/>
                <a:cs typeface="+mn-cs"/>
              </a:endParaRPr>
            </a:p>
          </p:txBody>
        </p:sp>
        <p:sp>
          <p:nvSpPr>
            <p:cNvPr id="38403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3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3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3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3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4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5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6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7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8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09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0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1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2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3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4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5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6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7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8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19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0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sp>
          <p:nvSpPr>
            <p:cNvPr id="38421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auto">
                <a:spcBef>
                  <a:spcPts val="0"/>
                </a:spcBef>
                <a:spcAft>
                  <a:spcPts val="0"/>
                </a:spcAft>
                <a:defRPr/>
              </a:pPr>
              <a:endParaRPr lang="id-ID">
                <a:latin typeface="+mn-lt"/>
                <a:cs typeface="+mn-cs"/>
              </a:endParaRPr>
            </a:p>
          </p:txBody>
        </p:sp>
      </p:grpSp>
      <p:sp>
        <p:nvSpPr>
          <p:cNvPr id="384218"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000000"/>
                  </a:outerShdw>
                </a:effectLst>
                <a:latin typeface="+mn-lt"/>
                <a:cs typeface="+mn-cs"/>
              </a:defRPr>
            </a:lvl1pPr>
          </a:lstStyle>
          <a:p>
            <a:pPr>
              <a:defRPr/>
            </a:pPr>
            <a:fld id="{92A7295D-9D59-4BFA-A32C-EDE790E701A7}" type="slidenum">
              <a:rPr lang="en-US"/>
              <a:pPr>
                <a:defRPr/>
              </a:pPr>
              <a:t>‹#›</a:t>
            </a:fld>
            <a:endParaRPr lang="en-US"/>
          </a:p>
        </p:txBody>
      </p:sp>
      <p:sp>
        <p:nvSpPr>
          <p:cNvPr id="384219"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000000"/>
                  </a:outerShdw>
                </a:effectLst>
                <a:latin typeface="+mn-lt"/>
                <a:cs typeface="+mn-cs"/>
              </a:defRPr>
            </a:lvl1pPr>
          </a:lstStyle>
          <a:p>
            <a:pPr>
              <a:defRPr/>
            </a:pPr>
            <a:r>
              <a:rPr lang="en-US"/>
              <a:t>SUGIYONO, FT UNY</a:t>
            </a:r>
          </a:p>
        </p:txBody>
      </p:sp>
      <p:sp>
        <p:nvSpPr>
          <p:cNvPr id="384220"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cs typeface="+mn-cs"/>
              </a:defRPr>
            </a:lvl1pPr>
          </a:lstStyle>
          <a:p>
            <a:pPr>
              <a:defRPr/>
            </a:pPr>
            <a:endParaRPr lang="en-US"/>
          </a:p>
        </p:txBody>
      </p:sp>
      <p:sp>
        <p:nvSpPr>
          <p:cNvPr id="384221"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4222"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33" r:id="rId1"/>
  </p:sldLayoutIdLst>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614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614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5FA47951-0637-400C-9170-0AE6B4FD2A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5132"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smtClean="0">
                <a:solidFill>
                  <a:schemeClr val="tx2"/>
                </a:solidFill>
              </a:defRPr>
            </a:lvl1pPr>
            <a:extLst/>
          </a:lstStyle>
          <a:p>
            <a:pPr>
              <a:defRPr/>
            </a:pPr>
            <a:fld id="{E7342BCD-7511-4D97-BAD4-DDD6C1CB48B9}"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7" r:id="rId1"/>
  </p:sldLayoutIdLst>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819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81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819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0" y="6019800"/>
            <a:ext cx="7848600" cy="857250"/>
            <a:chOff x="0" y="3792"/>
            <a:chExt cx="4944" cy="540"/>
          </a:xfrm>
        </p:grpSpPr>
        <p:sp>
          <p:nvSpPr>
            <p:cNvPr id="81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8" cy="540"/>
              <a:chOff x="2486" y="3792"/>
              <a:chExt cx="2458" cy="540"/>
            </a:xfrm>
          </p:grpSpPr>
          <p:sp>
            <p:nvSpPr>
              <p:cNvPr id="820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820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820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820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820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820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820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821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821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821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821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82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21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n-GB"/>
          </a:p>
        </p:txBody>
      </p:sp>
      <p:sp>
        <p:nvSpPr>
          <p:cNvPr id="821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n-GB"/>
          </a:p>
        </p:txBody>
      </p:sp>
      <p:sp>
        <p:nvSpPr>
          <p:cNvPr id="821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6309CEA5-0514-4574-936A-A303E784C957}"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9" r:id="rId1"/>
    <p:sldLayoutId id="2147483742"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21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2150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21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1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GB"/>
          </a:p>
        </p:txBody>
      </p:sp>
      <p:sp>
        <p:nvSpPr>
          <p:cNvPr id="21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GB"/>
          </a:p>
        </p:txBody>
      </p:sp>
      <p:sp>
        <p:nvSpPr>
          <p:cNvPr id="21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53657C5D-5520-45C9-956E-D032478FBD43}"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41"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id-ID"/>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id-ID"/>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id-ID"/>
          </a:p>
        </p:txBody>
      </p:sp>
      <p:grpSp>
        <p:nvGrpSpPr>
          <p:cNvPr id="3"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id-ID"/>
            </a:p>
          </p:txBody>
        </p:sp>
        <p:grpSp>
          <p:nvGrpSpPr>
            <p:cNvPr id="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id-ID"/>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id-ID"/>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id-ID"/>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id-ID"/>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id-ID"/>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id-ID"/>
            </a:p>
          </p:txBody>
        </p:sp>
      </p:grpSp>
      <p:grpSp>
        <p:nvGrpSpPr>
          <p:cNvPr id="5"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id-ID"/>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id-ID"/>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id-ID"/>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id-ID"/>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id-ID"/>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id-ID"/>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93806213-F1FE-4D45-B0F7-AE74AB57FF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4" r:id="rId1"/>
    <p:sldLayoutId id="2147483747"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4296"/>
          </a:xfrm>
        </p:spPr>
        <p:txBody>
          <a:bodyPr>
            <a:normAutofit fontScale="90000"/>
          </a:bodyPr>
          <a:lstStyle/>
          <a:p>
            <a:r>
              <a:rPr lang="en-US" dirty="0" smtClean="0"/>
              <a:t>PENDIDIKAN KEJURUAN : </a:t>
            </a:r>
            <a:br>
              <a:rPr lang="en-US" dirty="0" smtClean="0"/>
            </a:br>
            <a:r>
              <a:rPr lang="en-US" b="1" dirty="0" smtClean="0"/>
              <a:t>JEMBATAN MASYARAKAT DAN DUNIA KERJA</a:t>
            </a:r>
            <a:br>
              <a:rPr lang="en-US" b="1" dirty="0" smtClean="0"/>
            </a:br>
            <a:endParaRPr lang="en-US" dirty="0"/>
          </a:p>
        </p:txBody>
      </p:sp>
      <p:sp>
        <p:nvSpPr>
          <p:cNvPr id="3" name="Content Placeholder 2"/>
          <p:cNvSpPr>
            <a:spLocks noGrp="1"/>
          </p:cNvSpPr>
          <p:nvPr>
            <p:ph idx="1"/>
          </p:nvPr>
        </p:nvSpPr>
        <p:spPr/>
        <p:txBody>
          <a:bodyPr/>
          <a:lstStyle/>
          <a:p>
            <a:pPr algn="ctr">
              <a:buNone/>
            </a:pPr>
            <a:endParaRPr lang="en-US" dirty="0" smtClean="0"/>
          </a:p>
          <a:p>
            <a:endParaRPr lang="en-US" dirty="0" smtClean="0"/>
          </a:p>
          <a:p>
            <a:endParaRPr lang="en-US" dirty="0" smtClean="0"/>
          </a:p>
          <a:p>
            <a:endParaRPr lang="en-US" dirty="0" smtClean="0"/>
          </a:p>
          <a:p>
            <a:r>
              <a:rPr lang="en-US" dirty="0" smtClean="0"/>
              <a:t>KOKOM KOMARIAH </a:t>
            </a:r>
          </a:p>
          <a:p>
            <a:r>
              <a:rPr lang="en-US" dirty="0" smtClean="0"/>
              <a:t>Email</a:t>
            </a:r>
            <a:r>
              <a:rPr lang="en-US" smtClean="0"/>
              <a:t>:  kokom@uny_ac.id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POLICY 3</a:t>
            </a:r>
            <a:endParaRPr lang="en-GB" smtClean="0"/>
          </a:p>
        </p:txBody>
      </p:sp>
      <p:sp>
        <p:nvSpPr>
          <p:cNvPr id="12291" name="Rectangle 3"/>
          <p:cNvSpPr>
            <a:spLocks noGrp="1" noChangeArrowheads="1"/>
          </p:cNvSpPr>
          <p:nvPr>
            <p:ph type="body" idx="1"/>
          </p:nvPr>
        </p:nvSpPr>
        <p:spPr/>
        <p:txBody>
          <a:bodyPr/>
          <a:lstStyle/>
          <a:p>
            <a:pPr eaLnBrk="1" hangingPunct="1">
              <a:buFont typeface="Wingdings" pitchFamily="2" charset="2"/>
              <a:buNone/>
              <a:defRPr/>
            </a:pPr>
            <a:r>
              <a:rPr lang="en-GB" sz="2800" smtClean="0"/>
              <a:t>	George C Edward III (1978) memberikan definisi kebijaksanaan negara adalah </a:t>
            </a:r>
            <a:r>
              <a:rPr lang="en-GB" sz="2800" i="1" smtClean="0"/>
              <a:t>"Policy is government say and do, </a:t>
            </a:r>
            <a:r>
              <a:rPr lang="en-GB" sz="2800" smtClean="0"/>
              <a:t>or </a:t>
            </a:r>
            <a:r>
              <a:rPr lang="en-GB" sz="2800" i="1" smtClean="0"/>
              <a:t>do not do. It is the goals </a:t>
            </a:r>
            <a:r>
              <a:rPr lang="en-GB" sz="2800" smtClean="0"/>
              <a:t>or </a:t>
            </a:r>
            <a:r>
              <a:rPr lang="en-GB" sz="2800" i="1" smtClean="0"/>
              <a:t>purposes of government program.” </a:t>
            </a:r>
          </a:p>
          <a:p>
            <a:pPr eaLnBrk="1" hangingPunct="1">
              <a:buFont typeface="Wingdings" pitchFamily="2" charset="2"/>
              <a:buNone/>
              <a:defRPr/>
            </a:pPr>
            <a:r>
              <a:rPr lang="en-GB" sz="2800" smtClean="0"/>
              <a:t>	Kebijaksanaan adalah apa yang dinyatakan dan dilakukan atau tidak dilakukan oleh pemerintah. Kebijaksanaan negara itu berupa sasaran atau tujuan dari program-program pemerintah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KEBIJAKAN 4</a:t>
            </a:r>
            <a:endParaRPr lang="en-GB" smtClean="0"/>
          </a:p>
        </p:txBody>
      </p:sp>
      <p:sp>
        <p:nvSpPr>
          <p:cNvPr id="22531" name="Rectangle 3"/>
          <p:cNvSpPr>
            <a:spLocks noGrp="1" noChangeArrowheads="1"/>
          </p:cNvSpPr>
          <p:nvPr>
            <p:ph type="body" idx="1"/>
          </p:nvPr>
        </p:nvSpPr>
        <p:spPr/>
        <p:txBody>
          <a:bodyPr/>
          <a:lstStyle/>
          <a:p>
            <a:pPr algn="just" eaLnBrk="1" hangingPunct="1">
              <a:spcAft>
                <a:spcPts val="600"/>
              </a:spcAft>
              <a:buFontTx/>
              <a:buNone/>
            </a:pPr>
            <a:r>
              <a:rPr lang="en-GB" smtClean="0"/>
              <a:t>	Kebijakan publik pada dasarnya adalah suatu keputusan yang dimaksudkan untuk mencapai tujuan tertentu, mengatasi masalah tertentu, melakukan tujuan tertentu, yang dilakukan oleh instansi yang berwewenang dalam rangka penyelenggaraan tugas pemerintahan negara (Mustapadidjaja, 2002: 5).</a:t>
            </a:r>
          </a:p>
          <a:p>
            <a:pPr eaLnBrk="1" hangingPunct="1">
              <a:buFontTx/>
              <a:buNone/>
            </a:pPr>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27088" y="692150"/>
            <a:ext cx="7772400" cy="1079500"/>
          </a:xfrm>
        </p:spPr>
        <p:txBody>
          <a:bodyPr/>
          <a:lstStyle/>
          <a:p>
            <a:pPr eaLnBrk="1" hangingPunct="1">
              <a:defRPr/>
            </a:pPr>
            <a:r>
              <a:rPr lang="en-US" smtClean="0"/>
              <a:t>KEBIJAKAN PUBLIK</a:t>
            </a:r>
          </a:p>
        </p:txBody>
      </p:sp>
      <p:sp>
        <p:nvSpPr>
          <p:cNvPr id="14339" name="Rectangle 3"/>
          <p:cNvSpPr>
            <a:spLocks noGrp="1" noChangeArrowheads="1"/>
          </p:cNvSpPr>
          <p:nvPr>
            <p:ph type="subTitle" idx="1"/>
          </p:nvPr>
        </p:nvSpPr>
        <p:spPr>
          <a:xfrm>
            <a:off x="468313" y="2060575"/>
            <a:ext cx="8207375" cy="3425825"/>
          </a:xfrm>
        </p:spPr>
        <p:txBody>
          <a:bodyPr/>
          <a:lstStyle/>
          <a:p>
            <a:pPr algn="l" eaLnBrk="1" hangingPunct="1">
              <a:defRPr/>
            </a:pPr>
            <a:r>
              <a:rPr lang="en-US" smtClean="0"/>
              <a:t>Kebijakan publik pada dasarnya adalah suatu keputusan yang dimaksudkan untuk mencapai tujuan tertentu yang dilakukan oleh instasi yang berwewenang dalam rangka penyelenggaraan tugas pemerintahan</a:t>
            </a:r>
          </a:p>
          <a:p>
            <a:pPr algn="l" eaLnBrk="1" hangingPunct="1">
              <a:defRPr/>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16013" y="549275"/>
            <a:ext cx="7086600" cy="1447800"/>
          </a:xfrm>
        </p:spPr>
        <p:txBody>
          <a:bodyPr lIns="92075" tIns="46038" rIns="92075" bIns="46038"/>
          <a:lstStyle/>
          <a:p>
            <a:pPr eaLnBrk="1" hangingPunct="1">
              <a:defRPr/>
            </a:pPr>
            <a:r>
              <a:rPr lang="en-US" smtClean="0"/>
              <a:t>PROSES KEBIJAKAN</a:t>
            </a:r>
          </a:p>
        </p:txBody>
      </p:sp>
      <p:sp>
        <p:nvSpPr>
          <p:cNvPr id="15363" name="Rectangle 3"/>
          <p:cNvSpPr>
            <a:spLocks noChangeArrowheads="1"/>
          </p:cNvSpPr>
          <p:nvPr/>
        </p:nvSpPr>
        <p:spPr bwMode="auto">
          <a:xfrm>
            <a:off x="288925" y="2781300"/>
            <a:ext cx="1800225" cy="10810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en-US" b="1">
                <a:latin typeface="Tahoma" charset="0"/>
              </a:rPr>
              <a:t>POLICY </a:t>
            </a:r>
          </a:p>
          <a:p>
            <a:pPr algn="ctr" eaLnBrk="0" hangingPunct="0"/>
            <a:r>
              <a:rPr lang="en-US" b="1">
                <a:latin typeface="Tahoma" charset="0"/>
              </a:rPr>
              <a:t>FORMULATION</a:t>
            </a:r>
          </a:p>
        </p:txBody>
      </p:sp>
      <p:sp>
        <p:nvSpPr>
          <p:cNvPr id="15364" name="Rectangle 4"/>
          <p:cNvSpPr>
            <a:spLocks noChangeArrowheads="1"/>
          </p:cNvSpPr>
          <p:nvPr/>
        </p:nvSpPr>
        <p:spPr bwMode="auto">
          <a:xfrm>
            <a:off x="2305050" y="2781300"/>
            <a:ext cx="2305050" cy="1081088"/>
          </a:xfrm>
          <a:prstGeom prst="rect">
            <a:avLst/>
          </a:prstGeom>
          <a:solidFill>
            <a:srgbClr val="FFFF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en-US" b="1">
                <a:solidFill>
                  <a:srgbClr val="000000"/>
                </a:solidFill>
                <a:latin typeface="Tahoma" charset="0"/>
              </a:rPr>
              <a:t>POLICY </a:t>
            </a:r>
          </a:p>
          <a:p>
            <a:pPr algn="ctr" eaLnBrk="0" hangingPunct="0"/>
            <a:r>
              <a:rPr lang="en-US" b="1">
                <a:solidFill>
                  <a:srgbClr val="000000"/>
                </a:solidFill>
                <a:latin typeface="Tahoma" charset="0"/>
              </a:rPr>
              <a:t>IMPLEMENTATION</a:t>
            </a:r>
          </a:p>
        </p:txBody>
      </p:sp>
      <p:sp>
        <p:nvSpPr>
          <p:cNvPr id="15365" name="Rectangle 5"/>
          <p:cNvSpPr>
            <a:spLocks noChangeArrowheads="1"/>
          </p:cNvSpPr>
          <p:nvPr/>
        </p:nvSpPr>
        <p:spPr bwMode="auto">
          <a:xfrm>
            <a:off x="4824413" y="2781300"/>
            <a:ext cx="1944687" cy="10810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en-US" b="1">
                <a:latin typeface="Tahoma" charset="0"/>
              </a:rPr>
              <a:t>POLICY </a:t>
            </a:r>
          </a:p>
          <a:p>
            <a:pPr algn="ctr" eaLnBrk="0" hangingPunct="0"/>
            <a:r>
              <a:rPr lang="en-US" b="1">
                <a:latin typeface="Tahoma" charset="0"/>
              </a:rPr>
              <a:t>OUTPUT</a:t>
            </a:r>
          </a:p>
        </p:txBody>
      </p:sp>
      <p:sp>
        <p:nvSpPr>
          <p:cNvPr id="15366" name="Rectangle 6"/>
          <p:cNvSpPr>
            <a:spLocks noChangeArrowheads="1"/>
          </p:cNvSpPr>
          <p:nvPr/>
        </p:nvSpPr>
        <p:spPr bwMode="auto">
          <a:xfrm>
            <a:off x="7019925" y="2781300"/>
            <a:ext cx="1944688" cy="1081088"/>
          </a:xfrm>
          <a:prstGeom prst="rect">
            <a:avLst/>
          </a:prstGeom>
          <a:solidFill>
            <a:srgbClr val="FF99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en-US" b="1">
                <a:solidFill>
                  <a:srgbClr val="990000"/>
                </a:solidFill>
                <a:latin typeface="Tahoma" charset="0"/>
              </a:rPr>
              <a:t>POLICY </a:t>
            </a:r>
          </a:p>
          <a:p>
            <a:pPr algn="ctr" eaLnBrk="0" hangingPunct="0"/>
            <a:r>
              <a:rPr lang="en-US" b="1">
                <a:solidFill>
                  <a:srgbClr val="990000"/>
                </a:solidFill>
                <a:latin typeface="Tahoma" charset="0"/>
              </a:rPr>
              <a:t>OUTCOME</a:t>
            </a:r>
          </a:p>
        </p:txBody>
      </p:sp>
      <p:sp>
        <p:nvSpPr>
          <p:cNvPr id="15367" name="AutoShape 7"/>
          <p:cNvSpPr>
            <a:spLocks noChangeArrowheads="1"/>
          </p:cNvSpPr>
          <p:nvPr/>
        </p:nvSpPr>
        <p:spPr bwMode="auto">
          <a:xfrm>
            <a:off x="1944688" y="2997200"/>
            <a:ext cx="576262" cy="360362"/>
          </a:xfrm>
          <a:prstGeom prst="rightArrow">
            <a:avLst>
              <a:gd name="adj1" fmla="val 50000"/>
              <a:gd name="adj2" fmla="val 49863"/>
            </a:avLst>
          </a:prstGeom>
          <a:solidFill>
            <a:srgbClr val="99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5368" name="AutoShape 8"/>
          <p:cNvSpPr>
            <a:spLocks noChangeArrowheads="1"/>
          </p:cNvSpPr>
          <p:nvPr/>
        </p:nvSpPr>
        <p:spPr bwMode="auto">
          <a:xfrm>
            <a:off x="4392613" y="3000373"/>
            <a:ext cx="576262" cy="358778"/>
          </a:xfrm>
          <a:prstGeom prst="rightArrow">
            <a:avLst>
              <a:gd name="adj1" fmla="val 50000"/>
              <a:gd name="adj2" fmla="val 49863"/>
            </a:avLst>
          </a:prstGeom>
          <a:solidFill>
            <a:srgbClr val="99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5369" name="AutoShape 9"/>
          <p:cNvSpPr>
            <a:spLocks noChangeArrowheads="1"/>
          </p:cNvSpPr>
          <p:nvPr/>
        </p:nvSpPr>
        <p:spPr bwMode="auto">
          <a:xfrm>
            <a:off x="6480175" y="3000373"/>
            <a:ext cx="576263" cy="358778"/>
          </a:xfrm>
          <a:prstGeom prst="rightArrow">
            <a:avLst>
              <a:gd name="adj1" fmla="val 50000"/>
              <a:gd name="adj2" fmla="val 49863"/>
            </a:avLst>
          </a:prstGeom>
          <a:solidFill>
            <a:srgbClr val="99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363"/>
                                        </p:tgtEl>
                                        <p:attrNameLst>
                                          <p:attrName>style.visibility</p:attrName>
                                        </p:attrNameLst>
                                      </p:cBhvr>
                                      <p:to>
                                        <p:strVal val="visible"/>
                                      </p:to>
                                    </p:set>
                                    <p:anim calcmode="lin" valueType="num">
                                      <p:cBhvr additive="base">
                                        <p:cTn id="14" dur="500" fill="hold"/>
                                        <p:tgtEl>
                                          <p:spTgt spid="15363"/>
                                        </p:tgtEl>
                                        <p:attrNameLst>
                                          <p:attrName>ppt_x</p:attrName>
                                        </p:attrNameLst>
                                      </p:cBhvr>
                                      <p:tavLst>
                                        <p:tav tm="0">
                                          <p:val>
                                            <p:strVal val="#ppt_x"/>
                                          </p:val>
                                        </p:tav>
                                        <p:tav tm="100000">
                                          <p:val>
                                            <p:strVal val="#ppt_x"/>
                                          </p:val>
                                        </p:tav>
                                      </p:tavLst>
                                    </p:anim>
                                    <p:anim calcmode="lin" valueType="num">
                                      <p:cBhvr additive="base">
                                        <p:cTn id="15"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367"/>
                                        </p:tgtEl>
                                        <p:attrNameLst>
                                          <p:attrName>style.visibility</p:attrName>
                                        </p:attrNameLst>
                                      </p:cBhvr>
                                      <p:to>
                                        <p:strVal val="visible"/>
                                      </p:to>
                                    </p:set>
                                    <p:animEffect transition="in" filter="wipe(down)">
                                      <p:cBhvr>
                                        <p:cTn id="20" dur="500"/>
                                        <p:tgtEl>
                                          <p:spTgt spid="1536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barn(inHorizontal)">
                                      <p:cBhvr>
                                        <p:cTn id="25" dur="500"/>
                                        <p:tgtEl>
                                          <p:spTgt spid="1536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368"/>
                                        </p:tgtEl>
                                        <p:attrNameLst>
                                          <p:attrName>style.visibility</p:attrName>
                                        </p:attrNameLst>
                                      </p:cBhvr>
                                      <p:to>
                                        <p:strVal val="visible"/>
                                      </p:to>
                                    </p:set>
                                    <p:animEffect transition="in" filter="wipe(down)">
                                      <p:cBhvr>
                                        <p:cTn id="30" dur="500"/>
                                        <p:tgtEl>
                                          <p:spTgt spid="15368"/>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5365"/>
                                        </p:tgtEl>
                                        <p:attrNameLst>
                                          <p:attrName>style.visibility</p:attrName>
                                        </p:attrNameLst>
                                      </p:cBhvr>
                                      <p:to>
                                        <p:strVal val="visible"/>
                                      </p:to>
                                    </p:set>
                                    <p:anim calcmode="discrete" valueType="clr">
                                      <p:cBhvr override="childStyle">
                                        <p:cTn id="35"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365"/>
                                        </p:tgtEl>
                                        <p:attrNameLst>
                                          <p:attrName>fillcolor</p:attrName>
                                        </p:attrNameLst>
                                      </p:cBhvr>
                                      <p:tavLst>
                                        <p:tav tm="0">
                                          <p:val>
                                            <p:clrVal>
                                              <a:schemeClr val="accent2"/>
                                            </p:clrVal>
                                          </p:val>
                                        </p:tav>
                                        <p:tav tm="50000">
                                          <p:val>
                                            <p:clrVal>
                                              <a:schemeClr val="hlink"/>
                                            </p:clrVal>
                                          </p:val>
                                        </p:tav>
                                      </p:tavLst>
                                    </p:anim>
                                    <p:set>
                                      <p:cBhvr>
                                        <p:cTn id="37" dur="80"/>
                                        <p:tgtEl>
                                          <p:spTgt spid="1536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369"/>
                                        </p:tgtEl>
                                        <p:attrNameLst>
                                          <p:attrName>style.visibility</p:attrName>
                                        </p:attrNameLst>
                                      </p:cBhvr>
                                      <p:to>
                                        <p:strVal val="visible"/>
                                      </p:to>
                                    </p:set>
                                    <p:animEffect transition="in" filter="wipe(down)">
                                      <p:cBhvr>
                                        <p:cTn id="42" dur="500"/>
                                        <p:tgtEl>
                                          <p:spTgt spid="153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366"/>
                                        </p:tgtEl>
                                        <p:attrNameLst>
                                          <p:attrName>style.visibility</p:attrName>
                                        </p:attrNameLst>
                                      </p:cBhvr>
                                      <p:to>
                                        <p:strVal val="visible"/>
                                      </p:to>
                                    </p:set>
                                    <p:animEffect transition="in" filter="wipe(down)">
                                      <p:cBhvr>
                                        <p:cTn id="4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nimBg="1"/>
      <p:bldP spid="15365" grpId="0" animBg="1"/>
      <p:bldP spid="15366" grpId="0" animBg="1"/>
      <p:bldP spid="15367" grpId="0" animBg="1"/>
      <p:bldP spid="15368" grpId="0" animBg="1"/>
      <p:bldP spid="153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4"/>
          <p:cNvSpPr>
            <a:spLocks noChangeArrowheads="1"/>
          </p:cNvSpPr>
          <p:nvPr/>
        </p:nvSpPr>
        <p:spPr bwMode="auto">
          <a:xfrm>
            <a:off x="179388" y="404813"/>
            <a:ext cx="1728787" cy="5688012"/>
          </a:xfrm>
          <a:prstGeom prst="rect">
            <a:avLst/>
          </a:prstGeom>
          <a:gradFill flip="none" rotWithShape="1">
            <a:gsLst>
              <a:gs pos="0">
                <a:schemeClr val="tx1">
                  <a:lumMod val="65000"/>
                  <a:tint val="66000"/>
                  <a:satMod val="160000"/>
                </a:schemeClr>
              </a:gs>
              <a:gs pos="50000">
                <a:schemeClr val="tx1">
                  <a:lumMod val="65000"/>
                  <a:tint val="44500"/>
                  <a:satMod val="160000"/>
                </a:schemeClr>
              </a:gs>
              <a:gs pos="100000">
                <a:schemeClr val="tx1">
                  <a:lumMod val="65000"/>
                  <a:tint val="23500"/>
                  <a:satMod val="160000"/>
                </a:schemeClr>
              </a:gs>
            </a:gsLst>
            <a:lin ang="8100000" scaled="1"/>
            <a:tileRect/>
          </a:gradFill>
          <a:ln w="9525">
            <a:solidFill>
              <a:schemeClr val="tx1"/>
            </a:solidFill>
            <a:miter lim="800000"/>
            <a:headEnd/>
            <a:tailEnd/>
          </a:ln>
          <a:effectLst/>
        </p:spPr>
        <p:txBody>
          <a:bodyPr wrap="none" anchor="ctr"/>
          <a:lstStyle/>
          <a:p>
            <a:pPr>
              <a:defRPr/>
            </a:pPr>
            <a:endParaRPr lang="en-US"/>
          </a:p>
        </p:txBody>
      </p:sp>
      <p:sp>
        <p:nvSpPr>
          <p:cNvPr id="19460" name="AutoShape 4"/>
          <p:cNvSpPr>
            <a:spLocks noChangeArrowheads="1"/>
          </p:cNvSpPr>
          <p:nvPr/>
        </p:nvSpPr>
        <p:spPr bwMode="auto">
          <a:xfrm>
            <a:off x="395288" y="619125"/>
            <a:ext cx="1223962" cy="649288"/>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Ideologi</a:t>
            </a:r>
            <a:endParaRPr lang="en-GB"/>
          </a:p>
        </p:txBody>
      </p:sp>
      <p:sp>
        <p:nvSpPr>
          <p:cNvPr id="19461" name="AutoShape 5"/>
          <p:cNvSpPr>
            <a:spLocks noChangeArrowheads="1"/>
          </p:cNvSpPr>
          <p:nvPr/>
        </p:nvSpPr>
        <p:spPr bwMode="auto">
          <a:xfrm>
            <a:off x="395288" y="1339850"/>
            <a:ext cx="1223962" cy="649288"/>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Politik</a:t>
            </a:r>
            <a:endParaRPr lang="en-GB"/>
          </a:p>
        </p:txBody>
      </p:sp>
      <p:sp>
        <p:nvSpPr>
          <p:cNvPr id="19462" name="AutoShape 6"/>
          <p:cNvSpPr>
            <a:spLocks noChangeArrowheads="1"/>
          </p:cNvSpPr>
          <p:nvPr/>
        </p:nvSpPr>
        <p:spPr bwMode="auto">
          <a:xfrm>
            <a:off x="395288" y="2060575"/>
            <a:ext cx="1223962" cy="649288"/>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Ekonomi</a:t>
            </a:r>
            <a:endParaRPr lang="en-GB"/>
          </a:p>
        </p:txBody>
      </p:sp>
      <p:sp>
        <p:nvSpPr>
          <p:cNvPr id="19463" name="AutoShape 7"/>
          <p:cNvSpPr>
            <a:spLocks noChangeArrowheads="1"/>
          </p:cNvSpPr>
          <p:nvPr/>
        </p:nvSpPr>
        <p:spPr bwMode="auto">
          <a:xfrm>
            <a:off x="395288" y="2781300"/>
            <a:ext cx="1223962" cy="649288"/>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Sosial</a:t>
            </a:r>
            <a:endParaRPr lang="en-GB"/>
          </a:p>
        </p:txBody>
      </p:sp>
      <p:sp>
        <p:nvSpPr>
          <p:cNvPr id="19464" name="AutoShape 8"/>
          <p:cNvSpPr>
            <a:spLocks noChangeArrowheads="1"/>
          </p:cNvSpPr>
          <p:nvPr/>
        </p:nvSpPr>
        <p:spPr bwMode="auto">
          <a:xfrm>
            <a:off x="395288" y="3571875"/>
            <a:ext cx="1223962" cy="649288"/>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Budaya</a:t>
            </a:r>
            <a:endParaRPr lang="en-GB"/>
          </a:p>
        </p:txBody>
      </p:sp>
      <p:sp>
        <p:nvSpPr>
          <p:cNvPr id="19465" name="AutoShape 9"/>
          <p:cNvSpPr>
            <a:spLocks noChangeArrowheads="1"/>
          </p:cNvSpPr>
          <p:nvPr/>
        </p:nvSpPr>
        <p:spPr bwMode="auto">
          <a:xfrm>
            <a:off x="395288" y="4364038"/>
            <a:ext cx="1223962" cy="649287"/>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Hankam</a:t>
            </a:r>
            <a:endParaRPr lang="en-GB"/>
          </a:p>
        </p:txBody>
      </p:sp>
      <p:sp>
        <p:nvSpPr>
          <p:cNvPr id="19466" name="AutoShape 10"/>
          <p:cNvSpPr>
            <a:spLocks noChangeArrowheads="1"/>
          </p:cNvSpPr>
          <p:nvPr/>
        </p:nvSpPr>
        <p:spPr bwMode="auto">
          <a:xfrm>
            <a:off x="395288" y="5157788"/>
            <a:ext cx="1223962" cy="649287"/>
          </a:xfrm>
          <a:prstGeom prst="roundRect">
            <a:avLst>
              <a:gd name="adj" fmla="val 16667"/>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a:t>Lingkung-</a:t>
            </a:r>
          </a:p>
          <a:p>
            <a:pPr algn="ctr">
              <a:defRPr/>
            </a:pPr>
            <a:r>
              <a:rPr lang="en-US"/>
              <a:t>an</a:t>
            </a:r>
            <a:endParaRPr lang="en-GB"/>
          </a:p>
        </p:txBody>
      </p:sp>
      <p:sp>
        <p:nvSpPr>
          <p:cNvPr id="19467" name="Oval 11"/>
          <p:cNvSpPr>
            <a:spLocks noChangeArrowheads="1"/>
          </p:cNvSpPr>
          <p:nvPr/>
        </p:nvSpPr>
        <p:spPr bwMode="auto">
          <a:xfrm>
            <a:off x="2771775" y="2355845"/>
            <a:ext cx="2305050" cy="1587500"/>
          </a:xfrm>
          <a:prstGeom prst="ellipse">
            <a:avLst/>
          </a:prstGeom>
          <a:solidFill>
            <a:srgbClr val="008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a:t>POLICY</a:t>
            </a:r>
          </a:p>
          <a:p>
            <a:pPr algn="ctr">
              <a:defRPr/>
            </a:pPr>
            <a:r>
              <a:rPr lang="en-US" sz="2400"/>
              <a:t>MAKER</a:t>
            </a:r>
            <a:endParaRPr lang="en-GB" sz="2400"/>
          </a:p>
        </p:txBody>
      </p:sp>
      <p:sp>
        <p:nvSpPr>
          <p:cNvPr id="19468" name="Rectangle 12"/>
          <p:cNvSpPr>
            <a:spLocks noChangeArrowheads="1"/>
          </p:cNvSpPr>
          <p:nvPr/>
        </p:nvSpPr>
        <p:spPr bwMode="auto">
          <a:xfrm>
            <a:off x="2857488" y="785794"/>
            <a:ext cx="2016125" cy="9366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b="1"/>
              <a:t>INTEREST</a:t>
            </a:r>
          </a:p>
          <a:p>
            <a:pPr algn="ctr">
              <a:defRPr/>
            </a:pPr>
            <a:r>
              <a:rPr lang="en-US" b="1"/>
              <a:t>GROUP</a:t>
            </a:r>
            <a:endParaRPr lang="en-GB" b="1"/>
          </a:p>
        </p:txBody>
      </p:sp>
      <p:sp>
        <p:nvSpPr>
          <p:cNvPr id="19469" name="Rectangle 13"/>
          <p:cNvSpPr>
            <a:spLocks noChangeArrowheads="1"/>
          </p:cNvSpPr>
          <p:nvPr/>
        </p:nvSpPr>
        <p:spPr bwMode="auto">
          <a:xfrm>
            <a:off x="2857488" y="4797425"/>
            <a:ext cx="2016125" cy="936625"/>
          </a:xfrm>
          <a:prstGeom prst="rect">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b="1">
                <a:solidFill>
                  <a:schemeClr val="bg2"/>
                </a:solidFill>
              </a:rPr>
              <a:t>PRESURE</a:t>
            </a:r>
          </a:p>
          <a:p>
            <a:pPr algn="ctr">
              <a:defRPr/>
            </a:pPr>
            <a:r>
              <a:rPr lang="en-US" b="1">
                <a:solidFill>
                  <a:schemeClr val="bg2"/>
                </a:solidFill>
              </a:rPr>
              <a:t>GROUP</a:t>
            </a:r>
            <a:endParaRPr lang="en-GB" b="1">
              <a:solidFill>
                <a:schemeClr val="bg2"/>
              </a:solidFill>
            </a:endParaRPr>
          </a:p>
        </p:txBody>
      </p:sp>
      <p:sp>
        <p:nvSpPr>
          <p:cNvPr id="19471" name="AutoShape 15"/>
          <p:cNvSpPr>
            <a:spLocks noChangeArrowheads="1"/>
          </p:cNvSpPr>
          <p:nvPr/>
        </p:nvSpPr>
        <p:spPr bwMode="auto">
          <a:xfrm>
            <a:off x="1979613" y="1128709"/>
            <a:ext cx="863600" cy="504825"/>
          </a:xfrm>
          <a:prstGeom prst="homePlate">
            <a:avLst>
              <a:gd name="adj" fmla="val 42767"/>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72" name="AutoShape 16"/>
          <p:cNvSpPr>
            <a:spLocks noChangeArrowheads="1"/>
          </p:cNvSpPr>
          <p:nvPr/>
        </p:nvSpPr>
        <p:spPr bwMode="auto">
          <a:xfrm>
            <a:off x="1979613" y="3000371"/>
            <a:ext cx="863600" cy="504825"/>
          </a:xfrm>
          <a:prstGeom prst="homePlate">
            <a:avLst>
              <a:gd name="adj" fmla="val 42767"/>
            </a:avLst>
          </a:prstGeom>
          <a:solidFill>
            <a:schemeClr val="folHlink"/>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73" name="AutoShape 17"/>
          <p:cNvSpPr>
            <a:spLocks noChangeArrowheads="1"/>
          </p:cNvSpPr>
          <p:nvPr/>
        </p:nvSpPr>
        <p:spPr bwMode="auto">
          <a:xfrm>
            <a:off x="1979613" y="5018084"/>
            <a:ext cx="863600" cy="504825"/>
          </a:xfrm>
          <a:prstGeom prst="homePlate">
            <a:avLst>
              <a:gd name="adj" fmla="val 42767"/>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74" name="AutoShape 18"/>
          <p:cNvSpPr>
            <a:spLocks noChangeArrowheads="1"/>
          </p:cNvSpPr>
          <p:nvPr/>
        </p:nvSpPr>
        <p:spPr bwMode="auto">
          <a:xfrm rot="5400000">
            <a:off x="3494879" y="1786719"/>
            <a:ext cx="863600" cy="576262"/>
          </a:xfrm>
          <a:prstGeom prst="rightArrow">
            <a:avLst>
              <a:gd name="adj1" fmla="val 50000"/>
              <a:gd name="adj2" fmla="val 37466"/>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75" name="AutoShape 19"/>
          <p:cNvSpPr>
            <a:spLocks noChangeArrowheads="1"/>
          </p:cNvSpPr>
          <p:nvPr/>
        </p:nvSpPr>
        <p:spPr bwMode="auto">
          <a:xfrm rot="16200000">
            <a:off x="3491707" y="4009227"/>
            <a:ext cx="863600" cy="576263"/>
          </a:xfrm>
          <a:prstGeom prst="rightArrow">
            <a:avLst>
              <a:gd name="adj1" fmla="val 50000"/>
              <a:gd name="adj2" fmla="val 37466"/>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76" name="AutoShape 20"/>
          <p:cNvSpPr>
            <a:spLocks noChangeArrowheads="1"/>
          </p:cNvSpPr>
          <p:nvPr/>
        </p:nvSpPr>
        <p:spPr bwMode="auto">
          <a:xfrm>
            <a:off x="5076825" y="2714620"/>
            <a:ext cx="1800225" cy="936625"/>
          </a:xfrm>
          <a:prstGeom prst="roundRect">
            <a:avLst>
              <a:gd name="adj" fmla="val 16667"/>
            </a:avLst>
          </a:prstGeom>
          <a:solidFill>
            <a:srgbClr val="99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600" b="1"/>
              <a:t>POLICY</a:t>
            </a:r>
          </a:p>
          <a:p>
            <a:pPr algn="ctr">
              <a:defRPr/>
            </a:pPr>
            <a:r>
              <a:rPr lang="en-US" sz="1600" b="1"/>
              <a:t>FORMULATION</a:t>
            </a:r>
            <a:endParaRPr lang="en-GB" sz="1600" b="1"/>
          </a:p>
        </p:txBody>
      </p:sp>
      <p:sp>
        <p:nvSpPr>
          <p:cNvPr id="19477" name="AutoShape 21"/>
          <p:cNvSpPr>
            <a:spLocks noChangeArrowheads="1"/>
          </p:cNvSpPr>
          <p:nvPr/>
        </p:nvSpPr>
        <p:spPr bwMode="auto">
          <a:xfrm>
            <a:off x="7164388" y="2708275"/>
            <a:ext cx="1979612" cy="936625"/>
          </a:xfrm>
          <a:prstGeom prst="roundRect">
            <a:avLst>
              <a:gd name="adj" fmla="val 16667"/>
            </a:avLst>
          </a:prstGeom>
          <a:solidFill>
            <a:srgbClr val="CC33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600" b="1"/>
              <a:t>POLICY</a:t>
            </a:r>
          </a:p>
          <a:p>
            <a:pPr algn="ctr">
              <a:defRPr/>
            </a:pPr>
            <a:r>
              <a:rPr lang="en-US" sz="1600" b="1"/>
              <a:t>IMPLEMANTATION</a:t>
            </a:r>
            <a:endParaRPr lang="en-GB" sz="1600" b="1"/>
          </a:p>
        </p:txBody>
      </p:sp>
      <p:sp>
        <p:nvSpPr>
          <p:cNvPr id="19478" name="AutoShape 22"/>
          <p:cNvSpPr>
            <a:spLocks noChangeArrowheads="1"/>
          </p:cNvSpPr>
          <p:nvPr/>
        </p:nvSpPr>
        <p:spPr bwMode="auto">
          <a:xfrm>
            <a:off x="7451725" y="4149725"/>
            <a:ext cx="1692275" cy="936625"/>
          </a:xfrm>
          <a:prstGeom prst="roundRect">
            <a:avLst>
              <a:gd name="adj" fmla="val 16667"/>
            </a:avLst>
          </a:prstGeom>
          <a:solidFill>
            <a:srgbClr val="0066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600" b="1"/>
              <a:t>POLICY</a:t>
            </a:r>
          </a:p>
          <a:p>
            <a:pPr algn="ctr">
              <a:defRPr/>
            </a:pPr>
            <a:r>
              <a:rPr lang="en-US" sz="1600" b="1"/>
              <a:t>OUTPUT</a:t>
            </a:r>
            <a:endParaRPr lang="en-GB" sz="1600" b="1"/>
          </a:p>
        </p:txBody>
      </p:sp>
      <p:sp>
        <p:nvSpPr>
          <p:cNvPr id="19479" name="AutoShape 23"/>
          <p:cNvSpPr>
            <a:spLocks noChangeArrowheads="1"/>
          </p:cNvSpPr>
          <p:nvPr/>
        </p:nvSpPr>
        <p:spPr bwMode="auto">
          <a:xfrm>
            <a:off x="5435600" y="4149725"/>
            <a:ext cx="1692275" cy="936625"/>
          </a:xfrm>
          <a:prstGeom prst="roundRect">
            <a:avLst>
              <a:gd name="adj" fmla="val 16667"/>
            </a:avLst>
          </a:prstGeom>
          <a:solidFill>
            <a:srgbClr val="3333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1600" b="1"/>
              <a:t>POLICY</a:t>
            </a:r>
          </a:p>
          <a:p>
            <a:pPr algn="ctr">
              <a:defRPr/>
            </a:pPr>
            <a:r>
              <a:rPr lang="en-US" sz="1600" b="1"/>
              <a:t>OUTCOME</a:t>
            </a:r>
            <a:endParaRPr lang="en-GB" sz="1600" b="1"/>
          </a:p>
        </p:txBody>
      </p:sp>
      <p:sp>
        <p:nvSpPr>
          <p:cNvPr id="19480" name="AutoShape 24"/>
          <p:cNvSpPr>
            <a:spLocks noChangeArrowheads="1"/>
          </p:cNvSpPr>
          <p:nvPr/>
        </p:nvSpPr>
        <p:spPr bwMode="auto">
          <a:xfrm>
            <a:off x="6919913" y="2928934"/>
            <a:ext cx="215900" cy="576262"/>
          </a:xfrm>
          <a:prstGeom prst="rightArrow">
            <a:avLst>
              <a:gd name="adj1" fmla="val 50000"/>
              <a:gd name="adj2" fmla="val 25000"/>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81" name="AutoShape 25"/>
          <p:cNvSpPr>
            <a:spLocks noChangeArrowheads="1"/>
          </p:cNvSpPr>
          <p:nvPr/>
        </p:nvSpPr>
        <p:spPr bwMode="auto">
          <a:xfrm rot="5400000">
            <a:off x="8116888" y="3667121"/>
            <a:ext cx="325437" cy="576263"/>
          </a:xfrm>
          <a:prstGeom prst="rightArrow">
            <a:avLst>
              <a:gd name="adj1" fmla="val 50000"/>
              <a:gd name="adj2" fmla="val 25000"/>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19482" name="AutoShape 26"/>
          <p:cNvSpPr>
            <a:spLocks noChangeArrowheads="1"/>
          </p:cNvSpPr>
          <p:nvPr/>
        </p:nvSpPr>
        <p:spPr bwMode="auto">
          <a:xfrm rot="10800000">
            <a:off x="7178675" y="4365625"/>
            <a:ext cx="215900" cy="576263"/>
          </a:xfrm>
          <a:prstGeom prst="rightArrow">
            <a:avLst>
              <a:gd name="adj1" fmla="val 50000"/>
              <a:gd name="adj2" fmla="val 25000"/>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p>
        </p:txBody>
      </p:sp>
      <p:sp>
        <p:nvSpPr>
          <p:cNvPr id="25669" name="Text Box 27"/>
          <p:cNvSpPr txBox="1">
            <a:spLocks noChangeArrowheads="1"/>
          </p:cNvSpPr>
          <p:nvPr/>
        </p:nvSpPr>
        <p:spPr bwMode="auto">
          <a:xfrm>
            <a:off x="0" y="0"/>
            <a:ext cx="3744913" cy="336550"/>
          </a:xfrm>
          <a:prstGeom prst="rect">
            <a:avLst/>
          </a:prstGeom>
          <a:noFill/>
          <a:ln w="9525">
            <a:noFill/>
            <a:miter lim="800000"/>
            <a:headEnd/>
            <a:tailEnd/>
          </a:ln>
        </p:spPr>
        <p:txBody>
          <a:bodyPr>
            <a:spAutoFit/>
          </a:bodyPr>
          <a:lstStyle/>
          <a:p>
            <a:pPr>
              <a:spcBef>
                <a:spcPct val="50000"/>
              </a:spcBef>
            </a:pPr>
            <a:r>
              <a:rPr lang="en-US" sz="1600" b="1"/>
              <a:t>LINGKUNGAN KEBIJAKAN</a:t>
            </a:r>
            <a:endParaRPr lang="en-GB" sz="1600" b="1"/>
          </a:p>
        </p:txBody>
      </p:sp>
      <p:sp>
        <p:nvSpPr>
          <p:cNvPr id="25670" name="Text Box 28"/>
          <p:cNvSpPr txBox="1">
            <a:spLocks noChangeArrowheads="1"/>
          </p:cNvSpPr>
          <p:nvPr/>
        </p:nvSpPr>
        <p:spPr bwMode="auto">
          <a:xfrm>
            <a:off x="2627313" y="6165850"/>
            <a:ext cx="6516687" cy="519113"/>
          </a:xfrm>
          <a:prstGeom prst="rect">
            <a:avLst/>
          </a:prstGeom>
          <a:noFill/>
          <a:ln w="9525">
            <a:noFill/>
            <a:miter lim="800000"/>
            <a:headEnd/>
            <a:tailEnd/>
          </a:ln>
        </p:spPr>
        <p:txBody>
          <a:bodyPr>
            <a:spAutoFit/>
          </a:bodyPr>
          <a:lstStyle/>
          <a:p>
            <a:pPr>
              <a:spcBef>
                <a:spcPct val="50000"/>
              </a:spcBef>
            </a:pPr>
            <a:r>
              <a:rPr lang="en-US" sz="2800"/>
              <a:t>PROSES PEMBUATAN KEBIJAKAN</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p:cTn id="7" dur="500" decel="50000" fill="hold">
                                          <p:stCondLst>
                                            <p:cond delay="0"/>
                                          </p:stCondLst>
                                        </p:cTn>
                                        <p:tgtEl>
                                          <p:spTgt spid="194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67"/>
                                        </p:tgtEl>
                                        <p:attrNameLst>
                                          <p:attrName>ppt_w</p:attrName>
                                        </p:attrNameLst>
                                      </p:cBhvr>
                                      <p:tavLst>
                                        <p:tav tm="0">
                                          <p:val>
                                            <p:strVal val="#ppt_w*.05"/>
                                          </p:val>
                                        </p:tav>
                                        <p:tav tm="100000">
                                          <p:val>
                                            <p:strVal val="#ppt_w"/>
                                          </p:val>
                                        </p:tav>
                                      </p:tavLst>
                                    </p:anim>
                                    <p:anim calcmode="lin" valueType="num">
                                      <p:cBhvr>
                                        <p:cTn id="10" dur="1000" fill="hold"/>
                                        <p:tgtEl>
                                          <p:spTgt spid="194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9474"/>
                                        </p:tgtEl>
                                        <p:attrNameLst>
                                          <p:attrName>style.visibility</p:attrName>
                                        </p:attrNameLst>
                                      </p:cBhvr>
                                      <p:to>
                                        <p:strVal val="visible"/>
                                      </p:to>
                                    </p:set>
                                    <p:animEffect transition="in" filter="wipe(down)">
                                      <p:cBhvr>
                                        <p:cTn id="19" dur="580">
                                          <p:stCondLst>
                                            <p:cond delay="0"/>
                                          </p:stCondLst>
                                        </p:cTn>
                                        <p:tgtEl>
                                          <p:spTgt spid="19474"/>
                                        </p:tgtEl>
                                      </p:cBhvr>
                                    </p:animEffect>
                                    <p:anim calcmode="lin" valueType="num">
                                      <p:cBhvr>
                                        <p:cTn id="20" dur="1822" tmFilter="0,0; 0.14,0.36; 0.43,0.73; 0.71,0.91; 1.0,1.0">
                                          <p:stCondLst>
                                            <p:cond delay="0"/>
                                          </p:stCondLst>
                                        </p:cTn>
                                        <p:tgtEl>
                                          <p:spTgt spid="1947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47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47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47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474"/>
                                        </p:tgtEl>
                                        <p:attrNameLst>
                                          <p:attrName>ppt_y</p:attrName>
                                        </p:attrNameLst>
                                      </p:cBhvr>
                                      <p:tavLst>
                                        <p:tav tm="0" fmla="#ppt_y-sin(pi*$)/81">
                                          <p:val>
                                            <p:fltVal val="0"/>
                                          </p:val>
                                        </p:tav>
                                        <p:tav tm="100000">
                                          <p:val>
                                            <p:fltVal val="1"/>
                                          </p:val>
                                        </p:tav>
                                      </p:tavLst>
                                    </p:anim>
                                    <p:animScale>
                                      <p:cBhvr>
                                        <p:cTn id="25" dur="26">
                                          <p:stCondLst>
                                            <p:cond delay="650"/>
                                          </p:stCondLst>
                                        </p:cTn>
                                        <p:tgtEl>
                                          <p:spTgt spid="19474"/>
                                        </p:tgtEl>
                                      </p:cBhvr>
                                      <p:to x="100000" y="60000"/>
                                    </p:animScale>
                                    <p:animScale>
                                      <p:cBhvr>
                                        <p:cTn id="26" dur="166" decel="50000">
                                          <p:stCondLst>
                                            <p:cond delay="676"/>
                                          </p:stCondLst>
                                        </p:cTn>
                                        <p:tgtEl>
                                          <p:spTgt spid="19474"/>
                                        </p:tgtEl>
                                      </p:cBhvr>
                                      <p:to x="100000" y="100000"/>
                                    </p:animScale>
                                    <p:animScale>
                                      <p:cBhvr>
                                        <p:cTn id="27" dur="26">
                                          <p:stCondLst>
                                            <p:cond delay="1312"/>
                                          </p:stCondLst>
                                        </p:cTn>
                                        <p:tgtEl>
                                          <p:spTgt spid="19474"/>
                                        </p:tgtEl>
                                      </p:cBhvr>
                                      <p:to x="100000" y="80000"/>
                                    </p:animScale>
                                    <p:animScale>
                                      <p:cBhvr>
                                        <p:cTn id="28" dur="166" decel="50000">
                                          <p:stCondLst>
                                            <p:cond delay="1338"/>
                                          </p:stCondLst>
                                        </p:cTn>
                                        <p:tgtEl>
                                          <p:spTgt spid="19474"/>
                                        </p:tgtEl>
                                      </p:cBhvr>
                                      <p:to x="100000" y="100000"/>
                                    </p:animScale>
                                    <p:animScale>
                                      <p:cBhvr>
                                        <p:cTn id="29" dur="26">
                                          <p:stCondLst>
                                            <p:cond delay="1642"/>
                                          </p:stCondLst>
                                        </p:cTn>
                                        <p:tgtEl>
                                          <p:spTgt spid="19474"/>
                                        </p:tgtEl>
                                      </p:cBhvr>
                                      <p:to x="100000" y="90000"/>
                                    </p:animScale>
                                    <p:animScale>
                                      <p:cBhvr>
                                        <p:cTn id="30" dur="166" decel="50000">
                                          <p:stCondLst>
                                            <p:cond delay="1668"/>
                                          </p:stCondLst>
                                        </p:cTn>
                                        <p:tgtEl>
                                          <p:spTgt spid="19474"/>
                                        </p:tgtEl>
                                      </p:cBhvr>
                                      <p:to x="100000" y="100000"/>
                                    </p:animScale>
                                    <p:animScale>
                                      <p:cBhvr>
                                        <p:cTn id="31" dur="26">
                                          <p:stCondLst>
                                            <p:cond delay="1808"/>
                                          </p:stCondLst>
                                        </p:cTn>
                                        <p:tgtEl>
                                          <p:spTgt spid="19474"/>
                                        </p:tgtEl>
                                      </p:cBhvr>
                                      <p:to x="100000" y="95000"/>
                                    </p:animScale>
                                    <p:animScale>
                                      <p:cBhvr>
                                        <p:cTn id="32" dur="166" decel="50000">
                                          <p:stCondLst>
                                            <p:cond delay="1834"/>
                                          </p:stCondLst>
                                        </p:cTn>
                                        <p:tgtEl>
                                          <p:spTgt spid="19474"/>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9468"/>
                                        </p:tgtEl>
                                        <p:attrNameLst>
                                          <p:attrName>style.visibility</p:attrName>
                                        </p:attrNameLst>
                                      </p:cBhvr>
                                      <p:to>
                                        <p:strVal val="visible"/>
                                      </p:to>
                                    </p:set>
                                    <p:animEffect transition="in" filter="wipe(down)">
                                      <p:cBhvr>
                                        <p:cTn id="35" dur="580">
                                          <p:stCondLst>
                                            <p:cond delay="0"/>
                                          </p:stCondLst>
                                        </p:cTn>
                                        <p:tgtEl>
                                          <p:spTgt spid="19468"/>
                                        </p:tgtEl>
                                      </p:cBhvr>
                                    </p:animEffect>
                                    <p:anim calcmode="lin" valueType="num">
                                      <p:cBhvr>
                                        <p:cTn id="36" dur="1822" tmFilter="0,0; 0.14,0.36; 0.43,0.73; 0.71,0.91; 1.0,1.0">
                                          <p:stCondLst>
                                            <p:cond delay="0"/>
                                          </p:stCondLst>
                                        </p:cTn>
                                        <p:tgtEl>
                                          <p:spTgt spid="1946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46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46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46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468"/>
                                        </p:tgtEl>
                                        <p:attrNameLst>
                                          <p:attrName>ppt_y</p:attrName>
                                        </p:attrNameLst>
                                      </p:cBhvr>
                                      <p:tavLst>
                                        <p:tav tm="0" fmla="#ppt_y-sin(pi*$)/81">
                                          <p:val>
                                            <p:fltVal val="0"/>
                                          </p:val>
                                        </p:tav>
                                        <p:tav tm="100000">
                                          <p:val>
                                            <p:fltVal val="1"/>
                                          </p:val>
                                        </p:tav>
                                      </p:tavLst>
                                    </p:anim>
                                    <p:animScale>
                                      <p:cBhvr>
                                        <p:cTn id="41" dur="26">
                                          <p:stCondLst>
                                            <p:cond delay="650"/>
                                          </p:stCondLst>
                                        </p:cTn>
                                        <p:tgtEl>
                                          <p:spTgt spid="19468"/>
                                        </p:tgtEl>
                                      </p:cBhvr>
                                      <p:to x="100000" y="60000"/>
                                    </p:animScale>
                                    <p:animScale>
                                      <p:cBhvr>
                                        <p:cTn id="42" dur="166" decel="50000">
                                          <p:stCondLst>
                                            <p:cond delay="676"/>
                                          </p:stCondLst>
                                        </p:cTn>
                                        <p:tgtEl>
                                          <p:spTgt spid="19468"/>
                                        </p:tgtEl>
                                      </p:cBhvr>
                                      <p:to x="100000" y="100000"/>
                                    </p:animScale>
                                    <p:animScale>
                                      <p:cBhvr>
                                        <p:cTn id="43" dur="26">
                                          <p:stCondLst>
                                            <p:cond delay="1312"/>
                                          </p:stCondLst>
                                        </p:cTn>
                                        <p:tgtEl>
                                          <p:spTgt spid="19468"/>
                                        </p:tgtEl>
                                      </p:cBhvr>
                                      <p:to x="100000" y="80000"/>
                                    </p:animScale>
                                    <p:animScale>
                                      <p:cBhvr>
                                        <p:cTn id="44" dur="166" decel="50000">
                                          <p:stCondLst>
                                            <p:cond delay="1338"/>
                                          </p:stCondLst>
                                        </p:cTn>
                                        <p:tgtEl>
                                          <p:spTgt spid="19468"/>
                                        </p:tgtEl>
                                      </p:cBhvr>
                                      <p:to x="100000" y="100000"/>
                                    </p:animScale>
                                    <p:animScale>
                                      <p:cBhvr>
                                        <p:cTn id="45" dur="26">
                                          <p:stCondLst>
                                            <p:cond delay="1642"/>
                                          </p:stCondLst>
                                        </p:cTn>
                                        <p:tgtEl>
                                          <p:spTgt spid="19468"/>
                                        </p:tgtEl>
                                      </p:cBhvr>
                                      <p:to x="100000" y="90000"/>
                                    </p:animScale>
                                    <p:animScale>
                                      <p:cBhvr>
                                        <p:cTn id="46" dur="166" decel="50000">
                                          <p:stCondLst>
                                            <p:cond delay="1668"/>
                                          </p:stCondLst>
                                        </p:cTn>
                                        <p:tgtEl>
                                          <p:spTgt spid="19468"/>
                                        </p:tgtEl>
                                      </p:cBhvr>
                                      <p:to x="100000" y="100000"/>
                                    </p:animScale>
                                    <p:animScale>
                                      <p:cBhvr>
                                        <p:cTn id="47" dur="26">
                                          <p:stCondLst>
                                            <p:cond delay="1808"/>
                                          </p:stCondLst>
                                        </p:cTn>
                                        <p:tgtEl>
                                          <p:spTgt spid="19468"/>
                                        </p:tgtEl>
                                      </p:cBhvr>
                                      <p:to x="100000" y="95000"/>
                                    </p:animScale>
                                    <p:animScale>
                                      <p:cBhvr>
                                        <p:cTn id="48" dur="166" decel="50000">
                                          <p:stCondLst>
                                            <p:cond delay="1834"/>
                                          </p:stCondLst>
                                        </p:cTn>
                                        <p:tgtEl>
                                          <p:spTgt spid="1946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475"/>
                                        </p:tgtEl>
                                        <p:attrNameLst>
                                          <p:attrName>style.visibility</p:attrName>
                                        </p:attrNameLst>
                                      </p:cBhvr>
                                      <p:to>
                                        <p:strVal val="visible"/>
                                      </p:to>
                                    </p:set>
                                    <p:anim calcmode="lin" valueType="num">
                                      <p:cBhvr additive="base">
                                        <p:cTn id="53" dur="500" fill="hold"/>
                                        <p:tgtEl>
                                          <p:spTgt spid="19475"/>
                                        </p:tgtEl>
                                        <p:attrNameLst>
                                          <p:attrName>ppt_x</p:attrName>
                                        </p:attrNameLst>
                                      </p:cBhvr>
                                      <p:tavLst>
                                        <p:tav tm="0">
                                          <p:val>
                                            <p:strVal val="#ppt_x"/>
                                          </p:val>
                                        </p:tav>
                                        <p:tav tm="100000">
                                          <p:val>
                                            <p:strVal val="#ppt_x"/>
                                          </p:val>
                                        </p:tav>
                                      </p:tavLst>
                                    </p:anim>
                                    <p:anim calcmode="lin" valueType="num">
                                      <p:cBhvr additive="base">
                                        <p:cTn id="54" dur="500" fill="hold"/>
                                        <p:tgtEl>
                                          <p:spTgt spid="1947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469"/>
                                        </p:tgtEl>
                                        <p:attrNameLst>
                                          <p:attrName>style.visibility</p:attrName>
                                        </p:attrNameLst>
                                      </p:cBhvr>
                                      <p:to>
                                        <p:strVal val="visible"/>
                                      </p:to>
                                    </p:set>
                                    <p:anim calcmode="lin" valueType="num">
                                      <p:cBhvr additive="base">
                                        <p:cTn id="57" dur="500" fill="hold"/>
                                        <p:tgtEl>
                                          <p:spTgt spid="19469"/>
                                        </p:tgtEl>
                                        <p:attrNameLst>
                                          <p:attrName>ppt_x</p:attrName>
                                        </p:attrNameLst>
                                      </p:cBhvr>
                                      <p:tavLst>
                                        <p:tav tm="0">
                                          <p:val>
                                            <p:strVal val="#ppt_x"/>
                                          </p:val>
                                        </p:tav>
                                        <p:tav tm="100000">
                                          <p:val>
                                            <p:strVal val="#ppt_x"/>
                                          </p:val>
                                        </p:tav>
                                      </p:tavLst>
                                    </p:anim>
                                    <p:anim calcmode="lin" valueType="num">
                                      <p:cBhvr additive="base">
                                        <p:cTn id="58"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19460"/>
                                        </p:tgtEl>
                                        <p:attrNameLst>
                                          <p:attrName>style.visibility</p:attrName>
                                        </p:attrNameLst>
                                      </p:cBhvr>
                                      <p:to>
                                        <p:strVal val="visible"/>
                                      </p:to>
                                    </p:set>
                                    <p:anim from="(-#ppt_w/2)" to="(#ppt_x)" calcmode="lin" valueType="num">
                                      <p:cBhvr>
                                        <p:cTn id="63" dur="600" fill="hold">
                                          <p:stCondLst>
                                            <p:cond delay="0"/>
                                          </p:stCondLst>
                                        </p:cTn>
                                        <p:tgtEl>
                                          <p:spTgt spid="19460"/>
                                        </p:tgtEl>
                                        <p:attrNameLst>
                                          <p:attrName>ppt_x</p:attrName>
                                        </p:attrNameLst>
                                      </p:cBhvr>
                                    </p:anim>
                                    <p:anim from="0" to="-1.0" calcmode="lin" valueType="num">
                                      <p:cBhvr>
                                        <p:cTn id="64" dur="200" decel="50000" autoRev="1" fill="hold">
                                          <p:stCondLst>
                                            <p:cond delay="600"/>
                                          </p:stCondLst>
                                        </p:cTn>
                                        <p:tgtEl>
                                          <p:spTgt spid="19460"/>
                                        </p:tgtEl>
                                        <p:attrNameLst>
                                          <p:attrName>xshear</p:attrName>
                                        </p:attrNameLst>
                                      </p:cBhvr>
                                    </p:anim>
                                    <p:animScale>
                                      <p:cBhvr>
                                        <p:cTn id="65" dur="200" decel="100000" autoRev="1" fill="hold">
                                          <p:stCondLst>
                                            <p:cond delay="600"/>
                                          </p:stCondLst>
                                        </p:cTn>
                                        <p:tgtEl>
                                          <p:spTgt spid="19460"/>
                                        </p:tgtEl>
                                      </p:cBhvr>
                                      <p:from x="100000" y="100000"/>
                                      <p:to x="80000" y="100000"/>
                                    </p:animScale>
                                    <p:anim by="(#ppt_h/3+#ppt_w*0.1)" calcmode="lin" valueType="num">
                                      <p:cBhvr additive="sum">
                                        <p:cTn id="66" dur="200" decel="100000" autoRev="1" fill="hold">
                                          <p:stCondLst>
                                            <p:cond delay="600"/>
                                          </p:stCondLst>
                                        </p:cTn>
                                        <p:tgtEl>
                                          <p:spTgt spid="19460"/>
                                        </p:tgtEl>
                                        <p:attrNameLst>
                                          <p:attrName>ppt_x</p:attrName>
                                        </p:attrNameLst>
                                      </p:cBhvr>
                                    </p:anim>
                                  </p:childTnLst>
                                </p:cTn>
                              </p:par>
                              <p:par>
                                <p:cTn id="67" presetID="34" presetClass="entr" presetSubtype="0" fill="hold" nodeType="withEffect">
                                  <p:stCondLst>
                                    <p:cond delay="0"/>
                                  </p:stCondLst>
                                  <p:childTnLst>
                                    <p:set>
                                      <p:cBhvr>
                                        <p:cTn id="68" dur="1" fill="hold">
                                          <p:stCondLst>
                                            <p:cond delay="0"/>
                                          </p:stCondLst>
                                        </p:cTn>
                                        <p:tgtEl>
                                          <p:spTgt spid="19461"/>
                                        </p:tgtEl>
                                        <p:attrNameLst>
                                          <p:attrName>style.visibility</p:attrName>
                                        </p:attrNameLst>
                                      </p:cBhvr>
                                      <p:to>
                                        <p:strVal val="visible"/>
                                      </p:to>
                                    </p:set>
                                    <p:anim from="(-#ppt_w/2)" to="(#ppt_x)" calcmode="lin" valueType="num">
                                      <p:cBhvr>
                                        <p:cTn id="69" dur="600" fill="hold">
                                          <p:stCondLst>
                                            <p:cond delay="0"/>
                                          </p:stCondLst>
                                        </p:cTn>
                                        <p:tgtEl>
                                          <p:spTgt spid="19461"/>
                                        </p:tgtEl>
                                        <p:attrNameLst>
                                          <p:attrName>ppt_x</p:attrName>
                                        </p:attrNameLst>
                                      </p:cBhvr>
                                    </p:anim>
                                    <p:anim from="0" to="-1.0" calcmode="lin" valueType="num">
                                      <p:cBhvr>
                                        <p:cTn id="70" dur="200" decel="50000" autoRev="1" fill="hold">
                                          <p:stCondLst>
                                            <p:cond delay="600"/>
                                          </p:stCondLst>
                                        </p:cTn>
                                        <p:tgtEl>
                                          <p:spTgt spid="19461"/>
                                        </p:tgtEl>
                                        <p:attrNameLst>
                                          <p:attrName>xshear</p:attrName>
                                        </p:attrNameLst>
                                      </p:cBhvr>
                                    </p:anim>
                                    <p:animScale>
                                      <p:cBhvr>
                                        <p:cTn id="71" dur="200" decel="100000" autoRev="1" fill="hold">
                                          <p:stCondLst>
                                            <p:cond delay="600"/>
                                          </p:stCondLst>
                                        </p:cTn>
                                        <p:tgtEl>
                                          <p:spTgt spid="19461"/>
                                        </p:tgtEl>
                                      </p:cBhvr>
                                      <p:from x="100000" y="100000"/>
                                      <p:to x="80000" y="100000"/>
                                    </p:animScale>
                                    <p:anim by="(#ppt_h/3+#ppt_w*0.1)" calcmode="lin" valueType="num">
                                      <p:cBhvr additive="sum">
                                        <p:cTn id="72" dur="200" decel="100000" autoRev="1" fill="hold">
                                          <p:stCondLst>
                                            <p:cond delay="600"/>
                                          </p:stCondLst>
                                        </p:cTn>
                                        <p:tgtEl>
                                          <p:spTgt spid="19461"/>
                                        </p:tgtEl>
                                        <p:attrNameLst>
                                          <p:attrName>ppt_x</p:attrName>
                                        </p:attrNameLst>
                                      </p:cBhvr>
                                    </p:anim>
                                  </p:childTnLst>
                                </p:cTn>
                              </p:par>
                              <p:par>
                                <p:cTn id="73" presetID="34" presetClass="entr" presetSubtype="0" fill="hold" nodeType="withEffect">
                                  <p:stCondLst>
                                    <p:cond delay="0"/>
                                  </p:stCondLst>
                                  <p:childTnLst>
                                    <p:set>
                                      <p:cBhvr>
                                        <p:cTn id="74" dur="1" fill="hold">
                                          <p:stCondLst>
                                            <p:cond delay="0"/>
                                          </p:stCondLst>
                                        </p:cTn>
                                        <p:tgtEl>
                                          <p:spTgt spid="19462"/>
                                        </p:tgtEl>
                                        <p:attrNameLst>
                                          <p:attrName>style.visibility</p:attrName>
                                        </p:attrNameLst>
                                      </p:cBhvr>
                                      <p:to>
                                        <p:strVal val="visible"/>
                                      </p:to>
                                    </p:set>
                                    <p:anim from="(-#ppt_w/2)" to="(#ppt_x)" calcmode="lin" valueType="num">
                                      <p:cBhvr>
                                        <p:cTn id="75" dur="600" fill="hold">
                                          <p:stCondLst>
                                            <p:cond delay="0"/>
                                          </p:stCondLst>
                                        </p:cTn>
                                        <p:tgtEl>
                                          <p:spTgt spid="19462"/>
                                        </p:tgtEl>
                                        <p:attrNameLst>
                                          <p:attrName>ppt_x</p:attrName>
                                        </p:attrNameLst>
                                      </p:cBhvr>
                                    </p:anim>
                                    <p:anim from="0" to="-1.0" calcmode="lin" valueType="num">
                                      <p:cBhvr>
                                        <p:cTn id="76" dur="200" decel="50000" autoRev="1" fill="hold">
                                          <p:stCondLst>
                                            <p:cond delay="600"/>
                                          </p:stCondLst>
                                        </p:cTn>
                                        <p:tgtEl>
                                          <p:spTgt spid="19462"/>
                                        </p:tgtEl>
                                        <p:attrNameLst>
                                          <p:attrName>xshear</p:attrName>
                                        </p:attrNameLst>
                                      </p:cBhvr>
                                    </p:anim>
                                    <p:animScale>
                                      <p:cBhvr>
                                        <p:cTn id="77" dur="200" decel="100000" autoRev="1" fill="hold">
                                          <p:stCondLst>
                                            <p:cond delay="600"/>
                                          </p:stCondLst>
                                        </p:cTn>
                                        <p:tgtEl>
                                          <p:spTgt spid="19462"/>
                                        </p:tgtEl>
                                      </p:cBhvr>
                                      <p:from x="100000" y="100000"/>
                                      <p:to x="80000" y="100000"/>
                                    </p:animScale>
                                    <p:anim by="(#ppt_h/3+#ppt_w*0.1)" calcmode="lin" valueType="num">
                                      <p:cBhvr additive="sum">
                                        <p:cTn id="78" dur="200" decel="100000" autoRev="1" fill="hold">
                                          <p:stCondLst>
                                            <p:cond delay="600"/>
                                          </p:stCondLst>
                                        </p:cTn>
                                        <p:tgtEl>
                                          <p:spTgt spid="19462"/>
                                        </p:tgtEl>
                                        <p:attrNameLst>
                                          <p:attrName>ppt_x</p:attrName>
                                        </p:attrNameLst>
                                      </p:cBhvr>
                                    </p:anim>
                                  </p:childTnLst>
                                </p:cTn>
                              </p:par>
                              <p:par>
                                <p:cTn id="79" presetID="34" presetClass="entr" presetSubtype="0" fill="hold" nodeType="withEffect">
                                  <p:stCondLst>
                                    <p:cond delay="0"/>
                                  </p:stCondLst>
                                  <p:childTnLst>
                                    <p:set>
                                      <p:cBhvr>
                                        <p:cTn id="80" dur="1" fill="hold">
                                          <p:stCondLst>
                                            <p:cond delay="0"/>
                                          </p:stCondLst>
                                        </p:cTn>
                                        <p:tgtEl>
                                          <p:spTgt spid="19463"/>
                                        </p:tgtEl>
                                        <p:attrNameLst>
                                          <p:attrName>style.visibility</p:attrName>
                                        </p:attrNameLst>
                                      </p:cBhvr>
                                      <p:to>
                                        <p:strVal val="visible"/>
                                      </p:to>
                                    </p:set>
                                    <p:anim from="(-#ppt_w/2)" to="(#ppt_x)" calcmode="lin" valueType="num">
                                      <p:cBhvr>
                                        <p:cTn id="81" dur="600" fill="hold">
                                          <p:stCondLst>
                                            <p:cond delay="0"/>
                                          </p:stCondLst>
                                        </p:cTn>
                                        <p:tgtEl>
                                          <p:spTgt spid="19463"/>
                                        </p:tgtEl>
                                        <p:attrNameLst>
                                          <p:attrName>ppt_x</p:attrName>
                                        </p:attrNameLst>
                                      </p:cBhvr>
                                    </p:anim>
                                    <p:anim from="0" to="-1.0" calcmode="lin" valueType="num">
                                      <p:cBhvr>
                                        <p:cTn id="82" dur="200" decel="50000" autoRev="1" fill="hold">
                                          <p:stCondLst>
                                            <p:cond delay="600"/>
                                          </p:stCondLst>
                                        </p:cTn>
                                        <p:tgtEl>
                                          <p:spTgt spid="19463"/>
                                        </p:tgtEl>
                                        <p:attrNameLst>
                                          <p:attrName>xshear</p:attrName>
                                        </p:attrNameLst>
                                      </p:cBhvr>
                                    </p:anim>
                                    <p:animScale>
                                      <p:cBhvr>
                                        <p:cTn id="83" dur="200" decel="100000" autoRev="1" fill="hold">
                                          <p:stCondLst>
                                            <p:cond delay="600"/>
                                          </p:stCondLst>
                                        </p:cTn>
                                        <p:tgtEl>
                                          <p:spTgt spid="19463"/>
                                        </p:tgtEl>
                                      </p:cBhvr>
                                      <p:from x="100000" y="100000"/>
                                      <p:to x="80000" y="100000"/>
                                    </p:animScale>
                                    <p:anim by="(#ppt_h/3+#ppt_w*0.1)" calcmode="lin" valueType="num">
                                      <p:cBhvr additive="sum">
                                        <p:cTn id="84" dur="200" decel="100000" autoRev="1" fill="hold">
                                          <p:stCondLst>
                                            <p:cond delay="600"/>
                                          </p:stCondLst>
                                        </p:cTn>
                                        <p:tgtEl>
                                          <p:spTgt spid="19463"/>
                                        </p:tgtEl>
                                        <p:attrNameLst>
                                          <p:attrName>ppt_x</p:attrName>
                                        </p:attrNameLst>
                                      </p:cBhvr>
                                    </p:anim>
                                  </p:childTnLst>
                                </p:cTn>
                              </p:par>
                              <p:par>
                                <p:cTn id="85" presetID="34" presetClass="entr" presetSubtype="0" fill="hold" nodeType="withEffect">
                                  <p:stCondLst>
                                    <p:cond delay="0"/>
                                  </p:stCondLst>
                                  <p:childTnLst>
                                    <p:set>
                                      <p:cBhvr>
                                        <p:cTn id="86" dur="1" fill="hold">
                                          <p:stCondLst>
                                            <p:cond delay="0"/>
                                          </p:stCondLst>
                                        </p:cTn>
                                        <p:tgtEl>
                                          <p:spTgt spid="19464"/>
                                        </p:tgtEl>
                                        <p:attrNameLst>
                                          <p:attrName>style.visibility</p:attrName>
                                        </p:attrNameLst>
                                      </p:cBhvr>
                                      <p:to>
                                        <p:strVal val="visible"/>
                                      </p:to>
                                    </p:set>
                                    <p:anim from="(-#ppt_w/2)" to="(#ppt_x)" calcmode="lin" valueType="num">
                                      <p:cBhvr>
                                        <p:cTn id="87" dur="600" fill="hold">
                                          <p:stCondLst>
                                            <p:cond delay="0"/>
                                          </p:stCondLst>
                                        </p:cTn>
                                        <p:tgtEl>
                                          <p:spTgt spid="19464"/>
                                        </p:tgtEl>
                                        <p:attrNameLst>
                                          <p:attrName>ppt_x</p:attrName>
                                        </p:attrNameLst>
                                      </p:cBhvr>
                                    </p:anim>
                                    <p:anim from="0" to="-1.0" calcmode="lin" valueType="num">
                                      <p:cBhvr>
                                        <p:cTn id="88" dur="200" decel="50000" autoRev="1" fill="hold">
                                          <p:stCondLst>
                                            <p:cond delay="600"/>
                                          </p:stCondLst>
                                        </p:cTn>
                                        <p:tgtEl>
                                          <p:spTgt spid="19464"/>
                                        </p:tgtEl>
                                        <p:attrNameLst>
                                          <p:attrName>xshear</p:attrName>
                                        </p:attrNameLst>
                                      </p:cBhvr>
                                    </p:anim>
                                    <p:animScale>
                                      <p:cBhvr>
                                        <p:cTn id="89" dur="200" decel="100000" autoRev="1" fill="hold">
                                          <p:stCondLst>
                                            <p:cond delay="600"/>
                                          </p:stCondLst>
                                        </p:cTn>
                                        <p:tgtEl>
                                          <p:spTgt spid="19464"/>
                                        </p:tgtEl>
                                      </p:cBhvr>
                                      <p:from x="100000" y="100000"/>
                                      <p:to x="80000" y="100000"/>
                                    </p:animScale>
                                    <p:anim by="(#ppt_h/3+#ppt_w*0.1)" calcmode="lin" valueType="num">
                                      <p:cBhvr additive="sum">
                                        <p:cTn id="90" dur="200" decel="100000" autoRev="1" fill="hold">
                                          <p:stCondLst>
                                            <p:cond delay="600"/>
                                          </p:stCondLst>
                                        </p:cTn>
                                        <p:tgtEl>
                                          <p:spTgt spid="19464"/>
                                        </p:tgtEl>
                                        <p:attrNameLst>
                                          <p:attrName>ppt_x</p:attrName>
                                        </p:attrNameLst>
                                      </p:cBhvr>
                                    </p:anim>
                                  </p:childTnLst>
                                </p:cTn>
                              </p:par>
                              <p:par>
                                <p:cTn id="91" presetID="34" presetClass="entr" presetSubtype="0" fill="hold" nodeType="withEffect">
                                  <p:stCondLst>
                                    <p:cond delay="0"/>
                                  </p:stCondLst>
                                  <p:childTnLst>
                                    <p:set>
                                      <p:cBhvr>
                                        <p:cTn id="92" dur="1" fill="hold">
                                          <p:stCondLst>
                                            <p:cond delay="0"/>
                                          </p:stCondLst>
                                        </p:cTn>
                                        <p:tgtEl>
                                          <p:spTgt spid="19465"/>
                                        </p:tgtEl>
                                        <p:attrNameLst>
                                          <p:attrName>style.visibility</p:attrName>
                                        </p:attrNameLst>
                                      </p:cBhvr>
                                      <p:to>
                                        <p:strVal val="visible"/>
                                      </p:to>
                                    </p:set>
                                    <p:anim from="(-#ppt_w/2)" to="(#ppt_x)" calcmode="lin" valueType="num">
                                      <p:cBhvr>
                                        <p:cTn id="93" dur="600" fill="hold">
                                          <p:stCondLst>
                                            <p:cond delay="0"/>
                                          </p:stCondLst>
                                        </p:cTn>
                                        <p:tgtEl>
                                          <p:spTgt spid="19465"/>
                                        </p:tgtEl>
                                        <p:attrNameLst>
                                          <p:attrName>ppt_x</p:attrName>
                                        </p:attrNameLst>
                                      </p:cBhvr>
                                    </p:anim>
                                    <p:anim from="0" to="-1.0" calcmode="lin" valueType="num">
                                      <p:cBhvr>
                                        <p:cTn id="94" dur="200" decel="50000" autoRev="1" fill="hold">
                                          <p:stCondLst>
                                            <p:cond delay="600"/>
                                          </p:stCondLst>
                                        </p:cTn>
                                        <p:tgtEl>
                                          <p:spTgt spid="19465"/>
                                        </p:tgtEl>
                                        <p:attrNameLst>
                                          <p:attrName>xshear</p:attrName>
                                        </p:attrNameLst>
                                      </p:cBhvr>
                                    </p:anim>
                                    <p:animScale>
                                      <p:cBhvr>
                                        <p:cTn id="95" dur="200" decel="100000" autoRev="1" fill="hold">
                                          <p:stCondLst>
                                            <p:cond delay="600"/>
                                          </p:stCondLst>
                                        </p:cTn>
                                        <p:tgtEl>
                                          <p:spTgt spid="19465"/>
                                        </p:tgtEl>
                                      </p:cBhvr>
                                      <p:from x="100000" y="100000"/>
                                      <p:to x="80000" y="100000"/>
                                    </p:animScale>
                                    <p:anim by="(#ppt_h/3+#ppt_w*0.1)" calcmode="lin" valueType="num">
                                      <p:cBhvr additive="sum">
                                        <p:cTn id="96" dur="200" decel="100000" autoRev="1" fill="hold">
                                          <p:stCondLst>
                                            <p:cond delay="600"/>
                                          </p:stCondLst>
                                        </p:cTn>
                                        <p:tgtEl>
                                          <p:spTgt spid="19465"/>
                                        </p:tgtEl>
                                        <p:attrNameLst>
                                          <p:attrName>ppt_x</p:attrName>
                                        </p:attrNameLst>
                                      </p:cBhvr>
                                    </p:anim>
                                  </p:childTnLst>
                                </p:cTn>
                              </p:par>
                              <p:par>
                                <p:cTn id="97" presetID="34" presetClass="entr" presetSubtype="0" fill="hold" nodeType="withEffect">
                                  <p:stCondLst>
                                    <p:cond delay="0"/>
                                  </p:stCondLst>
                                  <p:childTnLst>
                                    <p:set>
                                      <p:cBhvr>
                                        <p:cTn id="98" dur="1" fill="hold">
                                          <p:stCondLst>
                                            <p:cond delay="0"/>
                                          </p:stCondLst>
                                        </p:cTn>
                                        <p:tgtEl>
                                          <p:spTgt spid="19466"/>
                                        </p:tgtEl>
                                        <p:attrNameLst>
                                          <p:attrName>style.visibility</p:attrName>
                                        </p:attrNameLst>
                                      </p:cBhvr>
                                      <p:to>
                                        <p:strVal val="visible"/>
                                      </p:to>
                                    </p:set>
                                    <p:anim from="(-#ppt_w/2)" to="(#ppt_x)" calcmode="lin" valueType="num">
                                      <p:cBhvr>
                                        <p:cTn id="99" dur="600" fill="hold">
                                          <p:stCondLst>
                                            <p:cond delay="0"/>
                                          </p:stCondLst>
                                        </p:cTn>
                                        <p:tgtEl>
                                          <p:spTgt spid="19466"/>
                                        </p:tgtEl>
                                        <p:attrNameLst>
                                          <p:attrName>ppt_x</p:attrName>
                                        </p:attrNameLst>
                                      </p:cBhvr>
                                    </p:anim>
                                    <p:anim from="0" to="-1.0" calcmode="lin" valueType="num">
                                      <p:cBhvr>
                                        <p:cTn id="100" dur="200" decel="50000" autoRev="1" fill="hold">
                                          <p:stCondLst>
                                            <p:cond delay="600"/>
                                          </p:stCondLst>
                                        </p:cTn>
                                        <p:tgtEl>
                                          <p:spTgt spid="19466"/>
                                        </p:tgtEl>
                                        <p:attrNameLst>
                                          <p:attrName>xshear</p:attrName>
                                        </p:attrNameLst>
                                      </p:cBhvr>
                                    </p:anim>
                                    <p:animScale>
                                      <p:cBhvr>
                                        <p:cTn id="101" dur="200" decel="100000" autoRev="1" fill="hold">
                                          <p:stCondLst>
                                            <p:cond delay="600"/>
                                          </p:stCondLst>
                                        </p:cTn>
                                        <p:tgtEl>
                                          <p:spTgt spid="19466"/>
                                        </p:tgtEl>
                                      </p:cBhvr>
                                      <p:from x="100000" y="100000"/>
                                      <p:to x="80000" y="100000"/>
                                    </p:animScale>
                                    <p:anim by="(#ppt_h/3+#ppt_w*0.1)" calcmode="lin" valueType="num">
                                      <p:cBhvr additive="sum">
                                        <p:cTn id="102" dur="200" decel="100000" autoRev="1" fill="hold">
                                          <p:stCondLst>
                                            <p:cond delay="600"/>
                                          </p:stCondLst>
                                        </p:cTn>
                                        <p:tgtEl>
                                          <p:spTgt spid="19466"/>
                                        </p:tgtEl>
                                        <p:attrNameLst>
                                          <p:attrName>ppt_x</p:attrName>
                                        </p:attrNameLst>
                                      </p:cBhvr>
                                    </p:anim>
                                  </p:childTnLst>
                                </p:cTn>
                              </p:par>
                              <p:par>
                                <p:cTn id="103" presetID="34" presetClass="entr" presetSubtype="0" fill="hold" grpId="0" nodeType="withEffect">
                                  <p:stCondLst>
                                    <p:cond delay="0"/>
                                  </p:stCondLst>
                                  <p:childTnLst>
                                    <p:set>
                                      <p:cBhvr>
                                        <p:cTn id="104" dur="1" fill="hold">
                                          <p:stCondLst>
                                            <p:cond delay="0"/>
                                          </p:stCondLst>
                                        </p:cTn>
                                        <p:tgtEl>
                                          <p:spTgt spid="19470"/>
                                        </p:tgtEl>
                                        <p:attrNameLst>
                                          <p:attrName>style.visibility</p:attrName>
                                        </p:attrNameLst>
                                      </p:cBhvr>
                                      <p:to>
                                        <p:strVal val="visible"/>
                                      </p:to>
                                    </p:set>
                                    <p:anim from="(-#ppt_w/2)" to="(#ppt_x)" calcmode="lin" valueType="num">
                                      <p:cBhvr>
                                        <p:cTn id="105" dur="600" fill="hold">
                                          <p:stCondLst>
                                            <p:cond delay="0"/>
                                          </p:stCondLst>
                                        </p:cTn>
                                        <p:tgtEl>
                                          <p:spTgt spid="19470"/>
                                        </p:tgtEl>
                                        <p:attrNameLst>
                                          <p:attrName>ppt_x</p:attrName>
                                        </p:attrNameLst>
                                      </p:cBhvr>
                                    </p:anim>
                                    <p:anim from="0" to="-1.0" calcmode="lin" valueType="num">
                                      <p:cBhvr>
                                        <p:cTn id="106" dur="200" decel="50000" autoRev="1" fill="hold">
                                          <p:stCondLst>
                                            <p:cond delay="600"/>
                                          </p:stCondLst>
                                        </p:cTn>
                                        <p:tgtEl>
                                          <p:spTgt spid="19470"/>
                                        </p:tgtEl>
                                        <p:attrNameLst>
                                          <p:attrName>xshear</p:attrName>
                                        </p:attrNameLst>
                                      </p:cBhvr>
                                    </p:anim>
                                    <p:animScale>
                                      <p:cBhvr>
                                        <p:cTn id="107" dur="200" decel="100000" autoRev="1" fill="hold">
                                          <p:stCondLst>
                                            <p:cond delay="600"/>
                                          </p:stCondLst>
                                        </p:cTn>
                                        <p:tgtEl>
                                          <p:spTgt spid="19470"/>
                                        </p:tgtEl>
                                      </p:cBhvr>
                                      <p:from x="100000" y="100000"/>
                                      <p:to x="80000" y="100000"/>
                                    </p:animScale>
                                    <p:anim by="(#ppt_h/3+#ppt_w*0.1)" calcmode="lin" valueType="num">
                                      <p:cBhvr additive="sum">
                                        <p:cTn id="108" dur="200" decel="100000" autoRev="1" fill="hold">
                                          <p:stCondLst>
                                            <p:cond delay="600"/>
                                          </p:stCondLst>
                                        </p:cTn>
                                        <p:tgtEl>
                                          <p:spTgt spid="19470"/>
                                        </p:tgtEl>
                                        <p:attrNameLst>
                                          <p:attrName>ppt_x</p:attrName>
                                        </p:attrNameLst>
                                      </p:cBhvr>
                                    </p:anim>
                                  </p:childTnLst>
                                </p:cTn>
                              </p:par>
                            </p:childTnLst>
                          </p:cTn>
                        </p:par>
                      </p:childTnLst>
                    </p:cTn>
                  </p:par>
                  <p:par>
                    <p:cTn id="109" fill="hold">
                      <p:stCondLst>
                        <p:cond delay="indefinite"/>
                      </p:stCondLst>
                      <p:childTnLst>
                        <p:par>
                          <p:cTn id="110" fill="hold">
                            <p:stCondLst>
                              <p:cond delay="0"/>
                            </p:stCondLst>
                            <p:childTnLst>
                              <p:par>
                                <p:cTn id="111" presetID="34" presetClass="entr" presetSubtype="0" fill="hold" nodeType="clickEffect">
                                  <p:stCondLst>
                                    <p:cond delay="0"/>
                                  </p:stCondLst>
                                  <p:childTnLst>
                                    <p:set>
                                      <p:cBhvr>
                                        <p:cTn id="112" dur="1" fill="hold">
                                          <p:stCondLst>
                                            <p:cond delay="0"/>
                                          </p:stCondLst>
                                        </p:cTn>
                                        <p:tgtEl>
                                          <p:spTgt spid="19472"/>
                                        </p:tgtEl>
                                        <p:attrNameLst>
                                          <p:attrName>style.visibility</p:attrName>
                                        </p:attrNameLst>
                                      </p:cBhvr>
                                      <p:to>
                                        <p:strVal val="visible"/>
                                      </p:to>
                                    </p:set>
                                    <p:anim from="(-#ppt_w/2)" to="(#ppt_x)" calcmode="lin" valueType="num">
                                      <p:cBhvr>
                                        <p:cTn id="113" dur="600" fill="hold">
                                          <p:stCondLst>
                                            <p:cond delay="0"/>
                                          </p:stCondLst>
                                        </p:cTn>
                                        <p:tgtEl>
                                          <p:spTgt spid="19472"/>
                                        </p:tgtEl>
                                        <p:attrNameLst>
                                          <p:attrName>ppt_x</p:attrName>
                                        </p:attrNameLst>
                                      </p:cBhvr>
                                    </p:anim>
                                    <p:anim from="0" to="-1.0" calcmode="lin" valueType="num">
                                      <p:cBhvr>
                                        <p:cTn id="114" dur="200" decel="50000" autoRev="1" fill="hold">
                                          <p:stCondLst>
                                            <p:cond delay="600"/>
                                          </p:stCondLst>
                                        </p:cTn>
                                        <p:tgtEl>
                                          <p:spTgt spid="19472"/>
                                        </p:tgtEl>
                                        <p:attrNameLst>
                                          <p:attrName>xshear</p:attrName>
                                        </p:attrNameLst>
                                      </p:cBhvr>
                                    </p:anim>
                                    <p:animScale>
                                      <p:cBhvr>
                                        <p:cTn id="115" dur="200" decel="100000" autoRev="1" fill="hold">
                                          <p:stCondLst>
                                            <p:cond delay="600"/>
                                          </p:stCondLst>
                                        </p:cTn>
                                        <p:tgtEl>
                                          <p:spTgt spid="19472"/>
                                        </p:tgtEl>
                                      </p:cBhvr>
                                      <p:from x="100000" y="100000"/>
                                      <p:to x="80000" y="100000"/>
                                    </p:animScale>
                                    <p:anim by="(#ppt_h/3+#ppt_w*0.1)" calcmode="lin" valueType="num">
                                      <p:cBhvr additive="sum">
                                        <p:cTn id="116" dur="200" decel="100000" autoRev="1" fill="hold">
                                          <p:stCondLst>
                                            <p:cond delay="600"/>
                                          </p:stCondLst>
                                        </p:cTn>
                                        <p:tgtEl>
                                          <p:spTgt spid="19472"/>
                                        </p:tgtEl>
                                        <p:attrNameLst>
                                          <p:attrName>ppt_x</p:attrName>
                                        </p:attrNameLst>
                                      </p:cBhvr>
                                    </p:anim>
                                  </p:childTnLst>
                                </p:cTn>
                              </p:par>
                              <p:par>
                                <p:cTn id="117" presetID="34" presetClass="entr" presetSubtype="0" fill="hold" nodeType="withEffect">
                                  <p:stCondLst>
                                    <p:cond delay="0"/>
                                  </p:stCondLst>
                                  <p:childTnLst>
                                    <p:set>
                                      <p:cBhvr>
                                        <p:cTn id="118" dur="1" fill="hold">
                                          <p:stCondLst>
                                            <p:cond delay="0"/>
                                          </p:stCondLst>
                                        </p:cTn>
                                        <p:tgtEl>
                                          <p:spTgt spid="19471"/>
                                        </p:tgtEl>
                                        <p:attrNameLst>
                                          <p:attrName>style.visibility</p:attrName>
                                        </p:attrNameLst>
                                      </p:cBhvr>
                                      <p:to>
                                        <p:strVal val="visible"/>
                                      </p:to>
                                    </p:set>
                                    <p:anim from="(-#ppt_w/2)" to="(#ppt_x)" calcmode="lin" valueType="num">
                                      <p:cBhvr>
                                        <p:cTn id="119" dur="600" fill="hold">
                                          <p:stCondLst>
                                            <p:cond delay="0"/>
                                          </p:stCondLst>
                                        </p:cTn>
                                        <p:tgtEl>
                                          <p:spTgt spid="19471"/>
                                        </p:tgtEl>
                                        <p:attrNameLst>
                                          <p:attrName>ppt_x</p:attrName>
                                        </p:attrNameLst>
                                      </p:cBhvr>
                                    </p:anim>
                                    <p:anim from="0" to="-1.0" calcmode="lin" valueType="num">
                                      <p:cBhvr>
                                        <p:cTn id="120" dur="200" decel="50000" autoRev="1" fill="hold">
                                          <p:stCondLst>
                                            <p:cond delay="600"/>
                                          </p:stCondLst>
                                        </p:cTn>
                                        <p:tgtEl>
                                          <p:spTgt spid="19471"/>
                                        </p:tgtEl>
                                        <p:attrNameLst>
                                          <p:attrName>xshear</p:attrName>
                                        </p:attrNameLst>
                                      </p:cBhvr>
                                    </p:anim>
                                    <p:animScale>
                                      <p:cBhvr>
                                        <p:cTn id="121" dur="200" decel="100000" autoRev="1" fill="hold">
                                          <p:stCondLst>
                                            <p:cond delay="600"/>
                                          </p:stCondLst>
                                        </p:cTn>
                                        <p:tgtEl>
                                          <p:spTgt spid="19471"/>
                                        </p:tgtEl>
                                      </p:cBhvr>
                                      <p:from x="100000" y="100000"/>
                                      <p:to x="80000" y="100000"/>
                                    </p:animScale>
                                    <p:anim by="(#ppt_h/3+#ppt_w*0.1)" calcmode="lin" valueType="num">
                                      <p:cBhvr additive="sum">
                                        <p:cTn id="122" dur="200" decel="100000" autoRev="1" fill="hold">
                                          <p:stCondLst>
                                            <p:cond delay="600"/>
                                          </p:stCondLst>
                                        </p:cTn>
                                        <p:tgtEl>
                                          <p:spTgt spid="19471"/>
                                        </p:tgtEl>
                                        <p:attrNameLst>
                                          <p:attrName>ppt_x</p:attrName>
                                        </p:attrNameLst>
                                      </p:cBhvr>
                                    </p:anim>
                                  </p:childTnLst>
                                </p:cTn>
                              </p:par>
                              <p:par>
                                <p:cTn id="123" presetID="34" presetClass="entr" presetSubtype="0" fill="hold" nodeType="withEffect">
                                  <p:stCondLst>
                                    <p:cond delay="0"/>
                                  </p:stCondLst>
                                  <p:childTnLst>
                                    <p:set>
                                      <p:cBhvr>
                                        <p:cTn id="124" dur="1" fill="hold">
                                          <p:stCondLst>
                                            <p:cond delay="0"/>
                                          </p:stCondLst>
                                        </p:cTn>
                                        <p:tgtEl>
                                          <p:spTgt spid="19473"/>
                                        </p:tgtEl>
                                        <p:attrNameLst>
                                          <p:attrName>style.visibility</p:attrName>
                                        </p:attrNameLst>
                                      </p:cBhvr>
                                      <p:to>
                                        <p:strVal val="visible"/>
                                      </p:to>
                                    </p:set>
                                    <p:anim from="(-#ppt_w/2)" to="(#ppt_x)" calcmode="lin" valueType="num">
                                      <p:cBhvr>
                                        <p:cTn id="125" dur="600" fill="hold">
                                          <p:stCondLst>
                                            <p:cond delay="0"/>
                                          </p:stCondLst>
                                        </p:cTn>
                                        <p:tgtEl>
                                          <p:spTgt spid="19473"/>
                                        </p:tgtEl>
                                        <p:attrNameLst>
                                          <p:attrName>ppt_x</p:attrName>
                                        </p:attrNameLst>
                                      </p:cBhvr>
                                    </p:anim>
                                    <p:anim from="0" to="-1.0" calcmode="lin" valueType="num">
                                      <p:cBhvr>
                                        <p:cTn id="126" dur="200" decel="50000" autoRev="1" fill="hold">
                                          <p:stCondLst>
                                            <p:cond delay="600"/>
                                          </p:stCondLst>
                                        </p:cTn>
                                        <p:tgtEl>
                                          <p:spTgt spid="19473"/>
                                        </p:tgtEl>
                                        <p:attrNameLst>
                                          <p:attrName>xshear</p:attrName>
                                        </p:attrNameLst>
                                      </p:cBhvr>
                                    </p:anim>
                                    <p:animScale>
                                      <p:cBhvr>
                                        <p:cTn id="127" dur="200" decel="100000" autoRev="1" fill="hold">
                                          <p:stCondLst>
                                            <p:cond delay="600"/>
                                          </p:stCondLst>
                                        </p:cTn>
                                        <p:tgtEl>
                                          <p:spTgt spid="19473"/>
                                        </p:tgtEl>
                                      </p:cBhvr>
                                      <p:from x="100000" y="100000"/>
                                      <p:to x="80000" y="100000"/>
                                    </p:animScale>
                                    <p:anim by="(#ppt_h/3+#ppt_w*0.1)" calcmode="lin" valueType="num">
                                      <p:cBhvr additive="sum">
                                        <p:cTn id="128" dur="200" decel="100000" autoRev="1" fill="hold">
                                          <p:stCondLst>
                                            <p:cond delay="600"/>
                                          </p:stCondLst>
                                        </p:cTn>
                                        <p:tgtEl>
                                          <p:spTgt spid="19473"/>
                                        </p:tgtEl>
                                        <p:attrNameLst>
                                          <p:attrName>ppt_x</p:attrName>
                                        </p:attrNameLst>
                                      </p:cBhvr>
                                    </p:anim>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9480"/>
                                        </p:tgtEl>
                                        <p:attrNameLst>
                                          <p:attrName>style.visibility</p:attrName>
                                        </p:attrNameLst>
                                      </p:cBhvr>
                                      <p:to>
                                        <p:strVal val="visible"/>
                                      </p:to>
                                    </p:set>
                                    <p:animEffect transition="in" filter="wipe(down)">
                                      <p:cBhvr>
                                        <p:cTn id="133" dur="580">
                                          <p:stCondLst>
                                            <p:cond delay="0"/>
                                          </p:stCondLst>
                                        </p:cTn>
                                        <p:tgtEl>
                                          <p:spTgt spid="19480"/>
                                        </p:tgtEl>
                                      </p:cBhvr>
                                    </p:animEffect>
                                    <p:anim calcmode="lin" valueType="num">
                                      <p:cBhvr>
                                        <p:cTn id="134" dur="1822" tmFilter="0,0; 0.14,0.36; 0.43,0.73; 0.71,0.91; 1.0,1.0">
                                          <p:stCondLst>
                                            <p:cond delay="0"/>
                                          </p:stCondLst>
                                        </p:cTn>
                                        <p:tgtEl>
                                          <p:spTgt spid="1948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948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948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948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9480"/>
                                        </p:tgtEl>
                                        <p:attrNameLst>
                                          <p:attrName>ppt_y</p:attrName>
                                        </p:attrNameLst>
                                      </p:cBhvr>
                                      <p:tavLst>
                                        <p:tav tm="0" fmla="#ppt_y-sin(pi*$)/81">
                                          <p:val>
                                            <p:fltVal val="0"/>
                                          </p:val>
                                        </p:tav>
                                        <p:tav tm="100000">
                                          <p:val>
                                            <p:fltVal val="1"/>
                                          </p:val>
                                        </p:tav>
                                      </p:tavLst>
                                    </p:anim>
                                    <p:animScale>
                                      <p:cBhvr>
                                        <p:cTn id="139" dur="26">
                                          <p:stCondLst>
                                            <p:cond delay="650"/>
                                          </p:stCondLst>
                                        </p:cTn>
                                        <p:tgtEl>
                                          <p:spTgt spid="19480"/>
                                        </p:tgtEl>
                                      </p:cBhvr>
                                      <p:to x="100000" y="60000"/>
                                    </p:animScale>
                                    <p:animScale>
                                      <p:cBhvr>
                                        <p:cTn id="140" dur="166" decel="50000">
                                          <p:stCondLst>
                                            <p:cond delay="676"/>
                                          </p:stCondLst>
                                        </p:cTn>
                                        <p:tgtEl>
                                          <p:spTgt spid="19480"/>
                                        </p:tgtEl>
                                      </p:cBhvr>
                                      <p:to x="100000" y="100000"/>
                                    </p:animScale>
                                    <p:animScale>
                                      <p:cBhvr>
                                        <p:cTn id="141" dur="26">
                                          <p:stCondLst>
                                            <p:cond delay="1312"/>
                                          </p:stCondLst>
                                        </p:cTn>
                                        <p:tgtEl>
                                          <p:spTgt spid="19480"/>
                                        </p:tgtEl>
                                      </p:cBhvr>
                                      <p:to x="100000" y="80000"/>
                                    </p:animScale>
                                    <p:animScale>
                                      <p:cBhvr>
                                        <p:cTn id="142" dur="166" decel="50000">
                                          <p:stCondLst>
                                            <p:cond delay="1338"/>
                                          </p:stCondLst>
                                        </p:cTn>
                                        <p:tgtEl>
                                          <p:spTgt spid="19480"/>
                                        </p:tgtEl>
                                      </p:cBhvr>
                                      <p:to x="100000" y="100000"/>
                                    </p:animScale>
                                    <p:animScale>
                                      <p:cBhvr>
                                        <p:cTn id="143" dur="26">
                                          <p:stCondLst>
                                            <p:cond delay="1642"/>
                                          </p:stCondLst>
                                        </p:cTn>
                                        <p:tgtEl>
                                          <p:spTgt spid="19480"/>
                                        </p:tgtEl>
                                      </p:cBhvr>
                                      <p:to x="100000" y="90000"/>
                                    </p:animScale>
                                    <p:animScale>
                                      <p:cBhvr>
                                        <p:cTn id="144" dur="166" decel="50000">
                                          <p:stCondLst>
                                            <p:cond delay="1668"/>
                                          </p:stCondLst>
                                        </p:cTn>
                                        <p:tgtEl>
                                          <p:spTgt spid="19480"/>
                                        </p:tgtEl>
                                      </p:cBhvr>
                                      <p:to x="100000" y="100000"/>
                                    </p:animScale>
                                    <p:animScale>
                                      <p:cBhvr>
                                        <p:cTn id="145" dur="26">
                                          <p:stCondLst>
                                            <p:cond delay="1808"/>
                                          </p:stCondLst>
                                        </p:cTn>
                                        <p:tgtEl>
                                          <p:spTgt spid="19480"/>
                                        </p:tgtEl>
                                      </p:cBhvr>
                                      <p:to x="100000" y="95000"/>
                                    </p:animScale>
                                    <p:animScale>
                                      <p:cBhvr>
                                        <p:cTn id="146" dur="166" decel="50000">
                                          <p:stCondLst>
                                            <p:cond delay="1834"/>
                                          </p:stCondLst>
                                        </p:cTn>
                                        <p:tgtEl>
                                          <p:spTgt spid="1948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19476"/>
                                        </p:tgtEl>
                                        <p:attrNameLst>
                                          <p:attrName>style.visibility</p:attrName>
                                        </p:attrNameLst>
                                      </p:cBhvr>
                                      <p:to>
                                        <p:strVal val="visible"/>
                                      </p:to>
                                    </p:set>
                                    <p:animEffect transition="in" filter="wipe(down)">
                                      <p:cBhvr>
                                        <p:cTn id="149" dur="580">
                                          <p:stCondLst>
                                            <p:cond delay="0"/>
                                          </p:stCondLst>
                                        </p:cTn>
                                        <p:tgtEl>
                                          <p:spTgt spid="19476"/>
                                        </p:tgtEl>
                                      </p:cBhvr>
                                    </p:animEffect>
                                    <p:anim calcmode="lin" valueType="num">
                                      <p:cBhvr>
                                        <p:cTn id="150" dur="1822" tmFilter="0,0; 0.14,0.36; 0.43,0.73; 0.71,0.91; 1.0,1.0">
                                          <p:stCondLst>
                                            <p:cond delay="0"/>
                                          </p:stCondLst>
                                        </p:cTn>
                                        <p:tgtEl>
                                          <p:spTgt spid="19476"/>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9476"/>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9476"/>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9476"/>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9476"/>
                                        </p:tgtEl>
                                        <p:attrNameLst>
                                          <p:attrName>ppt_y</p:attrName>
                                        </p:attrNameLst>
                                      </p:cBhvr>
                                      <p:tavLst>
                                        <p:tav tm="0" fmla="#ppt_y-sin(pi*$)/81">
                                          <p:val>
                                            <p:fltVal val="0"/>
                                          </p:val>
                                        </p:tav>
                                        <p:tav tm="100000">
                                          <p:val>
                                            <p:fltVal val="1"/>
                                          </p:val>
                                        </p:tav>
                                      </p:tavLst>
                                    </p:anim>
                                    <p:animScale>
                                      <p:cBhvr>
                                        <p:cTn id="155" dur="26">
                                          <p:stCondLst>
                                            <p:cond delay="650"/>
                                          </p:stCondLst>
                                        </p:cTn>
                                        <p:tgtEl>
                                          <p:spTgt spid="19476"/>
                                        </p:tgtEl>
                                      </p:cBhvr>
                                      <p:to x="100000" y="60000"/>
                                    </p:animScale>
                                    <p:animScale>
                                      <p:cBhvr>
                                        <p:cTn id="156" dur="166" decel="50000">
                                          <p:stCondLst>
                                            <p:cond delay="676"/>
                                          </p:stCondLst>
                                        </p:cTn>
                                        <p:tgtEl>
                                          <p:spTgt spid="19476"/>
                                        </p:tgtEl>
                                      </p:cBhvr>
                                      <p:to x="100000" y="100000"/>
                                    </p:animScale>
                                    <p:animScale>
                                      <p:cBhvr>
                                        <p:cTn id="157" dur="26">
                                          <p:stCondLst>
                                            <p:cond delay="1312"/>
                                          </p:stCondLst>
                                        </p:cTn>
                                        <p:tgtEl>
                                          <p:spTgt spid="19476"/>
                                        </p:tgtEl>
                                      </p:cBhvr>
                                      <p:to x="100000" y="80000"/>
                                    </p:animScale>
                                    <p:animScale>
                                      <p:cBhvr>
                                        <p:cTn id="158" dur="166" decel="50000">
                                          <p:stCondLst>
                                            <p:cond delay="1338"/>
                                          </p:stCondLst>
                                        </p:cTn>
                                        <p:tgtEl>
                                          <p:spTgt spid="19476"/>
                                        </p:tgtEl>
                                      </p:cBhvr>
                                      <p:to x="100000" y="100000"/>
                                    </p:animScale>
                                    <p:animScale>
                                      <p:cBhvr>
                                        <p:cTn id="159" dur="26">
                                          <p:stCondLst>
                                            <p:cond delay="1642"/>
                                          </p:stCondLst>
                                        </p:cTn>
                                        <p:tgtEl>
                                          <p:spTgt spid="19476"/>
                                        </p:tgtEl>
                                      </p:cBhvr>
                                      <p:to x="100000" y="90000"/>
                                    </p:animScale>
                                    <p:animScale>
                                      <p:cBhvr>
                                        <p:cTn id="160" dur="166" decel="50000">
                                          <p:stCondLst>
                                            <p:cond delay="1668"/>
                                          </p:stCondLst>
                                        </p:cTn>
                                        <p:tgtEl>
                                          <p:spTgt spid="19476"/>
                                        </p:tgtEl>
                                      </p:cBhvr>
                                      <p:to x="100000" y="100000"/>
                                    </p:animScale>
                                    <p:animScale>
                                      <p:cBhvr>
                                        <p:cTn id="161" dur="26">
                                          <p:stCondLst>
                                            <p:cond delay="1808"/>
                                          </p:stCondLst>
                                        </p:cTn>
                                        <p:tgtEl>
                                          <p:spTgt spid="19476"/>
                                        </p:tgtEl>
                                      </p:cBhvr>
                                      <p:to x="100000" y="95000"/>
                                    </p:animScale>
                                    <p:animScale>
                                      <p:cBhvr>
                                        <p:cTn id="162" dur="166" decel="50000">
                                          <p:stCondLst>
                                            <p:cond delay="1834"/>
                                          </p:stCondLst>
                                        </p:cTn>
                                        <p:tgtEl>
                                          <p:spTgt spid="19476"/>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nodeType="clickEffect">
                                  <p:stCondLst>
                                    <p:cond delay="0"/>
                                  </p:stCondLst>
                                  <p:childTnLst>
                                    <p:set>
                                      <p:cBhvr>
                                        <p:cTn id="166" dur="1" fill="hold">
                                          <p:stCondLst>
                                            <p:cond delay="0"/>
                                          </p:stCondLst>
                                        </p:cTn>
                                        <p:tgtEl>
                                          <p:spTgt spid="19477"/>
                                        </p:tgtEl>
                                        <p:attrNameLst>
                                          <p:attrName>style.visibility</p:attrName>
                                        </p:attrNameLst>
                                      </p:cBhvr>
                                      <p:to>
                                        <p:strVal val="visible"/>
                                      </p:to>
                                    </p:set>
                                    <p:animEffect transition="in" filter="wipe(down)">
                                      <p:cBhvr>
                                        <p:cTn id="167" dur="580">
                                          <p:stCondLst>
                                            <p:cond delay="0"/>
                                          </p:stCondLst>
                                        </p:cTn>
                                        <p:tgtEl>
                                          <p:spTgt spid="19477"/>
                                        </p:tgtEl>
                                      </p:cBhvr>
                                    </p:animEffect>
                                    <p:anim calcmode="lin" valueType="num">
                                      <p:cBhvr>
                                        <p:cTn id="168" dur="1822" tmFilter="0,0; 0.14,0.36; 0.43,0.73; 0.71,0.91; 1.0,1.0">
                                          <p:stCondLst>
                                            <p:cond delay="0"/>
                                          </p:stCondLst>
                                        </p:cTn>
                                        <p:tgtEl>
                                          <p:spTgt spid="19477"/>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9477"/>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9477"/>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9477"/>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9477"/>
                                        </p:tgtEl>
                                        <p:attrNameLst>
                                          <p:attrName>ppt_y</p:attrName>
                                        </p:attrNameLst>
                                      </p:cBhvr>
                                      <p:tavLst>
                                        <p:tav tm="0" fmla="#ppt_y-sin(pi*$)/81">
                                          <p:val>
                                            <p:fltVal val="0"/>
                                          </p:val>
                                        </p:tav>
                                        <p:tav tm="100000">
                                          <p:val>
                                            <p:fltVal val="1"/>
                                          </p:val>
                                        </p:tav>
                                      </p:tavLst>
                                    </p:anim>
                                    <p:animScale>
                                      <p:cBhvr>
                                        <p:cTn id="173" dur="26">
                                          <p:stCondLst>
                                            <p:cond delay="650"/>
                                          </p:stCondLst>
                                        </p:cTn>
                                        <p:tgtEl>
                                          <p:spTgt spid="19477"/>
                                        </p:tgtEl>
                                      </p:cBhvr>
                                      <p:to x="100000" y="60000"/>
                                    </p:animScale>
                                    <p:animScale>
                                      <p:cBhvr>
                                        <p:cTn id="174" dur="166" decel="50000">
                                          <p:stCondLst>
                                            <p:cond delay="676"/>
                                          </p:stCondLst>
                                        </p:cTn>
                                        <p:tgtEl>
                                          <p:spTgt spid="19477"/>
                                        </p:tgtEl>
                                      </p:cBhvr>
                                      <p:to x="100000" y="100000"/>
                                    </p:animScale>
                                    <p:animScale>
                                      <p:cBhvr>
                                        <p:cTn id="175" dur="26">
                                          <p:stCondLst>
                                            <p:cond delay="1312"/>
                                          </p:stCondLst>
                                        </p:cTn>
                                        <p:tgtEl>
                                          <p:spTgt spid="19477"/>
                                        </p:tgtEl>
                                      </p:cBhvr>
                                      <p:to x="100000" y="80000"/>
                                    </p:animScale>
                                    <p:animScale>
                                      <p:cBhvr>
                                        <p:cTn id="176" dur="166" decel="50000">
                                          <p:stCondLst>
                                            <p:cond delay="1338"/>
                                          </p:stCondLst>
                                        </p:cTn>
                                        <p:tgtEl>
                                          <p:spTgt spid="19477"/>
                                        </p:tgtEl>
                                      </p:cBhvr>
                                      <p:to x="100000" y="100000"/>
                                    </p:animScale>
                                    <p:animScale>
                                      <p:cBhvr>
                                        <p:cTn id="177" dur="26">
                                          <p:stCondLst>
                                            <p:cond delay="1642"/>
                                          </p:stCondLst>
                                        </p:cTn>
                                        <p:tgtEl>
                                          <p:spTgt spid="19477"/>
                                        </p:tgtEl>
                                      </p:cBhvr>
                                      <p:to x="100000" y="90000"/>
                                    </p:animScale>
                                    <p:animScale>
                                      <p:cBhvr>
                                        <p:cTn id="178" dur="166" decel="50000">
                                          <p:stCondLst>
                                            <p:cond delay="1668"/>
                                          </p:stCondLst>
                                        </p:cTn>
                                        <p:tgtEl>
                                          <p:spTgt spid="19477"/>
                                        </p:tgtEl>
                                      </p:cBhvr>
                                      <p:to x="100000" y="100000"/>
                                    </p:animScale>
                                    <p:animScale>
                                      <p:cBhvr>
                                        <p:cTn id="179" dur="26">
                                          <p:stCondLst>
                                            <p:cond delay="1808"/>
                                          </p:stCondLst>
                                        </p:cTn>
                                        <p:tgtEl>
                                          <p:spTgt spid="19477"/>
                                        </p:tgtEl>
                                      </p:cBhvr>
                                      <p:to x="100000" y="95000"/>
                                    </p:animScale>
                                    <p:animScale>
                                      <p:cBhvr>
                                        <p:cTn id="180" dur="166" decel="50000">
                                          <p:stCondLst>
                                            <p:cond delay="1834"/>
                                          </p:stCondLst>
                                        </p:cTn>
                                        <p:tgtEl>
                                          <p:spTgt spid="19477"/>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19481"/>
                                        </p:tgtEl>
                                        <p:attrNameLst>
                                          <p:attrName>style.visibility</p:attrName>
                                        </p:attrNameLst>
                                      </p:cBhvr>
                                      <p:to>
                                        <p:strVal val="visible"/>
                                      </p:to>
                                    </p:set>
                                    <p:animEffect transition="in" filter="wipe(down)">
                                      <p:cBhvr>
                                        <p:cTn id="183" dur="580">
                                          <p:stCondLst>
                                            <p:cond delay="0"/>
                                          </p:stCondLst>
                                        </p:cTn>
                                        <p:tgtEl>
                                          <p:spTgt spid="19481"/>
                                        </p:tgtEl>
                                      </p:cBhvr>
                                    </p:animEffect>
                                    <p:anim calcmode="lin" valueType="num">
                                      <p:cBhvr>
                                        <p:cTn id="184" dur="1822" tmFilter="0,0; 0.14,0.36; 0.43,0.73; 0.71,0.91; 1.0,1.0">
                                          <p:stCondLst>
                                            <p:cond delay="0"/>
                                          </p:stCondLst>
                                        </p:cTn>
                                        <p:tgtEl>
                                          <p:spTgt spid="19481"/>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9481"/>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9481"/>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9481"/>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9481"/>
                                        </p:tgtEl>
                                        <p:attrNameLst>
                                          <p:attrName>ppt_y</p:attrName>
                                        </p:attrNameLst>
                                      </p:cBhvr>
                                      <p:tavLst>
                                        <p:tav tm="0" fmla="#ppt_y-sin(pi*$)/81">
                                          <p:val>
                                            <p:fltVal val="0"/>
                                          </p:val>
                                        </p:tav>
                                        <p:tav tm="100000">
                                          <p:val>
                                            <p:fltVal val="1"/>
                                          </p:val>
                                        </p:tav>
                                      </p:tavLst>
                                    </p:anim>
                                    <p:animScale>
                                      <p:cBhvr>
                                        <p:cTn id="189" dur="26">
                                          <p:stCondLst>
                                            <p:cond delay="650"/>
                                          </p:stCondLst>
                                        </p:cTn>
                                        <p:tgtEl>
                                          <p:spTgt spid="19481"/>
                                        </p:tgtEl>
                                      </p:cBhvr>
                                      <p:to x="100000" y="60000"/>
                                    </p:animScale>
                                    <p:animScale>
                                      <p:cBhvr>
                                        <p:cTn id="190" dur="166" decel="50000">
                                          <p:stCondLst>
                                            <p:cond delay="676"/>
                                          </p:stCondLst>
                                        </p:cTn>
                                        <p:tgtEl>
                                          <p:spTgt spid="19481"/>
                                        </p:tgtEl>
                                      </p:cBhvr>
                                      <p:to x="100000" y="100000"/>
                                    </p:animScale>
                                    <p:animScale>
                                      <p:cBhvr>
                                        <p:cTn id="191" dur="26">
                                          <p:stCondLst>
                                            <p:cond delay="1312"/>
                                          </p:stCondLst>
                                        </p:cTn>
                                        <p:tgtEl>
                                          <p:spTgt spid="19481"/>
                                        </p:tgtEl>
                                      </p:cBhvr>
                                      <p:to x="100000" y="80000"/>
                                    </p:animScale>
                                    <p:animScale>
                                      <p:cBhvr>
                                        <p:cTn id="192" dur="166" decel="50000">
                                          <p:stCondLst>
                                            <p:cond delay="1338"/>
                                          </p:stCondLst>
                                        </p:cTn>
                                        <p:tgtEl>
                                          <p:spTgt spid="19481"/>
                                        </p:tgtEl>
                                      </p:cBhvr>
                                      <p:to x="100000" y="100000"/>
                                    </p:animScale>
                                    <p:animScale>
                                      <p:cBhvr>
                                        <p:cTn id="193" dur="26">
                                          <p:stCondLst>
                                            <p:cond delay="1642"/>
                                          </p:stCondLst>
                                        </p:cTn>
                                        <p:tgtEl>
                                          <p:spTgt spid="19481"/>
                                        </p:tgtEl>
                                      </p:cBhvr>
                                      <p:to x="100000" y="90000"/>
                                    </p:animScale>
                                    <p:animScale>
                                      <p:cBhvr>
                                        <p:cTn id="194" dur="166" decel="50000">
                                          <p:stCondLst>
                                            <p:cond delay="1668"/>
                                          </p:stCondLst>
                                        </p:cTn>
                                        <p:tgtEl>
                                          <p:spTgt spid="19481"/>
                                        </p:tgtEl>
                                      </p:cBhvr>
                                      <p:to x="100000" y="100000"/>
                                    </p:animScale>
                                    <p:animScale>
                                      <p:cBhvr>
                                        <p:cTn id="195" dur="26">
                                          <p:stCondLst>
                                            <p:cond delay="1808"/>
                                          </p:stCondLst>
                                        </p:cTn>
                                        <p:tgtEl>
                                          <p:spTgt spid="19481"/>
                                        </p:tgtEl>
                                      </p:cBhvr>
                                      <p:to x="100000" y="95000"/>
                                    </p:animScale>
                                    <p:animScale>
                                      <p:cBhvr>
                                        <p:cTn id="196" dur="166" decel="50000">
                                          <p:stCondLst>
                                            <p:cond delay="1834"/>
                                          </p:stCondLst>
                                        </p:cTn>
                                        <p:tgtEl>
                                          <p:spTgt spid="19481"/>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19478"/>
                                        </p:tgtEl>
                                        <p:attrNameLst>
                                          <p:attrName>style.visibility</p:attrName>
                                        </p:attrNameLst>
                                      </p:cBhvr>
                                      <p:to>
                                        <p:strVal val="visible"/>
                                      </p:to>
                                    </p:set>
                                    <p:animEffect transition="in" filter="wipe(down)">
                                      <p:cBhvr>
                                        <p:cTn id="201" dur="580">
                                          <p:stCondLst>
                                            <p:cond delay="0"/>
                                          </p:stCondLst>
                                        </p:cTn>
                                        <p:tgtEl>
                                          <p:spTgt spid="19478"/>
                                        </p:tgtEl>
                                      </p:cBhvr>
                                    </p:animEffect>
                                    <p:anim calcmode="lin" valueType="num">
                                      <p:cBhvr>
                                        <p:cTn id="202" dur="1822" tmFilter="0,0; 0.14,0.36; 0.43,0.73; 0.71,0.91; 1.0,1.0">
                                          <p:stCondLst>
                                            <p:cond delay="0"/>
                                          </p:stCondLst>
                                        </p:cTn>
                                        <p:tgtEl>
                                          <p:spTgt spid="19478"/>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478"/>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478"/>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478"/>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478"/>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478"/>
                                        </p:tgtEl>
                                      </p:cBhvr>
                                      <p:to x="100000" y="60000"/>
                                    </p:animScale>
                                    <p:animScale>
                                      <p:cBhvr>
                                        <p:cTn id="208" dur="166" decel="50000">
                                          <p:stCondLst>
                                            <p:cond delay="676"/>
                                          </p:stCondLst>
                                        </p:cTn>
                                        <p:tgtEl>
                                          <p:spTgt spid="19478"/>
                                        </p:tgtEl>
                                      </p:cBhvr>
                                      <p:to x="100000" y="100000"/>
                                    </p:animScale>
                                    <p:animScale>
                                      <p:cBhvr>
                                        <p:cTn id="209" dur="26">
                                          <p:stCondLst>
                                            <p:cond delay="1312"/>
                                          </p:stCondLst>
                                        </p:cTn>
                                        <p:tgtEl>
                                          <p:spTgt spid="19478"/>
                                        </p:tgtEl>
                                      </p:cBhvr>
                                      <p:to x="100000" y="80000"/>
                                    </p:animScale>
                                    <p:animScale>
                                      <p:cBhvr>
                                        <p:cTn id="210" dur="166" decel="50000">
                                          <p:stCondLst>
                                            <p:cond delay="1338"/>
                                          </p:stCondLst>
                                        </p:cTn>
                                        <p:tgtEl>
                                          <p:spTgt spid="19478"/>
                                        </p:tgtEl>
                                      </p:cBhvr>
                                      <p:to x="100000" y="100000"/>
                                    </p:animScale>
                                    <p:animScale>
                                      <p:cBhvr>
                                        <p:cTn id="211" dur="26">
                                          <p:stCondLst>
                                            <p:cond delay="1642"/>
                                          </p:stCondLst>
                                        </p:cTn>
                                        <p:tgtEl>
                                          <p:spTgt spid="19478"/>
                                        </p:tgtEl>
                                      </p:cBhvr>
                                      <p:to x="100000" y="90000"/>
                                    </p:animScale>
                                    <p:animScale>
                                      <p:cBhvr>
                                        <p:cTn id="212" dur="166" decel="50000">
                                          <p:stCondLst>
                                            <p:cond delay="1668"/>
                                          </p:stCondLst>
                                        </p:cTn>
                                        <p:tgtEl>
                                          <p:spTgt spid="19478"/>
                                        </p:tgtEl>
                                      </p:cBhvr>
                                      <p:to x="100000" y="100000"/>
                                    </p:animScale>
                                    <p:animScale>
                                      <p:cBhvr>
                                        <p:cTn id="213" dur="26">
                                          <p:stCondLst>
                                            <p:cond delay="1808"/>
                                          </p:stCondLst>
                                        </p:cTn>
                                        <p:tgtEl>
                                          <p:spTgt spid="19478"/>
                                        </p:tgtEl>
                                      </p:cBhvr>
                                      <p:to x="100000" y="95000"/>
                                    </p:animScale>
                                    <p:animScale>
                                      <p:cBhvr>
                                        <p:cTn id="214" dur="166" decel="50000">
                                          <p:stCondLst>
                                            <p:cond delay="1834"/>
                                          </p:stCondLst>
                                        </p:cTn>
                                        <p:tgtEl>
                                          <p:spTgt spid="19478"/>
                                        </p:tgtEl>
                                      </p:cBhvr>
                                      <p:to x="100000" y="100000"/>
                                    </p:animScale>
                                  </p:childTnLst>
                                </p:cTn>
                              </p:par>
                              <p:par>
                                <p:cTn id="215" presetID="26" presetClass="entr" presetSubtype="0" fill="hold" nodeType="withEffect">
                                  <p:stCondLst>
                                    <p:cond delay="0"/>
                                  </p:stCondLst>
                                  <p:childTnLst>
                                    <p:set>
                                      <p:cBhvr>
                                        <p:cTn id="216" dur="1" fill="hold">
                                          <p:stCondLst>
                                            <p:cond delay="0"/>
                                          </p:stCondLst>
                                        </p:cTn>
                                        <p:tgtEl>
                                          <p:spTgt spid="19482"/>
                                        </p:tgtEl>
                                        <p:attrNameLst>
                                          <p:attrName>style.visibility</p:attrName>
                                        </p:attrNameLst>
                                      </p:cBhvr>
                                      <p:to>
                                        <p:strVal val="visible"/>
                                      </p:to>
                                    </p:set>
                                    <p:animEffect transition="in" filter="wipe(down)">
                                      <p:cBhvr>
                                        <p:cTn id="217" dur="580">
                                          <p:stCondLst>
                                            <p:cond delay="0"/>
                                          </p:stCondLst>
                                        </p:cTn>
                                        <p:tgtEl>
                                          <p:spTgt spid="19482"/>
                                        </p:tgtEl>
                                      </p:cBhvr>
                                    </p:animEffect>
                                    <p:anim calcmode="lin" valueType="num">
                                      <p:cBhvr>
                                        <p:cTn id="218" dur="1822" tmFilter="0,0; 0.14,0.36; 0.43,0.73; 0.71,0.91; 1.0,1.0">
                                          <p:stCondLst>
                                            <p:cond delay="0"/>
                                          </p:stCondLst>
                                        </p:cTn>
                                        <p:tgtEl>
                                          <p:spTgt spid="19482"/>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19482"/>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19482"/>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19482"/>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19482"/>
                                        </p:tgtEl>
                                        <p:attrNameLst>
                                          <p:attrName>ppt_y</p:attrName>
                                        </p:attrNameLst>
                                      </p:cBhvr>
                                      <p:tavLst>
                                        <p:tav tm="0" fmla="#ppt_y-sin(pi*$)/81">
                                          <p:val>
                                            <p:fltVal val="0"/>
                                          </p:val>
                                        </p:tav>
                                        <p:tav tm="100000">
                                          <p:val>
                                            <p:fltVal val="1"/>
                                          </p:val>
                                        </p:tav>
                                      </p:tavLst>
                                    </p:anim>
                                    <p:animScale>
                                      <p:cBhvr>
                                        <p:cTn id="223" dur="26">
                                          <p:stCondLst>
                                            <p:cond delay="650"/>
                                          </p:stCondLst>
                                        </p:cTn>
                                        <p:tgtEl>
                                          <p:spTgt spid="19482"/>
                                        </p:tgtEl>
                                      </p:cBhvr>
                                      <p:to x="100000" y="60000"/>
                                    </p:animScale>
                                    <p:animScale>
                                      <p:cBhvr>
                                        <p:cTn id="224" dur="166" decel="50000">
                                          <p:stCondLst>
                                            <p:cond delay="676"/>
                                          </p:stCondLst>
                                        </p:cTn>
                                        <p:tgtEl>
                                          <p:spTgt spid="19482"/>
                                        </p:tgtEl>
                                      </p:cBhvr>
                                      <p:to x="100000" y="100000"/>
                                    </p:animScale>
                                    <p:animScale>
                                      <p:cBhvr>
                                        <p:cTn id="225" dur="26">
                                          <p:stCondLst>
                                            <p:cond delay="1312"/>
                                          </p:stCondLst>
                                        </p:cTn>
                                        <p:tgtEl>
                                          <p:spTgt spid="19482"/>
                                        </p:tgtEl>
                                      </p:cBhvr>
                                      <p:to x="100000" y="80000"/>
                                    </p:animScale>
                                    <p:animScale>
                                      <p:cBhvr>
                                        <p:cTn id="226" dur="166" decel="50000">
                                          <p:stCondLst>
                                            <p:cond delay="1338"/>
                                          </p:stCondLst>
                                        </p:cTn>
                                        <p:tgtEl>
                                          <p:spTgt spid="19482"/>
                                        </p:tgtEl>
                                      </p:cBhvr>
                                      <p:to x="100000" y="100000"/>
                                    </p:animScale>
                                    <p:animScale>
                                      <p:cBhvr>
                                        <p:cTn id="227" dur="26">
                                          <p:stCondLst>
                                            <p:cond delay="1642"/>
                                          </p:stCondLst>
                                        </p:cTn>
                                        <p:tgtEl>
                                          <p:spTgt spid="19482"/>
                                        </p:tgtEl>
                                      </p:cBhvr>
                                      <p:to x="100000" y="90000"/>
                                    </p:animScale>
                                    <p:animScale>
                                      <p:cBhvr>
                                        <p:cTn id="228" dur="166" decel="50000">
                                          <p:stCondLst>
                                            <p:cond delay="1668"/>
                                          </p:stCondLst>
                                        </p:cTn>
                                        <p:tgtEl>
                                          <p:spTgt spid="19482"/>
                                        </p:tgtEl>
                                      </p:cBhvr>
                                      <p:to x="100000" y="100000"/>
                                    </p:animScale>
                                    <p:animScale>
                                      <p:cBhvr>
                                        <p:cTn id="229" dur="26">
                                          <p:stCondLst>
                                            <p:cond delay="1808"/>
                                          </p:stCondLst>
                                        </p:cTn>
                                        <p:tgtEl>
                                          <p:spTgt spid="19482"/>
                                        </p:tgtEl>
                                      </p:cBhvr>
                                      <p:to x="100000" y="95000"/>
                                    </p:animScale>
                                    <p:animScale>
                                      <p:cBhvr>
                                        <p:cTn id="230" dur="166" decel="50000">
                                          <p:stCondLst>
                                            <p:cond delay="1834"/>
                                          </p:stCondLst>
                                        </p:cTn>
                                        <p:tgtEl>
                                          <p:spTgt spid="19482"/>
                                        </p:tgtEl>
                                      </p:cBhvr>
                                      <p:to x="100000" y="100000"/>
                                    </p:animScale>
                                  </p:childTnLst>
                                </p:cTn>
                              </p:par>
                            </p:childTnLst>
                          </p:cTn>
                        </p:par>
                      </p:childTnLst>
                    </p:cTn>
                  </p:par>
                  <p:par>
                    <p:cTn id="231" fill="hold">
                      <p:stCondLst>
                        <p:cond delay="indefinite"/>
                      </p:stCondLst>
                      <p:childTnLst>
                        <p:par>
                          <p:cTn id="232" fill="hold">
                            <p:stCondLst>
                              <p:cond delay="0"/>
                            </p:stCondLst>
                            <p:childTnLst>
                              <p:par>
                                <p:cTn id="233" presetID="25" presetClass="entr" presetSubtype="0" fill="hold" nodeType="clickEffect">
                                  <p:stCondLst>
                                    <p:cond delay="0"/>
                                  </p:stCondLst>
                                  <p:childTnLst>
                                    <p:set>
                                      <p:cBhvr>
                                        <p:cTn id="234" dur="1" fill="hold">
                                          <p:stCondLst>
                                            <p:cond delay="0"/>
                                          </p:stCondLst>
                                        </p:cTn>
                                        <p:tgtEl>
                                          <p:spTgt spid="19479"/>
                                        </p:tgtEl>
                                        <p:attrNameLst>
                                          <p:attrName>style.visibility</p:attrName>
                                        </p:attrNameLst>
                                      </p:cBhvr>
                                      <p:to>
                                        <p:strVal val="visible"/>
                                      </p:to>
                                    </p:set>
                                    <p:anim calcmode="lin" valueType="num">
                                      <p:cBhvr>
                                        <p:cTn id="235" dur="500" decel="50000" fill="hold">
                                          <p:stCondLst>
                                            <p:cond delay="0"/>
                                          </p:stCondLst>
                                        </p:cTn>
                                        <p:tgtEl>
                                          <p:spTgt spid="19479"/>
                                        </p:tgtEl>
                                        <p:attrNameLst>
                                          <p:attrName>style.rotation</p:attrName>
                                        </p:attrNameLst>
                                      </p:cBhvr>
                                      <p:tavLst>
                                        <p:tav tm="0">
                                          <p:val>
                                            <p:fltVal val="-90"/>
                                          </p:val>
                                        </p:tav>
                                        <p:tav tm="100000">
                                          <p:val>
                                            <p:fltVal val="0"/>
                                          </p:val>
                                        </p:tav>
                                      </p:tavLst>
                                    </p:anim>
                                    <p:anim calcmode="lin" valueType="num">
                                      <p:cBhvr>
                                        <p:cTn id="236" dur="500" decel="50000" fill="hold">
                                          <p:stCondLst>
                                            <p:cond delay="0"/>
                                          </p:stCondLst>
                                        </p:cTn>
                                        <p:tgtEl>
                                          <p:spTgt spid="19479"/>
                                        </p:tgtEl>
                                        <p:attrNameLst>
                                          <p:attrName>ppt_w</p:attrName>
                                        </p:attrNameLst>
                                      </p:cBhvr>
                                      <p:tavLst>
                                        <p:tav tm="0">
                                          <p:val>
                                            <p:strVal val="#ppt_w"/>
                                          </p:val>
                                        </p:tav>
                                        <p:tav tm="100000">
                                          <p:val>
                                            <p:strVal val="#ppt_w*.05"/>
                                          </p:val>
                                        </p:tav>
                                      </p:tavLst>
                                    </p:anim>
                                    <p:anim calcmode="lin" valueType="num">
                                      <p:cBhvr>
                                        <p:cTn id="237" dur="500" accel="50000" fill="hold">
                                          <p:stCondLst>
                                            <p:cond delay="500"/>
                                          </p:stCondLst>
                                        </p:cTn>
                                        <p:tgtEl>
                                          <p:spTgt spid="19479"/>
                                        </p:tgtEl>
                                        <p:attrNameLst>
                                          <p:attrName>ppt_w</p:attrName>
                                        </p:attrNameLst>
                                      </p:cBhvr>
                                      <p:tavLst>
                                        <p:tav tm="0">
                                          <p:val>
                                            <p:strVal val="#ppt_w*.05"/>
                                          </p:val>
                                        </p:tav>
                                        <p:tav tm="100000">
                                          <p:val>
                                            <p:strVal val="#ppt_w"/>
                                          </p:val>
                                        </p:tav>
                                      </p:tavLst>
                                    </p:anim>
                                    <p:anim calcmode="lin" valueType="num">
                                      <p:cBhvr>
                                        <p:cTn id="238" dur="1000" fill="hold"/>
                                        <p:tgtEl>
                                          <p:spTgt spid="19479"/>
                                        </p:tgtEl>
                                        <p:attrNameLst>
                                          <p:attrName>ppt_h</p:attrName>
                                        </p:attrNameLst>
                                      </p:cBhvr>
                                      <p:tavLst>
                                        <p:tav tm="0">
                                          <p:val>
                                            <p:strVal val="#ppt_h"/>
                                          </p:val>
                                        </p:tav>
                                        <p:tav tm="100000">
                                          <p:val>
                                            <p:strVal val="#ppt_h"/>
                                          </p:val>
                                        </p:tav>
                                      </p:tavLst>
                                    </p:anim>
                                    <p:anim calcmode="lin" valueType="num">
                                      <p:cBhvr>
                                        <p:cTn id="239" dur="500" decel="50000" fill="hold">
                                          <p:stCondLst>
                                            <p:cond delay="0"/>
                                          </p:stCondLst>
                                        </p:cTn>
                                        <p:tgtEl>
                                          <p:spTgt spid="19479"/>
                                        </p:tgtEl>
                                        <p:attrNameLst>
                                          <p:attrName>ppt_x</p:attrName>
                                        </p:attrNameLst>
                                      </p:cBhvr>
                                      <p:tavLst>
                                        <p:tav tm="0">
                                          <p:val>
                                            <p:strVal val="#ppt_x+.4"/>
                                          </p:val>
                                        </p:tav>
                                        <p:tav tm="100000">
                                          <p:val>
                                            <p:strVal val="#ppt_x"/>
                                          </p:val>
                                        </p:tav>
                                      </p:tavLst>
                                    </p:anim>
                                    <p:anim calcmode="lin" valueType="num">
                                      <p:cBhvr>
                                        <p:cTn id="240" dur="500" decel="50000" fill="hold">
                                          <p:stCondLst>
                                            <p:cond delay="0"/>
                                          </p:stCondLst>
                                        </p:cTn>
                                        <p:tgtEl>
                                          <p:spTgt spid="19479"/>
                                        </p:tgtEl>
                                        <p:attrNameLst>
                                          <p:attrName>ppt_y</p:attrName>
                                        </p:attrNameLst>
                                      </p:cBhvr>
                                      <p:tavLst>
                                        <p:tav tm="0">
                                          <p:val>
                                            <p:strVal val="#ppt_y-.2"/>
                                          </p:val>
                                        </p:tav>
                                        <p:tav tm="100000">
                                          <p:val>
                                            <p:strVal val="#ppt_y+.1"/>
                                          </p:val>
                                        </p:tav>
                                      </p:tavLst>
                                    </p:anim>
                                    <p:anim calcmode="lin" valueType="num">
                                      <p:cBhvr>
                                        <p:cTn id="241" dur="500" accel="50000" fill="hold">
                                          <p:stCondLst>
                                            <p:cond delay="500"/>
                                          </p:stCondLst>
                                        </p:cTn>
                                        <p:tgtEl>
                                          <p:spTgt spid="19479"/>
                                        </p:tgtEl>
                                        <p:attrNameLst>
                                          <p:attrName>ppt_y</p:attrName>
                                        </p:attrNameLst>
                                      </p:cBhvr>
                                      <p:tavLst>
                                        <p:tav tm="0">
                                          <p:val>
                                            <p:strVal val="#ppt_y+.1"/>
                                          </p:val>
                                        </p:tav>
                                        <p:tav tm="100000">
                                          <p:val>
                                            <p:strVal val="#ppt_y"/>
                                          </p:val>
                                        </p:tav>
                                      </p:tavLst>
                                    </p:anim>
                                    <p:animEffect transition="in" filter="fade">
                                      <p:cBhvr>
                                        <p:cTn id="242" dur="1000" decel="50000">
                                          <p:stCondLst>
                                            <p:cond delay="0"/>
                                          </p:stCondLst>
                                        </p:cTn>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4681538" y="1857340"/>
            <a:ext cx="2390792" cy="785818"/>
          </a:xfrm>
          <a:prstGeom prst="rightArrowCallout">
            <a:avLst>
              <a:gd name="adj1" fmla="val 100000"/>
              <a:gd name="adj2" fmla="val 50000"/>
              <a:gd name="adj3" fmla="val 35000"/>
              <a:gd name="adj4" fmla="val 77421"/>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PEMERINTAH KATALIS</a:t>
            </a:r>
          </a:p>
        </p:txBody>
      </p:sp>
      <p:sp>
        <p:nvSpPr>
          <p:cNvPr id="5" name="Left Arrow Callout 4"/>
          <p:cNvSpPr/>
          <p:nvPr/>
        </p:nvSpPr>
        <p:spPr>
          <a:xfrm>
            <a:off x="1466828" y="1857340"/>
            <a:ext cx="2428892" cy="857256"/>
          </a:xfrm>
          <a:prstGeom prst="leftArrowCallout">
            <a:avLst>
              <a:gd name="adj1" fmla="val 100000"/>
              <a:gd name="adj2" fmla="val 50000"/>
              <a:gd name="adj3" fmla="val 25000"/>
              <a:gd name="adj4" fmla="val 64977"/>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PEMERINTAH MILIK MASYARAKAT</a:t>
            </a:r>
          </a:p>
        </p:txBody>
      </p:sp>
      <p:sp>
        <p:nvSpPr>
          <p:cNvPr id="6" name="Up Arrow 5"/>
          <p:cNvSpPr/>
          <p:nvPr/>
        </p:nvSpPr>
        <p:spPr>
          <a:xfrm>
            <a:off x="3714744" y="1071522"/>
            <a:ext cx="1143008" cy="5786478"/>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bg2">
                    <a:lumMod val="95000"/>
                    <a:lumOff val="5000"/>
                  </a:schemeClr>
                </a:solidFill>
              </a:rPr>
              <a:t>REINVENTING GOVERNMENT</a:t>
            </a:r>
          </a:p>
        </p:txBody>
      </p:sp>
      <p:sp>
        <p:nvSpPr>
          <p:cNvPr id="7" name="Left Arrow Callout 6"/>
          <p:cNvSpPr/>
          <p:nvPr/>
        </p:nvSpPr>
        <p:spPr>
          <a:xfrm>
            <a:off x="1395390" y="2765396"/>
            <a:ext cx="2508268" cy="857256"/>
          </a:xfrm>
          <a:prstGeom prst="leftArrowCallout">
            <a:avLst>
              <a:gd name="adj1" fmla="val 100000"/>
              <a:gd name="adj2" fmla="val 50000"/>
              <a:gd name="adj3" fmla="val 25000"/>
              <a:gd name="adj4" fmla="val 64977"/>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PEMERINTAHBERORIENTASI MISI</a:t>
            </a:r>
          </a:p>
        </p:txBody>
      </p:sp>
      <p:sp>
        <p:nvSpPr>
          <p:cNvPr id="8" name="Left Arrow Callout 7"/>
          <p:cNvSpPr/>
          <p:nvPr/>
        </p:nvSpPr>
        <p:spPr>
          <a:xfrm>
            <a:off x="1395390" y="3694090"/>
            <a:ext cx="2500330" cy="857256"/>
          </a:xfrm>
          <a:prstGeom prst="leftArrowCallout">
            <a:avLst>
              <a:gd name="adj1" fmla="val 100000"/>
              <a:gd name="adj2" fmla="val 50000"/>
              <a:gd name="adj3" fmla="val 25000"/>
              <a:gd name="adj4" fmla="val 64977"/>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PEMERINTAH BERORIENTASI PELANGGAN</a:t>
            </a:r>
          </a:p>
        </p:txBody>
      </p:sp>
      <p:sp>
        <p:nvSpPr>
          <p:cNvPr id="9" name="Left Arrow Callout 8"/>
          <p:cNvSpPr/>
          <p:nvPr/>
        </p:nvSpPr>
        <p:spPr>
          <a:xfrm>
            <a:off x="1395390" y="4627546"/>
            <a:ext cx="2500330" cy="857256"/>
          </a:xfrm>
          <a:prstGeom prst="leftArrowCallout">
            <a:avLst>
              <a:gd name="adj1" fmla="val 100000"/>
              <a:gd name="adj2" fmla="val 50000"/>
              <a:gd name="adj3" fmla="val 25000"/>
              <a:gd name="adj4" fmla="val 64977"/>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PEMERINTAH ANTISIPATIF</a:t>
            </a:r>
          </a:p>
        </p:txBody>
      </p:sp>
      <p:sp>
        <p:nvSpPr>
          <p:cNvPr id="10" name="Left Arrow Callout 9"/>
          <p:cNvSpPr/>
          <p:nvPr/>
        </p:nvSpPr>
        <p:spPr>
          <a:xfrm>
            <a:off x="1395390" y="5572116"/>
            <a:ext cx="2500330" cy="857256"/>
          </a:xfrm>
          <a:prstGeom prst="leftArrowCallout">
            <a:avLst>
              <a:gd name="adj1" fmla="val 100000"/>
              <a:gd name="adj2" fmla="val 50000"/>
              <a:gd name="adj3" fmla="val 25000"/>
              <a:gd name="adj4" fmla="val 64977"/>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PEMERINTAH BERORIETNASI PASAR</a:t>
            </a:r>
          </a:p>
        </p:txBody>
      </p:sp>
      <p:sp>
        <p:nvSpPr>
          <p:cNvPr id="11" name="Right Arrow Callout 10"/>
          <p:cNvSpPr/>
          <p:nvPr/>
        </p:nvSpPr>
        <p:spPr>
          <a:xfrm>
            <a:off x="4681538" y="2786034"/>
            <a:ext cx="2357454" cy="785818"/>
          </a:xfrm>
          <a:prstGeom prst="rightArrowCallout">
            <a:avLst>
              <a:gd name="adj1" fmla="val 100000"/>
              <a:gd name="adj2" fmla="val 50000"/>
              <a:gd name="adj3" fmla="val 35000"/>
              <a:gd name="adj4" fmla="val 77421"/>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PEMERINTAH YG KOMPETIT</a:t>
            </a:r>
            <a:r>
              <a:rPr lang="en-US" dirty="0"/>
              <a:t>IF</a:t>
            </a:r>
          </a:p>
        </p:txBody>
      </p:sp>
      <p:sp>
        <p:nvSpPr>
          <p:cNvPr id="12" name="Right Arrow Callout 11"/>
          <p:cNvSpPr/>
          <p:nvPr/>
        </p:nvSpPr>
        <p:spPr>
          <a:xfrm>
            <a:off x="4681538" y="3706790"/>
            <a:ext cx="2357454" cy="785818"/>
          </a:xfrm>
          <a:prstGeom prst="rightArrowCallout">
            <a:avLst>
              <a:gd name="adj1" fmla="val 100000"/>
              <a:gd name="adj2" fmla="val 50000"/>
              <a:gd name="adj3" fmla="val 35000"/>
              <a:gd name="adj4" fmla="val 77421"/>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PEMERINTAH  ORIENTASI HASIL</a:t>
            </a:r>
          </a:p>
        </p:txBody>
      </p:sp>
      <p:sp>
        <p:nvSpPr>
          <p:cNvPr id="13" name="Right Arrow Callout 12"/>
          <p:cNvSpPr/>
          <p:nvPr/>
        </p:nvSpPr>
        <p:spPr>
          <a:xfrm>
            <a:off x="4681538" y="4660884"/>
            <a:ext cx="2357454" cy="785818"/>
          </a:xfrm>
          <a:prstGeom prst="rightArrowCallout">
            <a:avLst>
              <a:gd name="adj1" fmla="val 100000"/>
              <a:gd name="adj2" fmla="val 50000"/>
              <a:gd name="adj3" fmla="val 35000"/>
              <a:gd name="adj4" fmla="val 77421"/>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PEMERINTAH WIRAUSAHA</a:t>
            </a:r>
          </a:p>
        </p:txBody>
      </p:sp>
      <p:sp>
        <p:nvSpPr>
          <p:cNvPr id="14" name="Right Arrow Callout 13"/>
          <p:cNvSpPr/>
          <p:nvPr/>
        </p:nvSpPr>
        <p:spPr>
          <a:xfrm>
            <a:off x="4681538" y="5580054"/>
            <a:ext cx="2357454" cy="785818"/>
          </a:xfrm>
          <a:prstGeom prst="rightArrowCallout">
            <a:avLst>
              <a:gd name="adj1" fmla="val 100000"/>
              <a:gd name="adj2" fmla="val 50000"/>
              <a:gd name="adj3" fmla="val 35000"/>
              <a:gd name="adj4" fmla="val 77421"/>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SEMUA MENJADI SATU</a:t>
            </a:r>
          </a:p>
        </p:txBody>
      </p:sp>
      <p:sp>
        <p:nvSpPr>
          <p:cNvPr id="17" name="Oval 16"/>
          <p:cNvSpPr/>
          <p:nvPr/>
        </p:nvSpPr>
        <p:spPr>
          <a:xfrm>
            <a:off x="2571736" y="0"/>
            <a:ext cx="3357586" cy="100010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lumMod val="95000"/>
                    <a:lumOff val="5000"/>
                  </a:schemeClr>
                </a:solidFill>
              </a:rPr>
              <a:t>SOCIAL WELFARE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539750" y="1412875"/>
            <a:ext cx="8064500" cy="5011738"/>
          </a:xfrm>
        </p:spPr>
        <p:txBody>
          <a:bodyPr/>
          <a:lstStyle/>
          <a:p>
            <a:pPr marL="457200" indent="-457200" algn="l" eaLnBrk="1" hangingPunct="1">
              <a:lnSpc>
                <a:spcPct val="80000"/>
              </a:lnSpc>
              <a:defRPr/>
            </a:pPr>
            <a:endParaRPr lang="en-US" sz="900" smtClean="0"/>
          </a:p>
          <a:p>
            <a:pPr marL="457200" indent="-457200" eaLnBrk="1" hangingPunct="1">
              <a:lnSpc>
                <a:spcPct val="80000"/>
              </a:lnSpc>
              <a:defRPr/>
            </a:pPr>
            <a:endParaRPr lang="en-US" sz="1600" smtClean="0">
              <a:effectLst/>
            </a:endParaRPr>
          </a:p>
          <a:p>
            <a:pPr marL="457200" indent="-457200" algn="just" eaLnBrk="1" hangingPunct="1">
              <a:lnSpc>
                <a:spcPct val="80000"/>
              </a:lnSpc>
              <a:buFont typeface="Wingdings" pitchFamily="2" charset="2"/>
              <a:buAutoNum type="arabicPeriod"/>
              <a:defRPr/>
            </a:pPr>
            <a:r>
              <a:rPr lang="en-US" sz="2400" b="1" smtClean="0">
                <a:effectLst/>
              </a:rPr>
              <a:t>Pemerintahan Katalis</a:t>
            </a:r>
            <a:r>
              <a:rPr lang="en-US" sz="2400" smtClean="0">
                <a:effectLst/>
              </a:rPr>
              <a:t> : mengarahkan ketimbang mengayuh </a:t>
            </a:r>
            <a:r>
              <a:rPr lang="en-US" sz="2400" i="1" smtClean="0">
                <a:effectLst/>
              </a:rPr>
              <a:t>(Catalytic Government : Steering rather than rowing)</a:t>
            </a:r>
          </a:p>
          <a:p>
            <a:pPr marL="457200" indent="-457200" algn="just" eaLnBrk="1" hangingPunct="1">
              <a:lnSpc>
                <a:spcPct val="80000"/>
              </a:lnSpc>
              <a:buFont typeface="Wingdings" pitchFamily="2" charset="2"/>
              <a:buAutoNum type="arabicPeriod"/>
              <a:defRPr/>
            </a:pPr>
            <a:r>
              <a:rPr lang="en-US" sz="2400" b="1" smtClean="0">
                <a:effectLst/>
              </a:rPr>
              <a:t>Pemerintahan Milik Masyarakat</a:t>
            </a:r>
            <a:r>
              <a:rPr lang="en-US" sz="2400" smtClean="0">
                <a:effectLst/>
              </a:rPr>
              <a:t> : memberi wewenang ketimbang melayani </a:t>
            </a:r>
            <a:r>
              <a:rPr lang="en-US" sz="2400" i="1" smtClean="0">
                <a:effectLst/>
              </a:rPr>
              <a:t>(Community-Owned Government : Empowering rather than Serving)</a:t>
            </a:r>
          </a:p>
          <a:p>
            <a:pPr marL="457200" indent="-457200" algn="just" eaLnBrk="1" hangingPunct="1">
              <a:lnSpc>
                <a:spcPct val="80000"/>
              </a:lnSpc>
              <a:buFont typeface="Wingdings" pitchFamily="2" charset="2"/>
              <a:buAutoNum type="arabicPeriod"/>
              <a:defRPr/>
            </a:pPr>
            <a:r>
              <a:rPr lang="en-US" sz="2400" b="1" smtClean="0">
                <a:effectLst/>
              </a:rPr>
              <a:t>Pemerintahan yang kompetitif</a:t>
            </a:r>
            <a:r>
              <a:rPr lang="en-US" sz="2400" smtClean="0">
                <a:effectLst/>
              </a:rPr>
              <a:t> : Menyuntikkan persaingan ke dalam pemberian pelayanan </a:t>
            </a:r>
            <a:r>
              <a:rPr lang="en-US" sz="2400" i="1" smtClean="0">
                <a:effectLst/>
              </a:rPr>
              <a:t>(competitive government : injecting Competition in to service delivery)</a:t>
            </a:r>
          </a:p>
          <a:p>
            <a:pPr marL="457200" indent="-457200" algn="just" eaLnBrk="1" hangingPunct="1">
              <a:lnSpc>
                <a:spcPct val="80000"/>
              </a:lnSpc>
              <a:buFont typeface="Wingdings" pitchFamily="2" charset="2"/>
              <a:buAutoNum type="arabicPeriod"/>
              <a:defRPr/>
            </a:pPr>
            <a:r>
              <a:rPr lang="en-US" sz="2400" b="1" smtClean="0">
                <a:effectLst/>
              </a:rPr>
              <a:t>Pemerintahan yang digerakkan oleh Misi </a:t>
            </a:r>
            <a:r>
              <a:rPr lang="en-US" sz="2400" smtClean="0">
                <a:effectLst/>
              </a:rPr>
              <a:t>: mengubah organisasi yang digerakkan oleh peraturan </a:t>
            </a:r>
            <a:r>
              <a:rPr lang="en-US" sz="2400" i="1" smtClean="0">
                <a:effectLst/>
              </a:rPr>
              <a:t>(Mission driven government : transferring rule-driven organization)</a:t>
            </a:r>
          </a:p>
          <a:p>
            <a:pPr marL="457200" indent="-457200" algn="l" eaLnBrk="1" hangingPunct="1">
              <a:lnSpc>
                <a:spcPct val="80000"/>
              </a:lnSpc>
              <a:defRPr/>
            </a:pPr>
            <a:endParaRPr lang="en-US" sz="2400" smtClean="0"/>
          </a:p>
        </p:txBody>
      </p:sp>
      <p:sp>
        <p:nvSpPr>
          <p:cNvPr id="27651" name="Rectangle 3"/>
          <p:cNvSpPr>
            <a:spLocks noChangeArrowheads="1"/>
          </p:cNvSpPr>
          <p:nvPr/>
        </p:nvSpPr>
        <p:spPr bwMode="auto">
          <a:xfrm>
            <a:off x="2268538" y="765175"/>
            <a:ext cx="4572000" cy="858838"/>
          </a:xfrm>
          <a:prstGeom prst="rect">
            <a:avLst/>
          </a:prstGeom>
          <a:noFill/>
          <a:ln w="9525">
            <a:noFill/>
            <a:miter lim="800000"/>
            <a:headEnd/>
            <a:tailEnd/>
          </a:ln>
        </p:spPr>
        <p:txBody>
          <a:bodyPr>
            <a:spAutoFit/>
          </a:bodyPr>
          <a:lstStyle/>
          <a:p>
            <a:pPr>
              <a:lnSpc>
                <a:spcPct val="80000"/>
              </a:lnSpc>
              <a:spcBef>
                <a:spcPct val="50000"/>
              </a:spcBef>
              <a:buClr>
                <a:schemeClr val="hlink"/>
              </a:buClr>
              <a:buSzPct val="75000"/>
              <a:buFont typeface="Wingdings" pitchFamily="2" charset="2"/>
              <a:buNone/>
            </a:pPr>
            <a:r>
              <a:rPr lang="en-US" sz="2400" b="1"/>
              <a:t>REINVENTING GOVERNMENT</a:t>
            </a:r>
          </a:p>
          <a:p>
            <a:pPr>
              <a:lnSpc>
                <a:spcPct val="80000"/>
              </a:lnSpc>
              <a:spcBef>
                <a:spcPct val="50000"/>
              </a:spcBef>
              <a:buClr>
                <a:schemeClr val="hlink"/>
              </a:buClr>
              <a:buSzPct val="75000"/>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smtClean="0">
                <a:effectLst/>
              </a:rPr>
              <a:t>REINVENTING GOVERNMENT</a:t>
            </a:r>
          </a:p>
        </p:txBody>
      </p:sp>
      <p:sp>
        <p:nvSpPr>
          <p:cNvPr id="28675" name="Rectangle 3"/>
          <p:cNvSpPr>
            <a:spLocks noGrp="1" noChangeArrowheads="1"/>
          </p:cNvSpPr>
          <p:nvPr>
            <p:ph type="body" idx="1"/>
          </p:nvPr>
        </p:nvSpPr>
        <p:spPr/>
        <p:txBody>
          <a:bodyPr/>
          <a:lstStyle/>
          <a:p>
            <a:pPr marL="533400" indent="-533400" algn="just" eaLnBrk="1" hangingPunct="1">
              <a:lnSpc>
                <a:spcPct val="80000"/>
              </a:lnSpc>
              <a:buFont typeface="Wingdings" pitchFamily="2" charset="2"/>
              <a:buAutoNum type="arabicPeriod" startAt="5"/>
            </a:pPr>
            <a:r>
              <a:rPr lang="en-US" sz="2800" b="1" smtClean="0"/>
              <a:t>Pemerintahan yang berorientasi hasil</a:t>
            </a:r>
            <a:r>
              <a:rPr lang="en-US" sz="2800" smtClean="0"/>
              <a:t> : Membiayai hasil, bukan masukkan </a:t>
            </a:r>
            <a:r>
              <a:rPr lang="en-US" sz="2800" i="1" smtClean="0"/>
              <a:t>(Result oriented government : funding outcome, not input)</a:t>
            </a:r>
          </a:p>
          <a:p>
            <a:pPr marL="533400" indent="-533400" algn="just" eaLnBrk="1" hangingPunct="1">
              <a:lnSpc>
                <a:spcPct val="80000"/>
              </a:lnSpc>
              <a:buFont typeface="Wingdings" pitchFamily="2" charset="2"/>
              <a:buAutoNum type="arabicPeriod" startAt="5"/>
            </a:pPr>
            <a:r>
              <a:rPr lang="en-US" sz="2800" b="1" smtClean="0"/>
              <a:t>Pemerintahan berorientasi pelanggan :</a:t>
            </a:r>
            <a:r>
              <a:rPr lang="en-US" sz="2800" smtClean="0"/>
              <a:t> memenuhi kebutuhan pelanggan bukan birokrasi </a:t>
            </a:r>
            <a:r>
              <a:rPr lang="en-US" sz="2800" i="1" smtClean="0"/>
              <a:t>(Customer-driven government : Meeting the needs of the customer, not bureaucracy</a:t>
            </a:r>
            <a:r>
              <a:rPr lang="en-US" sz="2800" smtClean="0"/>
              <a:t>)\</a:t>
            </a:r>
          </a:p>
          <a:p>
            <a:pPr marL="533400" indent="-533400" algn="just" eaLnBrk="1" hangingPunct="1">
              <a:lnSpc>
                <a:spcPct val="80000"/>
              </a:lnSpc>
              <a:buFont typeface="Wingdings" pitchFamily="2" charset="2"/>
              <a:buAutoNum type="arabicPeriod" startAt="5"/>
            </a:pPr>
            <a:r>
              <a:rPr lang="en-US" sz="2800" b="1" smtClean="0"/>
              <a:t>Pemerintahan Wirausaha</a:t>
            </a:r>
            <a:r>
              <a:rPr lang="en-US" sz="2800" smtClean="0"/>
              <a:t> : Menghasilkan ketimbang membelanjakan </a:t>
            </a:r>
            <a:r>
              <a:rPr lang="en-US" sz="2800" i="1" smtClean="0"/>
              <a:t>(Enterprising Government : Earning rather than spending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b="1" smtClean="0">
                <a:effectLst/>
              </a:rPr>
              <a:t>REINVENTING GOVERNMENT</a:t>
            </a:r>
          </a:p>
        </p:txBody>
      </p:sp>
      <p:sp>
        <p:nvSpPr>
          <p:cNvPr id="29699" name="Rectangle 3"/>
          <p:cNvSpPr>
            <a:spLocks noGrp="1" noChangeArrowheads="1"/>
          </p:cNvSpPr>
          <p:nvPr>
            <p:ph type="body" idx="1"/>
          </p:nvPr>
        </p:nvSpPr>
        <p:spPr/>
        <p:txBody>
          <a:bodyPr/>
          <a:lstStyle/>
          <a:p>
            <a:pPr marL="609600" indent="-609600" algn="just" eaLnBrk="1" hangingPunct="1">
              <a:buFont typeface="Wingdings" pitchFamily="2" charset="2"/>
              <a:buAutoNum type="arabicPeriod" startAt="8"/>
            </a:pPr>
            <a:r>
              <a:rPr lang="en-US" sz="2800" b="1" smtClean="0"/>
              <a:t>Pemerintahhan Antisipatif</a:t>
            </a:r>
            <a:r>
              <a:rPr lang="en-US" sz="2800" smtClean="0"/>
              <a:t> : Mencegah daripada mengobati (</a:t>
            </a:r>
            <a:r>
              <a:rPr lang="en-US" sz="2800" i="1" smtClean="0"/>
              <a:t>Anticipatory Government : prevention rather than cure</a:t>
            </a:r>
            <a:r>
              <a:rPr lang="en-US" sz="2800" smtClean="0"/>
              <a:t>)</a:t>
            </a:r>
          </a:p>
          <a:p>
            <a:pPr marL="609600" indent="-609600" algn="just" eaLnBrk="1" hangingPunct="1">
              <a:buFont typeface="Wingdings" pitchFamily="2" charset="2"/>
              <a:buAutoNum type="arabicPeriod" startAt="8"/>
            </a:pPr>
            <a:r>
              <a:rPr lang="en-US" sz="2800" b="1" smtClean="0"/>
              <a:t>Pemerintahan berorientasi Pasar</a:t>
            </a:r>
            <a:r>
              <a:rPr lang="en-US" sz="2800" smtClean="0"/>
              <a:t> : mendongkrak perubahan melalui pesar </a:t>
            </a:r>
            <a:r>
              <a:rPr lang="en-US" sz="2800" i="1" smtClean="0"/>
              <a:t>(Market-oriented Government : leveraging change through out the market)</a:t>
            </a:r>
          </a:p>
          <a:p>
            <a:pPr marL="609600" indent="-609600" algn="just" eaLnBrk="1" hangingPunct="1">
              <a:buFont typeface="Wingdings" pitchFamily="2" charset="2"/>
              <a:buAutoNum type="arabicPeriod" startAt="8"/>
            </a:pPr>
            <a:r>
              <a:rPr lang="en-US" sz="2800" b="1" smtClean="0"/>
              <a:t>10.Mengumpulkan semua menjadi satu</a:t>
            </a:r>
            <a:r>
              <a:rPr lang="en-US" sz="2800" smtClean="0"/>
              <a:t> (</a:t>
            </a:r>
            <a:r>
              <a:rPr lang="en-US" sz="2800" i="1" smtClean="0"/>
              <a:t>Put it all together)</a:t>
            </a:r>
          </a:p>
          <a:p>
            <a:pPr marL="609600" indent="-609600" algn="just" eaLnBrk="1" hangingPunct="1"/>
            <a:endParaRPr lang="en-US" sz="2800" smtClean="0"/>
          </a:p>
          <a:p>
            <a:pPr marL="609600" indent="-609600" eaLnBrk="1" hangingPunct="1">
              <a:buFontTx/>
              <a:buNone/>
            </a:pP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4"/>
          <p:cNvSpPr>
            <a:spLocks noGrp="1"/>
          </p:cNvSpPr>
          <p:nvPr>
            <p:ph type="dt" sz="quarter" idx="11"/>
          </p:nvPr>
        </p:nvSpPr>
        <p:spPr>
          <a:xfrm>
            <a:off x="-407988" y="6400800"/>
            <a:ext cx="2133601" cy="457200"/>
          </a:xfrm>
        </p:spPr>
        <p:txBody>
          <a:bodyPr/>
          <a:lstStyle/>
          <a:p>
            <a:pPr>
              <a:defRPr/>
            </a:pPr>
            <a:r>
              <a:rPr lang="en-US"/>
              <a:t>SUGIYONO, FT UNY</a:t>
            </a:r>
          </a:p>
        </p:txBody>
      </p:sp>
      <p:sp>
        <p:nvSpPr>
          <p:cNvPr id="451588" name="Rectangle 4"/>
          <p:cNvSpPr>
            <a:spLocks noGrp="1" noChangeArrowheads="1"/>
          </p:cNvSpPr>
          <p:nvPr>
            <p:ph type="title"/>
          </p:nvPr>
        </p:nvSpPr>
        <p:spPr>
          <a:xfrm>
            <a:off x="539750" y="0"/>
            <a:ext cx="8229600" cy="1139825"/>
          </a:xfrm>
        </p:spPr>
        <p:txBody>
          <a:bodyPr anchorCtr="1"/>
          <a:lstStyle/>
          <a:p>
            <a:pPr eaLnBrk="1" hangingPunct="1">
              <a:defRPr/>
            </a:pPr>
            <a:r>
              <a:rPr lang="en-US" sz="3600" dirty="0" smtClean="0"/>
              <a:t>STANDAR NASIONAL PENDIDIKAN</a:t>
            </a:r>
          </a:p>
        </p:txBody>
      </p:sp>
      <p:sp>
        <p:nvSpPr>
          <p:cNvPr id="451589" name="Oval 5"/>
          <p:cNvSpPr>
            <a:spLocks noChangeArrowheads="1"/>
          </p:cNvSpPr>
          <p:nvPr/>
        </p:nvSpPr>
        <p:spPr bwMode="auto">
          <a:xfrm>
            <a:off x="2714612" y="2928934"/>
            <a:ext cx="1584325" cy="1584325"/>
          </a:xfrm>
          <a:prstGeom prst="ellipse">
            <a:avLst/>
          </a:prstGeom>
          <a:solidFill>
            <a:srgbClr val="008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1600" b="1" dirty="0">
                <a:latin typeface="+mn-lt"/>
                <a:cs typeface="+mn-cs"/>
              </a:rPr>
              <a:t>MANAJEMEN</a:t>
            </a:r>
          </a:p>
        </p:txBody>
      </p:sp>
      <p:sp>
        <p:nvSpPr>
          <p:cNvPr id="451590" name="Oval 6"/>
          <p:cNvSpPr>
            <a:spLocks noChangeArrowheads="1"/>
          </p:cNvSpPr>
          <p:nvPr/>
        </p:nvSpPr>
        <p:spPr bwMode="auto">
          <a:xfrm>
            <a:off x="2698752" y="1142984"/>
            <a:ext cx="1584325" cy="1584325"/>
          </a:xfrm>
          <a:prstGeom prst="ellipse">
            <a:avLst/>
          </a:pr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2000" b="1" dirty="0">
                <a:latin typeface="+mn-lt"/>
                <a:cs typeface="+mn-cs"/>
              </a:rPr>
              <a:t>1. ISI</a:t>
            </a:r>
          </a:p>
        </p:txBody>
      </p:sp>
      <p:sp>
        <p:nvSpPr>
          <p:cNvPr id="451591" name="Oval 7"/>
          <p:cNvSpPr>
            <a:spLocks noChangeArrowheads="1"/>
          </p:cNvSpPr>
          <p:nvPr/>
        </p:nvSpPr>
        <p:spPr bwMode="auto">
          <a:xfrm>
            <a:off x="4286248" y="2071678"/>
            <a:ext cx="1584325" cy="1584325"/>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sz="2000" b="1" dirty="0">
                <a:latin typeface="+mn-lt"/>
                <a:cs typeface="+mn-cs"/>
              </a:rPr>
              <a:t>2. PROSES</a:t>
            </a:r>
          </a:p>
        </p:txBody>
      </p:sp>
      <p:sp>
        <p:nvSpPr>
          <p:cNvPr id="451592" name="Oval 8"/>
          <p:cNvSpPr>
            <a:spLocks noChangeArrowheads="1"/>
          </p:cNvSpPr>
          <p:nvPr/>
        </p:nvSpPr>
        <p:spPr bwMode="auto">
          <a:xfrm>
            <a:off x="4344997" y="3786190"/>
            <a:ext cx="1584325" cy="1584325"/>
          </a:xfrm>
          <a:prstGeom prst="ellipse">
            <a:avLst/>
          </a:prstGeom>
          <a:solidFill>
            <a:srgbClr val="FFFF00">
              <a:alpha val="94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solidFill>
                  <a:schemeClr val="bg1"/>
                </a:solidFill>
                <a:latin typeface="+mn-lt"/>
                <a:cs typeface="+mn-cs"/>
              </a:rPr>
              <a:t>3.TENAGA</a:t>
            </a:r>
          </a:p>
        </p:txBody>
      </p:sp>
      <p:sp>
        <p:nvSpPr>
          <p:cNvPr id="451593" name="Oval 9"/>
          <p:cNvSpPr>
            <a:spLocks noChangeArrowheads="1"/>
          </p:cNvSpPr>
          <p:nvPr/>
        </p:nvSpPr>
        <p:spPr bwMode="auto">
          <a:xfrm>
            <a:off x="2786050" y="4714884"/>
            <a:ext cx="1584325" cy="1584325"/>
          </a:xfrm>
          <a:prstGeom prst="ellipse">
            <a:avLst/>
          </a:prstGeom>
          <a:solidFill>
            <a:srgbClr val="7030A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latin typeface="+mn-lt"/>
                <a:cs typeface="+mn-cs"/>
              </a:rPr>
              <a:t>4. SARPRAS</a:t>
            </a:r>
          </a:p>
        </p:txBody>
      </p:sp>
      <p:sp>
        <p:nvSpPr>
          <p:cNvPr id="451594" name="Oval 10"/>
          <p:cNvSpPr>
            <a:spLocks noChangeArrowheads="1"/>
          </p:cNvSpPr>
          <p:nvPr/>
        </p:nvSpPr>
        <p:spPr bwMode="auto">
          <a:xfrm>
            <a:off x="1142976" y="3857628"/>
            <a:ext cx="1584325" cy="1584325"/>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latin typeface="+mn-lt"/>
                <a:cs typeface="+mn-cs"/>
              </a:rPr>
              <a:t>5. EVALUASI</a:t>
            </a:r>
          </a:p>
        </p:txBody>
      </p:sp>
      <p:sp>
        <p:nvSpPr>
          <p:cNvPr id="451595" name="Oval 11"/>
          <p:cNvSpPr>
            <a:spLocks noChangeArrowheads="1"/>
          </p:cNvSpPr>
          <p:nvPr/>
        </p:nvSpPr>
        <p:spPr bwMode="auto">
          <a:xfrm>
            <a:off x="1071538" y="2071678"/>
            <a:ext cx="1584325" cy="1584325"/>
          </a:xfrm>
          <a:prstGeom prst="ellipse">
            <a:avLst/>
          </a:prstGeom>
          <a:solidFill>
            <a:srgbClr val="0070C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dirty="0">
                <a:latin typeface="+mn-lt"/>
                <a:cs typeface="+mn-cs"/>
              </a:rPr>
              <a:t>6. </a:t>
            </a:r>
            <a:r>
              <a:rPr lang="en-US" b="1" dirty="0">
                <a:latin typeface="+mn-lt"/>
                <a:cs typeface="+mn-cs"/>
              </a:rPr>
              <a:t>BIAYA</a:t>
            </a:r>
          </a:p>
        </p:txBody>
      </p:sp>
      <p:sp>
        <p:nvSpPr>
          <p:cNvPr id="25" name="Oval 12"/>
          <p:cNvSpPr>
            <a:spLocks noChangeArrowheads="1"/>
          </p:cNvSpPr>
          <p:nvPr/>
        </p:nvSpPr>
        <p:spPr bwMode="auto">
          <a:xfrm>
            <a:off x="7286644" y="2285992"/>
            <a:ext cx="1584325" cy="2500330"/>
          </a:xfrm>
          <a:prstGeom prst="ellipse">
            <a:avLst/>
          </a:prstGeom>
          <a:solidFill>
            <a:srgbClr val="C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r>
              <a:rPr lang="en-US" b="1" dirty="0">
                <a:latin typeface="+mn-lt"/>
                <a:cs typeface="+mn-cs"/>
              </a:rPr>
              <a:t>7. SKL</a:t>
            </a:r>
          </a:p>
        </p:txBody>
      </p:sp>
      <p:cxnSp>
        <p:nvCxnSpPr>
          <p:cNvPr id="28" name="Straight Arrow Connector 27"/>
          <p:cNvCxnSpPr>
            <a:cxnSpLocks noChangeShapeType="1"/>
          </p:cNvCxnSpPr>
          <p:nvPr/>
        </p:nvCxnSpPr>
        <p:spPr bwMode="auto">
          <a:xfrm rot="10800000">
            <a:off x="2500313" y="3214688"/>
            <a:ext cx="285750" cy="214312"/>
          </a:xfrm>
          <a:prstGeom prst="straightConnector1">
            <a:avLst/>
          </a:prstGeom>
          <a:noFill/>
          <a:ln w="38100" algn="ctr">
            <a:solidFill>
              <a:schemeClr val="tx1"/>
            </a:solidFill>
            <a:round/>
            <a:headEnd/>
            <a:tailEnd type="arrow" w="med" len="med"/>
          </a:ln>
        </p:spPr>
      </p:cxnSp>
      <p:cxnSp>
        <p:nvCxnSpPr>
          <p:cNvPr id="30" name="Straight Arrow Connector 29"/>
          <p:cNvCxnSpPr>
            <a:cxnSpLocks noChangeShapeType="1"/>
          </p:cNvCxnSpPr>
          <p:nvPr/>
        </p:nvCxnSpPr>
        <p:spPr bwMode="auto">
          <a:xfrm rot="16200000" flipV="1">
            <a:off x="3325019" y="2747169"/>
            <a:ext cx="357188" cy="6350"/>
          </a:xfrm>
          <a:prstGeom prst="straightConnector1">
            <a:avLst/>
          </a:prstGeom>
          <a:noFill/>
          <a:ln w="38100" algn="ctr">
            <a:solidFill>
              <a:schemeClr val="tx1"/>
            </a:solidFill>
            <a:round/>
            <a:headEnd/>
            <a:tailEnd type="arrow" w="med" len="med"/>
          </a:ln>
        </p:spPr>
      </p:cxnSp>
      <p:cxnSp>
        <p:nvCxnSpPr>
          <p:cNvPr id="33" name="Straight Arrow Connector 32"/>
          <p:cNvCxnSpPr>
            <a:cxnSpLocks noChangeShapeType="1"/>
          </p:cNvCxnSpPr>
          <p:nvPr/>
        </p:nvCxnSpPr>
        <p:spPr bwMode="auto">
          <a:xfrm flipV="1">
            <a:off x="4071938" y="3214688"/>
            <a:ext cx="428625" cy="142875"/>
          </a:xfrm>
          <a:prstGeom prst="straightConnector1">
            <a:avLst/>
          </a:prstGeom>
          <a:noFill/>
          <a:ln w="38100" algn="ctr">
            <a:solidFill>
              <a:schemeClr val="tx1"/>
            </a:solidFill>
            <a:round/>
            <a:headEnd/>
            <a:tailEnd type="arrow" w="med" len="med"/>
          </a:ln>
        </p:spPr>
      </p:cxnSp>
      <p:cxnSp>
        <p:nvCxnSpPr>
          <p:cNvPr id="35" name="Straight Arrow Connector 34"/>
          <p:cNvCxnSpPr>
            <a:cxnSpLocks noChangeShapeType="1"/>
          </p:cNvCxnSpPr>
          <p:nvPr/>
        </p:nvCxnSpPr>
        <p:spPr bwMode="auto">
          <a:xfrm>
            <a:off x="4143375" y="4000500"/>
            <a:ext cx="357188" cy="214313"/>
          </a:xfrm>
          <a:prstGeom prst="straightConnector1">
            <a:avLst/>
          </a:prstGeom>
          <a:noFill/>
          <a:ln w="38100" algn="ctr">
            <a:solidFill>
              <a:schemeClr val="tx1"/>
            </a:solidFill>
            <a:round/>
            <a:headEnd/>
            <a:tailEnd type="arrow" w="med" len="med"/>
          </a:ln>
        </p:spPr>
      </p:cxnSp>
      <p:cxnSp>
        <p:nvCxnSpPr>
          <p:cNvPr id="41" name="Straight Arrow Connector 40"/>
          <p:cNvCxnSpPr>
            <a:cxnSpLocks noChangeShapeType="1"/>
          </p:cNvCxnSpPr>
          <p:nvPr/>
        </p:nvCxnSpPr>
        <p:spPr bwMode="auto">
          <a:xfrm rot="10800000" flipV="1">
            <a:off x="2571750" y="4071938"/>
            <a:ext cx="357188" cy="214312"/>
          </a:xfrm>
          <a:prstGeom prst="straightConnector1">
            <a:avLst/>
          </a:prstGeom>
          <a:noFill/>
          <a:ln w="38100" algn="ctr">
            <a:solidFill>
              <a:schemeClr val="tx1"/>
            </a:solidFill>
            <a:round/>
            <a:headEnd/>
            <a:tailEnd type="arrow" w="med" len="med"/>
          </a:ln>
        </p:spPr>
      </p:cxnSp>
      <p:cxnSp>
        <p:nvCxnSpPr>
          <p:cNvPr id="43" name="Straight Arrow Connector 42"/>
          <p:cNvCxnSpPr>
            <a:cxnSpLocks noChangeShapeType="1"/>
          </p:cNvCxnSpPr>
          <p:nvPr/>
        </p:nvCxnSpPr>
        <p:spPr bwMode="auto">
          <a:xfrm rot="5400000">
            <a:off x="3331369" y="4682332"/>
            <a:ext cx="344487" cy="6350"/>
          </a:xfrm>
          <a:prstGeom prst="straightConnector1">
            <a:avLst/>
          </a:prstGeom>
          <a:noFill/>
          <a:ln w="38100" algn="ctr">
            <a:solidFill>
              <a:schemeClr val="tx1"/>
            </a:solidFill>
            <a:round/>
            <a:headEnd/>
            <a:tailEnd type="arrow" w="med" len="med"/>
          </a:ln>
        </p:spPr>
      </p:cxnSp>
      <p:sp>
        <p:nvSpPr>
          <p:cNvPr id="44" name="Oval 43"/>
          <p:cNvSpPr>
            <a:spLocks noChangeArrowheads="1"/>
          </p:cNvSpPr>
          <p:nvPr/>
        </p:nvSpPr>
        <p:spPr bwMode="auto">
          <a:xfrm>
            <a:off x="714375" y="1000125"/>
            <a:ext cx="5643563" cy="5643563"/>
          </a:xfrm>
          <a:prstGeom prst="ellipse">
            <a:avLst/>
          </a:prstGeom>
          <a:solidFill>
            <a:srgbClr val="FF66FF">
              <a:alpha val="23137"/>
            </a:srgbClr>
          </a:solidFill>
          <a:ln w="9525" algn="ctr">
            <a:solidFill>
              <a:schemeClr val="tx1"/>
            </a:solidFill>
            <a:round/>
            <a:headEnd/>
            <a:tailEnd/>
          </a:ln>
        </p:spPr>
        <p:txBody>
          <a:bodyPr/>
          <a:lstStyle/>
          <a:p>
            <a:pPr eaLnBrk="0" hangingPunct="0"/>
            <a:endParaRPr lang="id-ID"/>
          </a:p>
        </p:txBody>
      </p:sp>
      <p:sp>
        <p:nvSpPr>
          <p:cNvPr id="45" name="Flowchart: Manual Operation 44"/>
          <p:cNvSpPr/>
          <p:nvPr/>
        </p:nvSpPr>
        <p:spPr bwMode="auto">
          <a:xfrm rot="16200000">
            <a:off x="5746512" y="3183182"/>
            <a:ext cx="2080132" cy="857256"/>
          </a:xfrm>
          <a:prstGeom prst="flowChartManualOperation">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id-ID">
              <a:cs typeface="+mn-cs"/>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51588"/>
                                        </p:tgtEl>
                                        <p:attrNameLst>
                                          <p:attrName>style.visibility</p:attrName>
                                        </p:attrNameLst>
                                      </p:cBhvr>
                                      <p:to>
                                        <p:strVal val="visible"/>
                                      </p:to>
                                    </p:set>
                                    <p:animEffect transition="in" filter="wipe(down)">
                                      <p:cBhvr>
                                        <p:cTn id="7" dur="580">
                                          <p:stCondLst>
                                            <p:cond delay="0"/>
                                          </p:stCondLst>
                                        </p:cTn>
                                        <p:tgtEl>
                                          <p:spTgt spid="451588"/>
                                        </p:tgtEl>
                                      </p:cBhvr>
                                    </p:animEffect>
                                    <p:anim calcmode="lin" valueType="num">
                                      <p:cBhvr>
                                        <p:cTn id="8" dur="1822" tmFilter="0,0; 0.14,0.36; 0.43,0.73; 0.71,0.91; 1.0,1.0">
                                          <p:stCondLst>
                                            <p:cond delay="0"/>
                                          </p:stCondLst>
                                        </p:cTn>
                                        <p:tgtEl>
                                          <p:spTgt spid="45158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158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158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158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1588"/>
                                        </p:tgtEl>
                                        <p:attrNameLst>
                                          <p:attrName>ppt_y</p:attrName>
                                        </p:attrNameLst>
                                      </p:cBhvr>
                                      <p:tavLst>
                                        <p:tav tm="0" fmla="#ppt_y-sin(pi*$)/81">
                                          <p:val>
                                            <p:fltVal val="0"/>
                                          </p:val>
                                        </p:tav>
                                        <p:tav tm="100000">
                                          <p:val>
                                            <p:fltVal val="1"/>
                                          </p:val>
                                        </p:tav>
                                      </p:tavLst>
                                    </p:anim>
                                    <p:animScale>
                                      <p:cBhvr>
                                        <p:cTn id="13" dur="26">
                                          <p:stCondLst>
                                            <p:cond delay="650"/>
                                          </p:stCondLst>
                                        </p:cTn>
                                        <p:tgtEl>
                                          <p:spTgt spid="451588"/>
                                        </p:tgtEl>
                                      </p:cBhvr>
                                      <p:to x="100000" y="60000"/>
                                    </p:animScale>
                                    <p:animScale>
                                      <p:cBhvr>
                                        <p:cTn id="14" dur="166" decel="50000">
                                          <p:stCondLst>
                                            <p:cond delay="676"/>
                                          </p:stCondLst>
                                        </p:cTn>
                                        <p:tgtEl>
                                          <p:spTgt spid="451588"/>
                                        </p:tgtEl>
                                      </p:cBhvr>
                                      <p:to x="100000" y="100000"/>
                                    </p:animScale>
                                    <p:animScale>
                                      <p:cBhvr>
                                        <p:cTn id="15" dur="26">
                                          <p:stCondLst>
                                            <p:cond delay="1312"/>
                                          </p:stCondLst>
                                        </p:cTn>
                                        <p:tgtEl>
                                          <p:spTgt spid="451588"/>
                                        </p:tgtEl>
                                      </p:cBhvr>
                                      <p:to x="100000" y="80000"/>
                                    </p:animScale>
                                    <p:animScale>
                                      <p:cBhvr>
                                        <p:cTn id="16" dur="166" decel="50000">
                                          <p:stCondLst>
                                            <p:cond delay="1338"/>
                                          </p:stCondLst>
                                        </p:cTn>
                                        <p:tgtEl>
                                          <p:spTgt spid="451588"/>
                                        </p:tgtEl>
                                      </p:cBhvr>
                                      <p:to x="100000" y="100000"/>
                                    </p:animScale>
                                    <p:animScale>
                                      <p:cBhvr>
                                        <p:cTn id="17" dur="26">
                                          <p:stCondLst>
                                            <p:cond delay="1642"/>
                                          </p:stCondLst>
                                        </p:cTn>
                                        <p:tgtEl>
                                          <p:spTgt spid="451588"/>
                                        </p:tgtEl>
                                      </p:cBhvr>
                                      <p:to x="100000" y="90000"/>
                                    </p:animScale>
                                    <p:animScale>
                                      <p:cBhvr>
                                        <p:cTn id="18" dur="166" decel="50000">
                                          <p:stCondLst>
                                            <p:cond delay="1668"/>
                                          </p:stCondLst>
                                        </p:cTn>
                                        <p:tgtEl>
                                          <p:spTgt spid="451588"/>
                                        </p:tgtEl>
                                      </p:cBhvr>
                                      <p:to x="100000" y="100000"/>
                                    </p:animScale>
                                    <p:animScale>
                                      <p:cBhvr>
                                        <p:cTn id="19" dur="26">
                                          <p:stCondLst>
                                            <p:cond delay="1808"/>
                                          </p:stCondLst>
                                        </p:cTn>
                                        <p:tgtEl>
                                          <p:spTgt spid="451588"/>
                                        </p:tgtEl>
                                      </p:cBhvr>
                                      <p:to x="100000" y="95000"/>
                                    </p:animScale>
                                    <p:animScale>
                                      <p:cBhvr>
                                        <p:cTn id="20" dur="166" decel="50000">
                                          <p:stCondLst>
                                            <p:cond delay="1834"/>
                                          </p:stCondLst>
                                        </p:cTn>
                                        <p:tgtEl>
                                          <p:spTgt spid="45158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51590"/>
                                        </p:tgtEl>
                                        <p:attrNameLst>
                                          <p:attrName>style.visibility</p:attrName>
                                        </p:attrNameLst>
                                      </p:cBhvr>
                                      <p:to>
                                        <p:strVal val="visible"/>
                                      </p:to>
                                    </p:set>
                                    <p:animEffect transition="in" filter="wipe(down)">
                                      <p:cBhvr>
                                        <p:cTn id="25" dur="580">
                                          <p:stCondLst>
                                            <p:cond delay="0"/>
                                          </p:stCondLst>
                                        </p:cTn>
                                        <p:tgtEl>
                                          <p:spTgt spid="451590"/>
                                        </p:tgtEl>
                                      </p:cBhvr>
                                    </p:animEffect>
                                    <p:anim calcmode="lin" valueType="num">
                                      <p:cBhvr>
                                        <p:cTn id="26" dur="1822" tmFilter="0,0; 0.14,0.36; 0.43,0.73; 0.71,0.91; 1.0,1.0">
                                          <p:stCondLst>
                                            <p:cond delay="0"/>
                                          </p:stCondLst>
                                        </p:cTn>
                                        <p:tgtEl>
                                          <p:spTgt spid="45159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5159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5159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5159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51590"/>
                                        </p:tgtEl>
                                        <p:attrNameLst>
                                          <p:attrName>ppt_y</p:attrName>
                                        </p:attrNameLst>
                                      </p:cBhvr>
                                      <p:tavLst>
                                        <p:tav tm="0" fmla="#ppt_y-sin(pi*$)/81">
                                          <p:val>
                                            <p:fltVal val="0"/>
                                          </p:val>
                                        </p:tav>
                                        <p:tav tm="100000">
                                          <p:val>
                                            <p:fltVal val="1"/>
                                          </p:val>
                                        </p:tav>
                                      </p:tavLst>
                                    </p:anim>
                                    <p:animScale>
                                      <p:cBhvr>
                                        <p:cTn id="31" dur="26">
                                          <p:stCondLst>
                                            <p:cond delay="650"/>
                                          </p:stCondLst>
                                        </p:cTn>
                                        <p:tgtEl>
                                          <p:spTgt spid="451590"/>
                                        </p:tgtEl>
                                      </p:cBhvr>
                                      <p:to x="100000" y="60000"/>
                                    </p:animScale>
                                    <p:animScale>
                                      <p:cBhvr>
                                        <p:cTn id="32" dur="166" decel="50000">
                                          <p:stCondLst>
                                            <p:cond delay="676"/>
                                          </p:stCondLst>
                                        </p:cTn>
                                        <p:tgtEl>
                                          <p:spTgt spid="451590"/>
                                        </p:tgtEl>
                                      </p:cBhvr>
                                      <p:to x="100000" y="100000"/>
                                    </p:animScale>
                                    <p:animScale>
                                      <p:cBhvr>
                                        <p:cTn id="33" dur="26">
                                          <p:stCondLst>
                                            <p:cond delay="1312"/>
                                          </p:stCondLst>
                                        </p:cTn>
                                        <p:tgtEl>
                                          <p:spTgt spid="451590"/>
                                        </p:tgtEl>
                                      </p:cBhvr>
                                      <p:to x="100000" y="80000"/>
                                    </p:animScale>
                                    <p:animScale>
                                      <p:cBhvr>
                                        <p:cTn id="34" dur="166" decel="50000">
                                          <p:stCondLst>
                                            <p:cond delay="1338"/>
                                          </p:stCondLst>
                                        </p:cTn>
                                        <p:tgtEl>
                                          <p:spTgt spid="451590"/>
                                        </p:tgtEl>
                                      </p:cBhvr>
                                      <p:to x="100000" y="100000"/>
                                    </p:animScale>
                                    <p:animScale>
                                      <p:cBhvr>
                                        <p:cTn id="35" dur="26">
                                          <p:stCondLst>
                                            <p:cond delay="1642"/>
                                          </p:stCondLst>
                                        </p:cTn>
                                        <p:tgtEl>
                                          <p:spTgt spid="451590"/>
                                        </p:tgtEl>
                                      </p:cBhvr>
                                      <p:to x="100000" y="90000"/>
                                    </p:animScale>
                                    <p:animScale>
                                      <p:cBhvr>
                                        <p:cTn id="36" dur="166" decel="50000">
                                          <p:stCondLst>
                                            <p:cond delay="1668"/>
                                          </p:stCondLst>
                                        </p:cTn>
                                        <p:tgtEl>
                                          <p:spTgt spid="451590"/>
                                        </p:tgtEl>
                                      </p:cBhvr>
                                      <p:to x="100000" y="100000"/>
                                    </p:animScale>
                                    <p:animScale>
                                      <p:cBhvr>
                                        <p:cTn id="37" dur="26">
                                          <p:stCondLst>
                                            <p:cond delay="1808"/>
                                          </p:stCondLst>
                                        </p:cTn>
                                        <p:tgtEl>
                                          <p:spTgt spid="451590"/>
                                        </p:tgtEl>
                                      </p:cBhvr>
                                      <p:to x="100000" y="95000"/>
                                    </p:animScale>
                                    <p:animScale>
                                      <p:cBhvr>
                                        <p:cTn id="38" dur="166" decel="50000">
                                          <p:stCondLst>
                                            <p:cond delay="1834"/>
                                          </p:stCondLst>
                                        </p:cTn>
                                        <p:tgtEl>
                                          <p:spTgt spid="45159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51591"/>
                                        </p:tgtEl>
                                        <p:attrNameLst>
                                          <p:attrName>style.visibility</p:attrName>
                                        </p:attrNameLst>
                                      </p:cBhvr>
                                      <p:to>
                                        <p:strVal val="visible"/>
                                      </p:to>
                                    </p:set>
                                    <p:animEffect transition="in" filter="wipe(down)">
                                      <p:cBhvr>
                                        <p:cTn id="43" dur="580">
                                          <p:stCondLst>
                                            <p:cond delay="0"/>
                                          </p:stCondLst>
                                        </p:cTn>
                                        <p:tgtEl>
                                          <p:spTgt spid="451591"/>
                                        </p:tgtEl>
                                      </p:cBhvr>
                                    </p:animEffect>
                                    <p:anim calcmode="lin" valueType="num">
                                      <p:cBhvr>
                                        <p:cTn id="44" dur="1822" tmFilter="0,0; 0.14,0.36; 0.43,0.73; 0.71,0.91; 1.0,1.0">
                                          <p:stCondLst>
                                            <p:cond delay="0"/>
                                          </p:stCondLst>
                                        </p:cTn>
                                        <p:tgtEl>
                                          <p:spTgt spid="45159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5159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5159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5159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51591"/>
                                        </p:tgtEl>
                                        <p:attrNameLst>
                                          <p:attrName>ppt_y</p:attrName>
                                        </p:attrNameLst>
                                      </p:cBhvr>
                                      <p:tavLst>
                                        <p:tav tm="0" fmla="#ppt_y-sin(pi*$)/81">
                                          <p:val>
                                            <p:fltVal val="0"/>
                                          </p:val>
                                        </p:tav>
                                        <p:tav tm="100000">
                                          <p:val>
                                            <p:fltVal val="1"/>
                                          </p:val>
                                        </p:tav>
                                      </p:tavLst>
                                    </p:anim>
                                    <p:animScale>
                                      <p:cBhvr>
                                        <p:cTn id="49" dur="26">
                                          <p:stCondLst>
                                            <p:cond delay="650"/>
                                          </p:stCondLst>
                                        </p:cTn>
                                        <p:tgtEl>
                                          <p:spTgt spid="451591"/>
                                        </p:tgtEl>
                                      </p:cBhvr>
                                      <p:to x="100000" y="60000"/>
                                    </p:animScale>
                                    <p:animScale>
                                      <p:cBhvr>
                                        <p:cTn id="50" dur="166" decel="50000">
                                          <p:stCondLst>
                                            <p:cond delay="676"/>
                                          </p:stCondLst>
                                        </p:cTn>
                                        <p:tgtEl>
                                          <p:spTgt spid="451591"/>
                                        </p:tgtEl>
                                      </p:cBhvr>
                                      <p:to x="100000" y="100000"/>
                                    </p:animScale>
                                    <p:animScale>
                                      <p:cBhvr>
                                        <p:cTn id="51" dur="26">
                                          <p:stCondLst>
                                            <p:cond delay="1312"/>
                                          </p:stCondLst>
                                        </p:cTn>
                                        <p:tgtEl>
                                          <p:spTgt spid="451591"/>
                                        </p:tgtEl>
                                      </p:cBhvr>
                                      <p:to x="100000" y="80000"/>
                                    </p:animScale>
                                    <p:animScale>
                                      <p:cBhvr>
                                        <p:cTn id="52" dur="166" decel="50000">
                                          <p:stCondLst>
                                            <p:cond delay="1338"/>
                                          </p:stCondLst>
                                        </p:cTn>
                                        <p:tgtEl>
                                          <p:spTgt spid="451591"/>
                                        </p:tgtEl>
                                      </p:cBhvr>
                                      <p:to x="100000" y="100000"/>
                                    </p:animScale>
                                    <p:animScale>
                                      <p:cBhvr>
                                        <p:cTn id="53" dur="26">
                                          <p:stCondLst>
                                            <p:cond delay="1642"/>
                                          </p:stCondLst>
                                        </p:cTn>
                                        <p:tgtEl>
                                          <p:spTgt spid="451591"/>
                                        </p:tgtEl>
                                      </p:cBhvr>
                                      <p:to x="100000" y="90000"/>
                                    </p:animScale>
                                    <p:animScale>
                                      <p:cBhvr>
                                        <p:cTn id="54" dur="166" decel="50000">
                                          <p:stCondLst>
                                            <p:cond delay="1668"/>
                                          </p:stCondLst>
                                        </p:cTn>
                                        <p:tgtEl>
                                          <p:spTgt spid="451591"/>
                                        </p:tgtEl>
                                      </p:cBhvr>
                                      <p:to x="100000" y="100000"/>
                                    </p:animScale>
                                    <p:animScale>
                                      <p:cBhvr>
                                        <p:cTn id="55" dur="26">
                                          <p:stCondLst>
                                            <p:cond delay="1808"/>
                                          </p:stCondLst>
                                        </p:cTn>
                                        <p:tgtEl>
                                          <p:spTgt spid="451591"/>
                                        </p:tgtEl>
                                      </p:cBhvr>
                                      <p:to x="100000" y="95000"/>
                                    </p:animScale>
                                    <p:animScale>
                                      <p:cBhvr>
                                        <p:cTn id="56" dur="166" decel="50000">
                                          <p:stCondLst>
                                            <p:cond delay="1834"/>
                                          </p:stCondLst>
                                        </p:cTn>
                                        <p:tgtEl>
                                          <p:spTgt spid="45159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451592"/>
                                        </p:tgtEl>
                                        <p:attrNameLst>
                                          <p:attrName>style.visibility</p:attrName>
                                        </p:attrNameLst>
                                      </p:cBhvr>
                                      <p:to>
                                        <p:strVal val="visible"/>
                                      </p:to>
                                    </p:set>
                                    <p:animEffect transition="in" filter="fade">
                                      <p:cBhvr>
                                        <p:cTn id="61" dur="800" decel="100000"/>
                                        <p:tgtEl>
                                          <p:spTgt spid="451592"/>
                                        </p:tgtEl>
                                      </p:cBhvr>
                                    </p:animEffect>
                                    <p:anim calcmode="lin" valueType="num">
                                      <p:cBhvr>
                                        <p:cTn id="62" dur="800" decel="100000" fill="hold"/>
                                        <p:tgtEl>
                                          <p:spTgt spid="451592"/>
                                        </p:tgtEl>
                                        <p:attrNameLst>
                                          <p:attrName>style.rotation</p:attrName>
                                        </p:attrNameLst>
                                      </p:cBhvr>
                                      <p:tavLst>
                                        <p:tav tm="0">
                                          <p:val>
                                            <p:fltVal val="-90"/>
                                          </p:val>
                                        </p:tav>
                                        <p:tav tm="100000">
                                          <p:val>
                                            <p:fltVal val="0"/>
                                          </p:val>
                                        </p:tav>
                                      </p:tavLst>
                                    </p:anim>
                                    <p:anim calcmode="lin" valueType="num">
                                      <p:cBhvr>
                                        <p:cTn id="63" dur="800" decel="100000" fill="hold"/>
                                        <p:tgtEl>
                                          <p:spTgt spid="451592"/>
                                        </p:tgtEl>
                                        <p:attrNameLst>
                                          <p:attrName>ppt_x</p:attrName>
                                        </p:attrNameLst>
                                      </p:cBhvr>
                                      <p:tavLst>
                                        <p:tav tm="0">
                                          <p:val>
                                            <p:strVal val="#ppt_x+0.4"/>
                                          </p:val>
                                        </p:tav>
                                        <p:tav tm="100000">
                                          <p:val>
                                            <p:strVal val="#ppt_x-0.05"/>
                                          </p:val>
                                        </p:tav>
                                      </p:tavLst>
                                    </p:anim>
                                    <p:anim calcmode="lin" valueType="num">
                                      <p:cBhvr>
                                        <p:cTn id="64" dur="800" decel="100000" fill="hold"/>
                                        <p:tgtEl>
                                          <p:spTgt spid="45159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5159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51592"/>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451593"/>
                                        </p:tgtEl>
                                        <p:attrNameLst>
                                          <p:attrName>style.visibility</p:attrName>
                                        </p:attrNameLst>
                                      </p:cBhvr>
                                      <p:to>
                                        <p:strVal val="visible"/>
                                      </p:to>
                                    </p:set>
                                    <p:animEffect transition="in" filter="fade">
                                      <p:cBhvr>
                                        <p:cTn id="71" dur="800" decel="100000"/>
                                        <p:tgtEl>
                                          <p:spTgt spid="451593"/>
                                        </p:tgtEl>
                                      </p:cBhvr>
                                    </p:animEffect>
                                    <p:anim calcmode="lin" valueType="num">
                                      <p:cBhvr>
                                        <p:cTn id="72" dur="800" decel="100000" fill="hold"/>
                                        <p:tgtEl>
                                          <p:spTgt spid="451593"/>
                                        </p:tgtEl>
                                        <p:attrNameLst>
                                          <p:attrName>style.rotation</p:attrName>
                                        </p:attrNameLst>
                                      </p:cBhvr>
                                      <p:tavLst>
                                        <p:tav tm="0">
                                          <p:val>
                                            <p:fltVal val="-90"/>
                                          </p:val>
                                        </p:tav>
                                        <p:tav tm="100000">
                                          <p:val>
                                            <p:fltVal val="0"/>
                                          </p:val>
                                        </p:tav>
                                      </p:tavLst>
                                    </p:anim>
                                    <p:anim calcmode="lin" valueType="num">
                                      <p:cBhvr>
                                        <p:cTn id="73" dur="800" decel="100000" fill="hold"/>
                                        <p:tgtEl>
                                          <p:spTgt spid="451593"/>
                                        </p:tgtEl>
                                        <p:attrNameLst>
                                          <p:attrName>ppt_x</p:attrName>
                                        </p:attrNameLst>
                                      </p:cBhvr>
                                      <p:tavLst>
                                        <p:tav tm="0">
                                          <p:val>
                                            <p:strVal val="#ppt_x+0.4"/>
                                          </p:val>
                                        </p:tav>
                                        <p:tav tm="100000">
                                          <p:val>
                                            <p:strVal val="#ppt_x-0.05"/>
                                          </p:val>
                                        </p:tav>
                                      </p:tavLst>
                                    </p:anim>
                                    <p:anim calcmode="lin" valueType="num">
                                      <p:cBhvr>
                                        <p:cTn id="74" dur="800" decel="100000" fill="hold"/>
                                        <p:tgtEl>
                                          <p:spTgt spid="451593"/>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51593"/>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51593"/>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4" presetClass="entr" presetSubtype="0" fill="hold" nodeType="clickEffect">
                                  <p:stCondLst>
                                    <p:cond delay="0"/>
                                  </p:stCondLst>
                                  <p:childTnLst>
                                    <p:set>
                                      <p:cBhvr>
                                        <p:cTn id="80" dur="1" fill="hold">
                                          <p:stCondLst>
                                            <p:cond delay="0"/>
                                          </p:stCondLst>
                                        </p:cTn>
                                        <p:tgtEl>
                                          <p:spTgt spid="451594"/>
                                        </p:tgtEl>
                                        <p:attrNameLst>
                                          <p:attrName>style.visibility</p:attrName>
                                        </p:attrNameLst>
                                      </p:cBhvr>
                                      <p:to>
                                        <p:strVal val="visible"/>
                                      </p:to>
                                    </p:set>
                                    <p:anim from="(-#ppt_w/2)" to="(#ppt_x)" calcmode="lin" valueType="num">
                                      <p:cBhvr>
                                        <p:cTn id="81" dur="600" fill="hold">
                                          <p:stCondLst>
                                            <p:cond delay="0"/>
                                          </p:stCondLst>
                                        </p:cTn>
                                        <p:tgtEl>
                                          <p:spTgt spid="451594"/>
                                        </p:tgtEl>
                                        <p:attrNameLst>
                                          <p:attrName>ppt_x</p:attrName>
                                        </p:attrNameLst>
                                      </p:cBhvr>
                                    </p:anim>
                                    <p:anim from="0" to="-1.0" calcmode="lin" valueType="num">
                                      <p:cBhvr>
                                        <p:cTn id="82" dur="200" decel="50000" autoRev="1" fill="hold">
                                          <p:stCondLst>
                                            <p:cond delay="600"/>
                                          </p:stCondLst>
                                        </p:cTn>
                                        <p:tgtEl>
                                          <p:spTgt spid="451594"/>
                                        </p:tgtEl>
                                        <p:attrNameLst>
                                          <p:attrName>xshear</p:attrName>
                                        </p:attrNameLst>
                                      </p:cBhvr>
                                    </p:anim>
                                    <p:animScale>
                                      <p:cBhvr>
                                        <p:cTn id="83" dur="200" decel="100000" autoRev="1" fill="hold">
                                          <p:stCondLst>
                                            <p:cond delay="600"/>
                                          </p:stCondLst>
                                        </p:cTn>
                                        <p:tgtEl>
                                          <p:spTgt spid="451594"/>
                                        </p:tgtEl>
                                      </p:cBhvr>
                                      <p:from x="100000" y="100000"/>
                                      <p:to x="80000" y="100000"/>
                                    </p:animScale>
                                    <p:anim by="(#ppt_h/3+#ppt_w*0.1)" calcmode="lin" valueType="num">
                                      <p:cBhvr additive="sum">
                                        <p:cTn id="84" dur="200" decel="100000" autoRev="1" fill="hold">
                                          <p:stCondLst>
                                            <p:cond delay="600"/>
                                          </p:stCondLst>
                                        </p:cTn>
                                        <p:tgtEl>
                                          <p:spTgt spid="451594"/>
                                        </p:tgtEl>
                                        <p:attrNameLst>
                                          <p:attrName>ppt_x</p:attrName>
                                        </p:attrNameLst>
                                      </p:cBhvr>
                                    </p:anim>
                                  </p:childTnLst>
                                </p:cTn>
                              </p:par>
                            </p:childTnLst>
                          </p:cTn>
                        </p:par>
                      </p:childTnLst>
                    </p:cTn>
                  </p:par>
                  <p:par>
                    <p:cTn id="85" fill="hold">
                      <p:stCondLst>
                        <p:cond delay="indefinite"/>
                      </p:stCondLst>
                      <p:childTnLst>
                        <p:par>
                          <p:cTn id="86" fill="hold">
                            <p:stCondLst>
                              <p:cond delay="0"/>
                            </p:stCondLst>
                            <p:childTnLst>
                              <p:par>
                                <p:cTn id="87" presetID="34" presetClass="entr" presetSubtype="0" fill="hold" nodeType="clickEffect">
                                  <p:stCondLst>
                                    <p:cond delay="0"/>
                                  </p:stCondLst>
                                  <p:childTnLst>
                                    <p:set>
                                      <p:cBhvr>
                                        <p:cTn id="88" dur="1" fill="hold">
                                          <p:stCondLst>
                                            <p:cond delay="0"/>
                                          </p:stCondLst>
                                        </p:cTn>
                                        <p:tgtEl>
                                          <p:spTgt spid="451595"/>
                                        </p:tgtEl>
                                        <p:attrNameLst>
                                          <p:attrName>style.visibility</p:attrName>
                                        </p:attrNameLst>
                                      </p:cBhvr>
                                      <p:to>
                                        <p:strVal val="visible"/>
                                      </p:to>
                                    </p:set>
                                    <p:anim from="(-#ppt_w/2)" to="(#ppt_x)" calcmode="lin" valueType="num">
                                      <p:cBhvr>
                                        <p:cTn id="89" dur="600" fill="hold">
                                          <p:stCondLst>
                                            <p:cond delay="0"/>
                                          </p:stCondLst>
                                        </p:cTn>
                                        <p:tgtEl>
                                          <p:spTgt spid="451595"/>
                                        </p:tgtEl>
                                        <p:attrNameLst>
                                          <p:attrName>ppt_x</p:attrName>
                                        </p:attrNameLst>
                                      </p:cBhvr>
                                    </p:anim>
                                    <p:anim from="0" to="-1.0" calcmode="lin" valueType="num">
                                      <p:cBhvr>
                                        <p:cTn id="90" dur="200" decel="50000" autoRev="1" fill="hold">
                                          <p:stCondLst>
                                            <p:cond delay="600"/>
                                          </p:stCondLst>
                                        </p:cTn>
                                        <p:tgtEl>
                                          <p:spTgt spid="451595"/>
                                        </p:tgtEl>
                                        <p:attrNameLst>
                                          <p:attrName>xshear</p:attrName>
                                        </p:attrNameLst>
                                      </p:cBhvr>
                                    </p:anim>
                                    <p:animScale>
                                      <p:cBhvr>
                                        <p:cTn id="91" dur="200" decel="100000" autoRev="1" fill="hold">
                                          <p:stCondLst>
                                            <p:cond delay="600"/>
                                          </p:stCondLst>
                                        </p:cTn>
                                        <p:tgtEl>
                                          <p:spTgt spid="451595"/>
                                        </p:tgtEl>
                                      </p:cBhvr>
                                      <p:from x="100000" y="100000"/>
                                      <p:to x="80000" y="100000"/>
                                    </p:animScale>
                                    <p:anim by="(#ppt_h/3+#ppt_w*0.1)" calcmode="lin" valueType="num">
                                      <p:cBhvr additive="sum">
                                        <p:cTn id="92" dur="200" decel="100000" autoRev="1" fill="hold">
                                          <p:stCondLst>
                                            <p:cond delay="600"/>
                                          </p:stCondLst>
                                        </p:cTn>
                                        <p:tgtEl>
                                          <p:spTgt spid="451595"/>
                                        </p:tgtEl>
                                        <p:attrNameLst>
                                          <p:attrName>ppt_x</p:attrName>
                                        </p:attrNameLst>
                                      </p:cBhvr>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51589"/>
                                        </p:tgtEl>
                                        <p:attrNameLst>
                                          <p:attrName>style.visibility</p:attrName>
                                        </p:attrNameLst>
                                      </p:cBhvr>
                                      <p:to>
                                        <p:strVal val="visible"/>
                                      </p:to>
                                    </p:set>
                                    <p:anim calcmode="lin" valueType="num">
                                      <p:cBhvr additive="base">
                                        <p:cTn id="97" dur="500" fill="hold"/>
                                        <p:tgtEl>
                                          <p:spTgt spid="451589"/>
                                        </p:tgtEl>
                                        <p:attrNameLst>
                                          <p:attrName>ppt_x</p:attrName>
                                        </p:attrNameLst>
                                      </p:cBhvr>
                                      <p:tavLst>
                                        <p:tav tm="0">
                                          <p:val>
                                            <p:strVal val="#ppt_x"/>
                                          </p:val>
                                        </p:tav>
                                        <p:tav tm="100000">
                                          <p:val>
                                            <p:strVal val="#ppt_x"/>
                                          </p:val>
                                        </p:tav>
                                      </p:tavLst>
                                    </p:anim>
                                    <p:anim calcmode="lin" valueType="num">
                                      <p:cBhvr additive="base">
                                        <p:cTn id="98" dur="500" fill="hold"/>
                                        <p:tgtEl>
                                          <p:spTgt spid="45158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00"/>
                                        <p:tgtEl>
                                          <p:spTgt spid="30"/>
                                        </p:tgtEl>
                                      </p:cBhvr>
                                    </p:animEffect>
                                  </p:childTnLst>
                                </p:cTn>
                              </p:par>
                              <p:par>
                                <p:cTn id="104" presetID="22" presetClass="entr" presetSubtype="4"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down)">
                                      <p:cBhvr>
                                        <p:cTn id="106" dur="500"/>
                                        <p:tgtEl>
                                          <p:spTgt spid="33"/>
                                        </p:tgtEl>
                                      </p:cBhvr>
                                    </p:animEffect>
                                  </p:childTnLst>
                                </p:cTn>
                              </p:par>
                              <p:par>
                                <p:cTn id="107" presetID="22" presetClass="entr" presetSubtype="4"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00"/>
                                        <p:tgtEl>
                                          <p:spTgt spid="35"/>
                                        </p:tgtEl>
                                      </p:cBhvr>
                                    </p:animEffect>
                                  </p:childTnLst>
                                </p:cTn>
                              </p:par>
                              <p:par>
                                <p:cTn id="110" presetID="2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down)">
                                      <p:cBhvr>
                                        <p:cTn id="112" dur="500"/>
                                        <p:tgtEl>
                                          <p:spTgt spid="43"/>
                                        </p:tgtEl>
                                      </p:cBhvr>
                                    </p:animEffect>
                                  </p:childTnLst>
                                </p:cTn>
                              </p:par>
                              <p:par>
                                <p:cTn id="113" presetID="22" presetClass="entr" presetSubtype="4"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down)">
                                      <p:cBhvr>
                                        <p:cTn id="115" dur="500"/>
                                        <p:tgtEl>
                                          <p:spTgt spid="41"/>
                                        </p:tgtEl>
                                      </p:cBhvr>
                                    </p:animEffect>
                                  </p:childTnLst>
                                </p:cTn>
                              </p:par>
                              <p:par>
                                <p:cTn id="116" presetID="22" presetClass="entr" presetSubtype="4" fill="hold"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down)">
                                      <p:cBhvr>
                                        <p:cTn id="118" dur="500"/>
                                        <p:tgtEl>
                                          <p:spTgt spid="2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blinds(horizontal)">
                                      <p:cBhvr>
                                        <p:cTn id="123" dur="500"/>
                                        <p:tgtEl>
                                          <p:spTgt spid="44"/>
                                        </p:tgtEl>
                                      </p:cBhvr>
                                    </p:animEffect>
                                  </p:childTnLst>
                                </p:cTn>
                              </p:par>
                            </p:childTnLst>
                          </p:cTn>
                        </p:par>
                      </p:childTnLst>
                    </p:cTn>
                  </p:par>
                  <p:par>
                    <p:cTn id="124" fill="hold">
                      <p:stCondLst>
                        <p:cond delay="indefinite"/>
                      </p:stCondLst>
                      <p:childTnLst>
                        <p:par>
                          <p:cTn id="125" fill="hold">
                            <p:stCondLst>
                              <p:cond delay="0"/>
                            </p:stCondLst>
                            <p:childTnLst>
                              <p:par>
                                <p:cTn id="126" presetID="34"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 from="(-#ppt_w/2)" to="(#ppt_x)" calcmode="lin" valueType="num">
                                      <p:cBhvr>
                                        <p:cTn id="128" dur="600" fill="hold">
                                          <p:stCondLst>
                                            <p:cond delay="0"/>
                                          </p:stCondLst>
                                        </p:cTn>
                                        <p:tgtEl>
                                          <p:spTgt spid="45"/>
                                        </p:tgtEl>
                                        <p:attrNameLst>
                                          <p:attrName>ppt_x</p:attrName>
                                        </p:attrNameLst>
                                      </p:cBhvr>
                                    </p:anim>
                                    <p:anim from="0" to="-1.0" calcmode="lin" valueType="num">
                                      <p:cBhvr>
                                        <p:cTn id="129" dur="200" decel="50000" autoRev="1" fill="hold">
                                          <p:stCondLst>
                                            <p:cond delay="600"/>
                                          </p:stCondLst>
                                        </p:cTn>
                                        <p:tgtEl>
                                          <p:spTgt spid="45"/>
                                        </p:tgtEl>
                                        <p:attrNameLst>
                                          <p:attrName>xshear</p:attrName>
                                        </p:attrNameLst>
                                      </p:cBhvr>
                                    </p:anim>
                                    <p:animScale>
                                      <p:cBhvr>
                                        <p:cTn id="130" dur="200" decel="100000" autoRev="1" fill="hold">
                                          <p:stCondLst>
                                            <p:cond delay="600"/>
                                          </p:stCondLst>
                                        </p:cTn>
                                        <p:tgtEl>
                                          <p:spTgt spid="45"/>
                                        </p:tgtEl>
                                      </p:cBhvr>
                                      <p:from x="100000" y="100000"/>
                                      <p:to x="80000" y="100000"/>
                                    </p:animScale>
                                    <p:anim by="(#ppt_h/3+#ppt_w*0.1)" calcmode="lin" valueType="num">
                                      <p:cBhvr additive="sum">
                                        <p:cTn id="131" dur="200" decel="100000" autoRev="1" fill="hold">
                                          <p:stCondLst>
                                            <p:cond delay="600"/>
                                          </p:stCondLst>
                                        </p:cTn>
                                        <p:tgtEl>
                                          <p:spTgt spid="45"/>
                                        </p:tgtEl>
                                        <p:attrNameLst>
                                          <p:attrName>ppt_x</p:attrName>
                                        </p:attrNameLst>
                                      </p:cBhvr>
                                    </p:anim>
                                  </p:childTnLst>
                                </p:cTn>
                              </p:par>
                            </p:childTnLst>
                          </p:cTn>
                        </p:par>
                      </p:childTnLst>
                    </p:cTn>
                  </p:par>
                  <p:par>
                    <p:cTn id="132" fill="hold">
                      <p:stCondLst>
                        <p:cond delay="indefinite"/>
                      </p:stCondLst>
                      <p:childTnLst>
                        <p:par>
                          <p:cTn id="133" fill="hold">
                            <p:stCondLst>
                              <p:cond delay="0"/>
                            </p:stCondLst>
                            <p:childTnLst>
                              <p:par>
                                <p:cTn id="134" presetID="26" presetClass="entr" presetSubtype="0" fill="hold"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down)">
                                      <p:cBhvr>
                                        <p:cTn id="136" dur="580">
                                          <p:stCondLst>
                                            <p:cond delay="0"/>
                                          </p:stCondLst>
                                        </p:cTn>
                                        <p:tgtEl>
                                          <p:spTgt spid="25"/>
                                        </p:tgtEl>
                                      </p:cBhvr>
                                    </p:animEffect>
                                    <p:anim calcmode="lin" valueType="num">
                                      <p:cBhvr>
                                        <p:cTn id="13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42" dur="26">
                                          <p:stCondLst>
                                            <p:cond delay="650"/>
                                          </p:stCondLst>
                                        </p:cTn>
                                        <p:tgtEl>
                                          <p:spTgt spid="25"/>
                                        </p:tgtEl>
                                      </p:cBhvr>
                                      <p:to x="100000" y="60000"/>
                                    </p:animScale>
                                    <p:animScale>
                                      <p:cBhvr>
                                        <p:cTn id="143" dur="166" decel="50000">
                                          <p:stCondLst>
                                            <p:cond delay="676"/>
                                          </p:stCondLst>
                                        </p:cTn>
                                        <p:tgtEl>
                                          <p:spTgt spid="25"/>
                                        </p:tgtEl>
                                      </p:cBhvr>
                                      <p:to x="100000" y="100000"/>
                                    </p:animScale>
                                    <p:animScale>
                                      <p:cBhvr>
                                        <p:cTn id="144" dur="26">
                                          <p:stCondLst>
                                            <p:cond delay="1312"/>
                                          </p:stCondLst>
                                        </p:cTn>
                                        <p:tgtEl>
                                          <p:spTgt spid="25"/>
                                        </p:tgtEl>
                                      </p:cBhvr>
                                      <p:to x="100000" y="80000"/>
                                    </p:animScale>
                                    <p:animScale>
                                      <p:cBhvr>
                                        <p:cTn id="145" dur="166" decel="50000">
                                          <p:stCondLst>
                                            <p:cond delay="1338"/>
                                          </p:stCondLst>
                                        </p:cTn>
                                        <p:tgtEl>
                                          <p:spTgt spid="25"/>
                                        </p:tgtEl>
                                      </p:cBhvr>
                                      <p:to x="100000" y="100000"/>
                                    </p:animScale>
                                    <p:animScale>
                                      <p:cBhvr>
                                        <p:cTn id="146" dur="26">
                                          <p:stCondLst>
                                            <p:cond delay="1642"/>
                                          </p:stCondLst>
                                        </p:cTn>
                                        <p:tgtEl>
                                          <p:spTgt spid="25"/>
                                        </p:tgtEl>
                                      </p:cBhvr>
                                      <p:to x="100000" y="90000"/>
                                    </p:animScale>
                                    <p:animScale>
                                      <p:cBhvr>
                                        <p:cTn id="147" dur="166" decel="50000">
                                          <p:stCondLst>
                                            <p:cond delay="1668"/>
                                          </p:stCondLst>
                                        </p:cTn>
                                        <p:tgtEl>
                                          <p:spTgt spid="25"/>
                                        </p:tgtEl>
                                      </p:cBhvr>
                                      <p:to x="100000" y="100000"/>
                                    </p:animScale>
                                    <p:animScale>
                                      <p:cBhvr>
                                        <p:cTn id="148" dur="26">
                                          <p:stCondLst>
                                            <p:cond delay="1808"/>
                                          </p:stCondLst>
                                        </p:cTn>
                                        <p:tgtEl>
                                          <p:spTgt spid="25"/>
                                        </p:tgtEl>
                                      </p:cBhvr>
                                      <p:to x="100000" y="95000"/>
                                    </p:animScale>
                                    <p:animScale>
                                      <p:cBhvr>
                                        <p:cTn id="14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0" y="3332182"/>
            <a:ext cx="2339975" cy="2449513"/>
          </a:xfrm>
          <a:prstGeom prst="star16">
            <a:avLst>
              <a:gd name="adj" fmla="val 375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400"/>
              <a:t>MASYARAKAT</a:t>
            </a:r>
          </a:p>
        </p:txBody>
      </p:sp>
      <p:sp>
        <p:nvSpPr>
          <p:cNvPr id="39939" name="Text Box 3"/>
          <p:cNvSpPr txBox="1">
            <a:spLocks noChangeArrowheads="1"/>
          </p:cNvSpPr>
          <p:nvPr/>
        </p:nvSpPr>
        <p:spPr bwMode="auto">
          <a:xfrm>
            <a:off x="3059113" y="3621107"/>
            <a:ext cx="2879725" cy="366713"/>
          </a:xfrm>
          <a:prstGeom prst="rect">
            <a:avLst/>
          </a:prstGeom>
          <a:noFill/>
          <a:ln w="9525">
            <a:noFill/>
            <a:miter lim="800000"/>
            <a:headEnd/>
            <a:tailEnd/>
          </a:ln>
          <a:effectLst/>
        </p:spPr>
        <p:txBody>
          <a:bodyPr>
            <a:spAutoFit/>
          </a:bodyPr>
          <a:lstStyle/>
          <a:p>
            <a:pPr algn="ctr">
              <a:spcBef>
                <a:spcPct val="50000"/>
              </a:spcBef>
            </a:pPr>
            <a:r>
              <a:rPr lang="en-US" b="1"/>
              <a:t>PENDIDIKAN</a:t>
            </a:r>
          </a:p>
        </p:txBody>
      </p:sp>
      <p:grpSp>
        <p:nvGrpSpPr>
          <p:cNvPr id="2" name="Group 4"/>
          <p:cNvGrpSpPr>
            <a:grpSpLocks/>
          </p:cNvGrpSpPr>
          <p:nvPr/>
        </p:nvGrpSpPr>
        <p:grpSpPr bwMode="auto">
          <a:xfrm>
            <a:off x="5303838" y="1328757"/>
            <a:ext cx="3840162" cy="4957763"/>
            <a:chOff x="3341" y="308"/>
            <a:chExt cx="2419" cy="3123"/>
          </a:xfrm>
        </p:grpSpPr>
        <p:sp>
          <p:nvSpPr>
            <p:cNvPr id="39941" name="Text Box 5"/>
            <p:cNvSpPr txBox="1">
              <a:spLocks noChangeArrowheads="1"/>
            </p:cNvSpPr>
            <p:nvPr/>
          </p:nvSpPr>
          <p:spPr bwMode="auto">
            <a:xfrm>
              <a:off x="4109" y="2300"/>
              <a:ext cx="1043" cy="442"/>
            </a:xfrm>
            <a:prstGeom prst="rect">
              <a:avLst/>
            </a:prstGeom>
            <a:noFill/>
            <a:ln w="9525">
              <a:noFill/>
              <a:miter lim="800000"/>
              <a:headEnd/>
              <a:tailEnd/>
            </a:ln>
            <a:effectLst/>
          </p:spPr>
          <p:txBody>
            <a:bodyPr>
              <a:spAutoFit/>
            </a:bodyPr>
            <a:lstStyle/>
            <a:p>
              <a:pPr>
                <a:spcBef>
                  <a:spcPct val="50000"/>
                </a:spcBef>
              </a:pPr>
              <a:r>
                <a:rPr lang="en-US" sz="2000"/>
                <a:t>DUNIA KERJA</a:t>
              </a:r>
            </a:p>
          </p:txBody>
        </p:sp>
        <p:sp>
          <p:nvSpPr>
            <p:cNvPr id="39942" name="Freeform 6"/>
            <p:cNvSpPr>
              <a:spLocks/>
            </p:cNvSpPr>
            <p:nvPr/>
          </p:nvSpPr>
          <p:spPr bwMode="auto">
            <a:xfrm>
              <a:off x="3945" y="1541"/>
              <a:ext cx="1211" cy="313"/>
            </a:xfrm>
            <a:custGeom>
              <a:avLst/>
              <a:gdLst/>
              <a:ahLst/>
              <a:cxnLst>
                <a:cxn ang="0">
                  <a:pos x="122" y="0"/>
                </a:cxn>
                <a:cxn ang="0">
                  <a:pos x="0" y="313"/>
                </a:cxn>
                <a:cxn ang="0">
                  <a:pos x="1211" y="313"/>
                </a:cxn>
                <a:cxn ang="0">
                  <a:pos x="1090" y="0"/>
                </a:cxn>
                <a:cxn ang="0">
                  <a:pos x="122" y="0"/>
                </a:cxn>
              </a:cxnLst>
              <a:rect l="0" t="0" r="r" b="b"/>
              <a:pathLst>
                <a:path w="1211" h="313">
                  <a:moveTo>
                    <a:pt x="122" y="0"/>
                  </a:moveTo>
                  <a:lnTo>
                    <a:pt x="0" y="313"/>
                  </a:lnTo>
                  <a:lnTo>
                    <a:pt x="1211" y="313"/>
                  </a:lnTo>
                  <a:lnTo>
                    <a:pt x="1090" y="0"/>
                  </a:lnTo>
                  <a:lnTo>
                    <a:pt x="122" y="0"/>
                  </a:lnTo>
                  <a:close/>
                </a:path>
              </a:pathLst>
            </a:custGeom>
            <a:solidFill>
              <a:srgbClr val="00FFCC"/>
            </a:solidFill>
            <a:ln w="15875">
              <a:solidFill>
                <a:srgbClr val="000000"/>
              </a:solidFill>
              <a:prstDash val="solid"/>
              <a:round/>
              <a:headEnd/>
              <a:tailEnd/>
            </a:ln>
          </p:spPr>
          <p:txBody>
            <a:bodyPr/>
            <a:lstStyle/>
            <a:p>
              <a:endParaRPr lang="en-US"/>
            </a:p>
          </p:txBody>
        </p:sp>
        <p:sp>
          <p:nvSpPr>
            <p:cNvPr id="39943" name="Freeform 7"/>
            <p:cNvSpPr>
              <a:spLocks/>
            </p:cNvSpPr>
            <p:nvPr/>
          </p:nvSpPr>
          <p:spPr bwMode="auto">
            <a:xfrm>
              <a:off x="3341" y="3117"/>
              <a:ext cx="2419" cy="314"/>
            </a:xfrm>
            <a:custGeom>
              <a:avLst/>
              <a:gdLst/>
              <a:ahLst/>
              <a:cxnLst>
                <a:cxn ang="0">
                  <a:pos x="121" y="0"/>
                </a:cxn>
                <a:cxn ang="0">
                  <a:pos x="0" y="314"/>
                </a:cxn>
                <a:cxn ang="0">
                  <a:pos x="2419" y="314"/>
                </a:cxn>
                <a:cxn ang="0">
                  <a:pos x="2298" y="0"/>
                </a:cxn>
                <a:cxn ang="0">
                  <a:pos x="121" y="0"/>
                </a:cxn>
              </a:cxnLst>
              <a:rect l="0" t="0" r="r" b="b"/>
              <a:pathLst>
                <a:path w="2419" h="314">
                  <a:moveTo>
                    <a:pt x="121" y="0"/>
                  </a:moveTo>
                  <a:lnTo>
                    <a:pt x="0" y="314"/>
                  </a:lnTo>
                  <a:lnTo>
                    <a:pt x="2419" y="314"/>
                  </a:lnTo>
                  <a:lnTo>
                    <a:pt x="2298" y="0"/>
                  </a:lnTo>
                  <a:lnTo>
                    <a:pt x="121" y="0"/>
                  </a:lnTo>
                  <a:close/>
                </a:path>
              </a:pathLst>
            </a:custGeom>
            <a:solidFill>
              <a:srgbClr val="FFFF00"/>
            </a:solidFill>
            <a:ln w="15875">
              <a:solidFill>
                <a:srgbClr val="000000"/>
              </a:solidFill>
              <a:prstDash val="solid"/>
              <a:round/>
              <a:headEnd/>
              <a:tailEnd/>
            </a:ln>
          </p:spPr>
          <p:txBody>
            <a:bodyPr/>
            <a:lstStyle/>
            <a:p>
              <a:endParaRPr lang="en-US"/>
            </a:p>
          </p:txBody>
        </p:sp>
        <p:sp>
          <p:nvSpPr>
            <p:cNvPr id="39944" name="Rectangle 8"/>
            <p:cNvSpPr>
              <a:spLocks noChangeArrowheads="1"/>
            </p:cNvSpPr>
            <p:nvPr/>
          </p:nvSpPr>
          <p:spPr bwMode="auto">
            <a:xfrm>
              <a:off x="4149" y="3194"/>
              <a:ext cx="838"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Tenaga Kasar</a:t>
              </a:r>
              <a:endParaRPr lang="en-US" sz="1600" b="1">
                <a:latin typeface="Arial" charset="0"/>
              </a:endParaRPr>
            </a:p>
          </p:txBody>
        </p:sp>
        <p:sp>
          <p:nvSpPr>
            <p:cNvPr id="39945" name="Freeform 9"/>
            <p:cNvSpPr>
              <a:spLocks/>
            </p:cNvSpPr>
            <p:nvPr/>
          </p:nvSpPr>
          <p:spPr bwMode="auto">
            <a:xfrm>
              <a:off x="3462" y="2804"/>
              <a:ext cx="2177" cy="313"/>
            </a:xfrm>
            <a:custGeom>
              <a:avLst/>
              <a:gdLst/>
              <a:ahLst/>
              <a:cxnLst>
                <a:cxn ang="0">
                  <a:pos x="122" y="0"/>
                </a:cxn>
                <a:cxn ang="0">
                  <a:pos x="0" y="313"/>
                </a:cxn>
                <a:cxn ang="0">
                  <a:pos x="2177" y="313"/>
                </a:cxn>
                <a:cxn ang="0">
                  <a:pos x="2056" y="0"/>
                </a:cxn>
                <a:cxn ang="0">
                  <a:pos x="122" y="0"/>
                </a:cxn>
              </a:cxnLst>
              <a:rect l="0" t="0" r="r" b="b"/>
              <a:pathLst>
                <a:path w="2177" h="313">
                  <a:moveTo>
                    <a:pt x="122" y="0"/>
                  </a:moveTo>
                  <a:lnTo>
                    <a:pt x="0" y="313"/>
                  </a:lnTo>
                  <a:lnTo>
                    <a:pt x="2177" y="313"/>
                  </a:lnTo>
                  <a:lnTo>
                    <a:pt x="2056" y="0"/>
                  </a:lnTo>
                  <a:lnTo>
                    <a:pt x="122" y="0"/>
                  </a:lnTo>
                  <a:close/>
                </a:path>
              </a:pathLst>
            </a:custGeom>
            <a:solidFill>
              <a:schemeClr val="folHlink"/>
            </a:solidFill>
            <a:ln w="15875">
              <a:solidFill>
                <a:srgbClr val="000000"/>
              </a:solidFill>
              <a:prstDash val="solid"/>
              <a:round/>
              <a:headEnd/>
              <a:tailEnd/>
            </a:ln>
          </p:spPr>
          <p:txBody>
            <a:bodyPr/>
            <a:lstStyle/>
            <a:p>
              <a:endParaRPr lang="en-US"/>
            </a:p>
          </p:txBody>
        </p:sp>
        <p:sp>
          <p:nvSpPr>
            <p:cNvPr id="39946" name="Rectangle 10"/>
            <p:cNvSpPr>
              <a:spLocks noChangeArrowheads="1"/>
            </p:cNvSpPr>
            <p:nvPr/>
          </p:nvSpPr>
          <p:spPr bwMode="auto">
            <a:xfrm>
              <a:off x="3909" y="2896"/>
              <a:ext cx="1372"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Juru Teknik Pembantu</a:t>
              </a:r>
              <a:endParaRPr lang="en-US" sz="1600" b="1">
                <a:latin typeface="Arial" charset="0"/>
              </a:endParaRPr>
            </a:p>
          </p:txBody>
        </p:sp>
        <p:sp>
          <p:nvSpPr>
            <p:cNvPr id="39947" name="Freeform 11"/>
            <p:cNvSpPr>
              <a:spLocks/>
            </p:cNvSpPr>
            <p:nvPr/>
          </p:nvSpPr>
          <p:spPr bwMode="auto">
            <a:xfrm>
              <a:off x="3584" y="2482"/>
              <a:ext cx="1934" cy="314"/>
            </a:xfrm>
            <a:custGeom>
              <a:avLst/>
              <a:gdLst/>
              <a:ahLst/>
              <a:cxnLst>
                <a:cxn ang="0">
                  <a:pos x="121" y="0"/>
                </a:cxn>
                <a:cxn ang="0">
                  <a:pos x="0" y="314"/>
                </a:cxn>
                <a:cxn ang="0">
                  <a:pos x="1934" y="314"/>
                </a:cxn>
                <a:cxn ang="0">
                  <a:pos x="1814" y="0"/>
                </a:cxn>
                <a:cxn ang="0">
                  <a:pos x="121" y="0"/>
                </a:cxn>
              </a:cxnLst>
              <a:rect l="0" t="0" r="r" b="b"/>
              <a:pathLst>
                <a:path w="1934" h="314">
                  <a:moveTo>
                    <a:pt x="121" y="0"/>
                  </a:moveTo>
                  <a:lnTo>
                    <a:pt x="0" y="314"/>
                  </a:lnTo>
                  <a:lnTo>
                    <a:pt x="1934" y="314"/>
                  </a:lnTo>
                  <a:lnTo>
                    <a:pt x="1814" y="0"/>
                  </a:lnTo>
                  <a:lnTo>
                    <a:pt x="121" y="0"/>
                  </a:lnTo>
                  <a:close/>
                </a:path>
              </a:pathLst>
            </a:custGeom>
            <a:solidFill>
              <a:schemeClr val="accent1"/>
            </a:solidFill>
            <a:ln w="15875">
              <a:solidFill>
                <a:srgbClr val="000000"/>
              </a:solidFill>
              <a:prstDash val="solid"/>
              <a:round/>
              <a:headEnd/>
              <a:tailEnd/>
            </a:ln>
          </p:spPr>
          <p:txBody>
            <a:bodyPr/>
            <a:lstStyle/>
            <a:p>
              <a:endParaRPr lang="en-US"/>
            </a:p>
          </p:txBody>
        </p:sp>
        <p:sp>
          <p:nvSpPr>
            <p:cNvPr id="39948" name="Rectangle 12"/>
            <p:cNvSpPr>
              <a:spLocks noChangeArrowheads="1"/>
            </p:cNvSpPr>
            <p:nvPr/>
          </p:nvSpPr>
          <p:spPr bwMode="auto">
            <a:xfrm>
              <a:off x="4160" y="2582"/>
              <a:ext cx="718"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Juru Teknik</a:t>
              </a:r>
              <a:endParaRPr lang="en-US" sz="1600" b="1">
                <a:latin typeface="Arial" charset="0"/>
              </a:endParaRPr>
            </a:p>
          </p:txBody>
        </p:sp>
        <p:sp>
          <p:nvSpPr>
            <p:cNvPr id="39949" name="Freeform 13"/>
            <p:cNvSpPr>
              <a:spLocks/>
            </p:cNvSpPr>
            <p:nvPr/>
          </p:nvSpPr>
          <p:spPr bwMode="auto">
            <a:xfrm>
              <a:off x="3705" y="2160"/>
              <a:ext cx="1693" cy="314"/>
            </a:xfrm>
            <a:custGeom>
              <a:avLst/>
              <a:gdLst/>
              <a:ahLst/>
              <a:cxnLst>
                <a:cxn ang="0">
                  <a:pos x="119" y="0"/>
                </a:cxn>
                <a:cxn ang="0">
                  <a:pos x="0" y="314"/>
                </a:cxn>
                <a:cxn ang="0">
                  <a:pos x="1693" y="314"/>
                </a:cxn>
                <a:cxn ang="0">
                  <a:pos x="1572" y="0"/>
                </a:cxn>
                <a:cxn ang="0">
                  <a:pos x="119" y="0"/>
                </a:cxn>
              </a:cxnLst>
              <a:rect l="0" t="0" r="r" b="b"/>
              <a:pathLst>
                <a:path w="1693" h="314">
                  <a:moveTo>
                    <a:pt x="119" y="0"/>
                  </a:moveTo>
                  <a:lnTo>
                    <a:pt x="0" y="314"/>
                  </a:lnTo>
                  <a:lnTo>
                    <a:pt x="1693" y="314"/>
                  </a:lnTo>
                  <a:lnTo>
                    <a:pt x="1572" y="0"/>
                  </a:lnTo>
                  <a:lnTo>
                    <a:pt x="119" y="0"/>
                  </a:lnTo>
                  <a:close/>
                </a:path>
              </a:pathLst>
            </a:custGeom>
            <a:solidFill>
              <a:schemeClr val="accent2"/>
            </a:solidFill>
            <a:ln w="15875">
              <a:solidFill>
                <a:srgbClr val="000000"/>
              </a:solidFill>
              <a:prstDash val="solid"/>
              <a:round/>
              <a:headEnd/>
              <a:tailEnd/>
            </a:ln>
          </p:spPr>
          <p:txBody>
            <a:bodyPr/>
            <a:lstStyle/>
            <a:p>
              <a:endParaRPr lang="en-US"/>
            </a:p>
          </p:txBody>
        </p:sp>
        <p:sp>
          <p:nvSpPr>
            <p:cNvPr id="39950" name="Rectangle 14"/>
            <p:cNvSpPr>
              <a:spLocks noChangeArrowheads="1"/>
            </p:cNvSpPr>
            <p:nvPr/>
          </p:nvSpPr>
          <p:spPr bwMode="auto">
            <a:xfrm>
              <a:off x="4264" y="2268"/>
              <a:ext cx="441" cy="154"/>
            </a:xfrm>
            <a:prstGeom prst="rect">
              <a:avLst/>
            </a:prstGeom>
            <a:noFill/>
            <a:ln w="9525">
              <a:noFill/>
              <a:miter lim="800000"/>
              <a:headEnd/>
              <a:tailEnd/>
            </a:ln>
          </p:spPr>
          <p:txBody>
            <a:bodyPr wrap="none" lIns="0" tIns="0" rIns="0" bIns="0">
              <a:spAutoFit/>
            </a:bodyPr>
            <a:lstStyle/>
            <a:p>
              <a:pPr eaLnBrk="1" hangingPunct="1"/>
              <a:r>
                <a:rPr lang="en-US" sz="1600" b="1">
                  <a:solidFill>
                    <a:srgbClr val="FFFF00"/>
                  </a:solidFill>
                  <a:latin typeface="Arial" charset="0"/>
                </a:rPr>
                <a:t>Teknisi</a:t>
              </a:r>
            </a:p>
          </p:txBody>
        </p:sp>
        <p:sp>
          <p:nvSpPr>
            <p:cNvPr id="39951" name="Freeform 15"/>
            <p:cNvSpPr>
              <a:spLocks/>
            </p:cNvSpPr>
            <p:nvPr/>
          </p:nvSpPr>
          <p:spPr bwMode="auto">
            <a:xfrm>
              <a:off x="3824" y="1842"/>
              <a:ext cx="1453" cy="314"/>
            </a:xfrm>
            <a:custGeom>
              <a:avLst/>
              <a:gdLst/>
              <a:ahLst/>
              <a:cxnLst>
                <a:cxn ang="0">
                  <a:pos x="121" y="0"/>
                </a:cxn>
                <a:cxn ang="0">
                  <a:pos x="0" y="314"/>
                </a:cxn>
                <a:cxn ang="0">
                  <a:pos x="1453" y="314"/>
                </a:cxn>
                <a:cxn ang="0">
                  <a:pos x="1332" y="0"/>
                </a:cxn>
                <a:cxn ang="0">
                  <a:pos x="121" y="0"/>
                </a:cxn>
              </a:cxnLst>
              <a:rect l="0" t="0" r="r" b="b"/>
              <a:pathLst>
                <a:path w="1453" h="314">
                  <a:moveTo>
                    <a:pt x="121" y="0"/>
                  </a:moveTo>
                  <a:lnTo>
                    <a:pt x="0" y="314"/>
                  </a:lnTo>
                  <a:lnTo>
                    <a:pt x="1453" y="314"/>
                  </a:lnTo>
                  <a:lnTo>
                    <a:pt x="1332" y="0"/>
                  </a:lnTo>
                  <a:lnTo>
                    <a:pt x="121" y="0"/>
                  </a:lnTo>
                  <a:close/>
                </a:path>
              </a:pathLst>
            </a:custGeom>
            <a:solidFill>
              <a:srgbClr val="FFFF66"/>
            </a:solidFill>
            <a:ln w="15875">
              <a:solidFill>
                <a:srgbClr val="000000"/>
              </a:solidFill>
              <a:prstDash val="solid"/>
              <a:round/>
              <a:headEnd/>
              <a:tailEnd/>
            </a:ln>
          </p:spPr>
          <p:txBody>
            <a:bodyPr/>
            <a:lstStyle/>
            <a:p>
              <a:endParaRPr lang="en-US"/>
            </a:p>
          </p:txBody>
        </p:sp>
        <p:sp>
          <p:nvSpPr>
            <p:cNvPr id="39952" name="Rectangle 16"/>
            <p:cNvSpPr>
              <a:spLocks noChangeArrowheads="1"/>
            </p:cNvSpPr>
            <p:nvPr/>
          </p:nvSpPr>
          <p:spPr bwMode="auto">
            <a:xfrm>
              <a:off x="4282" y="1919"/>
              <a:ext cx="441"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Teknisi</a:t>
              </a:r>
              <a:endParaRPr lang="en-US" sz="1600" b="1">
                <a:latin typeface="Arial" charset="0"/>
              </a:endParaRPr>
            </a:p>
          </p:txBody>
        </p:sp>
        <p:sp>
          <p:nvSpPr>
            <p:cNvPr id="39953" name="Rectangle 17"/>
            <p:cNvSpPr>
              <a:spLocks noChangeArrowheads="1"/>
            </p:cNvSpPr>
            <p:nvPr/>
          </p:nvSpPr>
          <p:spPr bwMode="auto">
            <a:xfrm>
              <a:off x="4264" y="1641"/>
              <a:ext cx="441"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Teknisi</a:t>
              </a:r>
              <a:endParaRPr lang="en-US" sz="1600" b="1">
                <a:latin typeface="Arial" charset="0"/>
              </a:endParaRPr>
            </a:p>
          </p:txBody>
        </p:sp>
        <p:sp>
          <p:nvSpPr>
            <p:cNvPr id="39954" name="Freeform 18"/>
            <p:cNvSpPr>
              <a:spLocks/>
            </p:cNvSpPr>
            <p:nvPr/>
          </p:nvSpPr>
          <p:spPr bwMode="auto">
            <a:xfrm>
              <a:off x="4552" y="1235"/>
              <a:ext cx="483" cy="314"/>
            </a:xfrm>
            <a:custGeom>
              <a:avLst/>
              <a:gdLst/>
              <a:ahLst/>
              <a:cxnLst>
                <a:cxn ang="0">
                  <a:pos x="0" y="0"/>
                </a:cxn>
                <a:cxn ang="0">
                  <a:pos x="0" y="314"/>
                </a:cxn>
                <a:cxn ang="0">
                  <a:pos x="483" y="314"/>
                </a:cxn>
                <a:cxn ang="0">
                  <a:pos x="361" y="0"/>
                </a:cxn>
                <a:cxn ang="0">
                  <a:pos x="0" y="0"/>
                </a:cxn>
              </a:cxnLst>
              <a:rect l="0" t="0" r="r" b="b"/>
              <a:pathLst>
                <a:path w="483" h="314">
                  <a:moveTo>
                    <a:pt x="0" y="0"/>
                  </a:moveTo>
                  <a:lnTo>
                    <a:pt x="0" y="314"/>
                  </a:lnTo>
                  <a:lnTo>
                    <a:pt x="483" y="314"/>
                  </a:lnTo>
                  <a:lnTo>
                    <a:pt x="361" y="0"/>
                  </a:lnTo>
                  <a:lnTo>
                    <a:pt x="0" y="0"/>
                  </a:lnTo>
                  <a:close/>
                </a:path>
              </a:pathLst>
            </a:custGeom>
            <a:solidFill>
              <a:srgbClr val="FF6600"/>
            </a:solidFill>
            <a:ln w="15875">
              <a:solidFill>
                <a:srgbClr val="000000"/>
              </a:solidFill>
              <a:prstDash val="solid"/>
              <a:round/>
              <a:headEnd/>
              <a:tailEnd/>
            </a:ln>
          </p:spPr>
          <p:txBody>
            <a:bodyPr/>
            <a:lstStyle/>
            <a:p>
              <a:endParaRPr lang="en-US"/>
            </a:p>
          </p:txBody>
        </p:sp>
        <p:sp>
          <p:nvSpPr>
            <p:cNvPr id="39955" name="Rectangle 19"/>
            <p:cNvSpPr>
              <a:spLocks noChangeArrowheads="1"/>
            </p:cNvSpPr>
            <p:nvPr/>
          </p:nvSpPr>
          <p:spPr bwMode="auto">
            <a:xfrm>
              <a:off x="4627" y="1327"/>
              <a:ext cx="242" cy="154"/>
            </a:xfrm>
            <a:prstGeom prst="rect">
              <a:avLst/>
            </a:prstGeom>
            <a:noFill/>
            <a:ln w="9525">
              <a:noFill/>
              <a:miter lim="800000"/>
              <a:headEnd/>
              <a:tailEnd/>
            </a:ln>
          </p:spPr>
          <p:txBody>
            <a:bodyPr wrap="none" lIns="0" tIns="0" rIns="0" bIns="0">
              <a:spAutoFit/>
            </a:bodyPr>
            <a:lstStyle/>
            <a:p>
              <a:pPr eaLnBrk="1" hangingPunct="1"/>
              <a:r>
                <a:rPr lang="en-US" sz="1600" b="1">
                  <a:solidFill>
                    <a:srgbClr val="000000"/>
                  </a:solidFill>
                  <a:latin typeface="Arial" charset="0"/>
                </a:rPr>
                <a:t>Ahli</a:t>
              </a:r>
              <a:endParaRPr lang="en-US" sz="1600" b="1">
                <a:latin typeface="Arial" charset="0"/>
              </a:endParaRPr>
            </a:p>
          </p:txBody>
        </p:sp>
        <p:sp>
          <p:nvSpPr>
            <p:cNvPr id="39956" name="Freeform 20"/>
            <p:cNvSpPr>
              <a:spLocks/>
            </p:cNvSpPr>
            <p:nvPr/>
          </p:nvSpPr>
          <p:spPr bwMode="auto">
            <a:xfrm>
              <a:off x="4067" y="1235"/>
              <a:ext cx="485" cy="314"/>
            </a:xfrm>
            <a:custGeom>
              <a:avLst/>
              <a:gdLst/>
              <a:ahLst/>
              <a:cxnLst>
                <a:cxn ang="0">
                  <a:pos x="121" y="0"/>
                </a:cxn>
                <a:cxn ang="0">
                  <a:pos x="0" y="314"/>
                </a:cxn>
                <a:cxn ang="0">
                  <a:pos x="485" y="314"/>
                </a:cxn>
                <a:cxn ang="0">
                  <a:pos x="485" y="0"/>
                </a:cxn>
                <a:cxn ang="0">
                  <a:pos x="121" y="0"/>
                </a:cxn>
              </a:cxnLst>
              <a:rect l="0" t="0" r="r" b="b"/>
              <a:pathLst>
                <a:path w="485" h="314">
                  <a:moveTo>
                    <a:pt x="121" y="0"/>
                  </a:moveTo>
                  <a:lnTo>
                    <a:pt x="0" y="314"/>
                  </a:lnTo>
                  <a:lnTo>
                    <a:pt x="485" y="314"/>
                  </a:lnTo>
                  <a:lnTo>
                    <a:pt x="485" y="0"/>
                  </a:lnTo>
                  <a:lnTo>
                    <a:pt x="121" y="0"/>
                  </a:lnTo>
                  <a:close/>
                </a:path>
              </a:pathLst>
            </a:custGeom>
            <a:solidFill>
              <a:srgbClr val="000099"/>
            </a:solidFill>
            <a:ln w="15875">
              <a:solidFill>
                <a:srgbClr val="000000"/>
              </a:solidFill>
              <a:prstDash val="solid"/>
              <a:round/>
              <a:headEnd/>
              <a:tailEnd/>
            </a:ln>
          </p:spPr>
          <p:txBody>
            <a:bodyPr/>
            <a:lstStyle/>
            <a:p>
              <a:endParaRPr lang="en-US"/>
            </a:p>
          </p:txBody>
        </p:sp>
        <p:sp>
          <p:nvSpPr>
            <p:cNvPr id="39957" name="Freeform 21"/>
            <p:cNvSpPr>
              <a:spLocks/>
            </p:cNvSpPr>
            <p:nvPr/>
          </p:nvSpPr>
          <p:spPr bwMode="auto">
            <a:xfrm>
              <a:off x="4311" y="308"/>
              <a:ext cx="243" cy="627"/>
            </a:xfrm>
            <a:custGeom>
              <a:avLst/>
              <a:gdLst/>
              <a:ahLst/>
              <a:cxnLst>
                <a:cxn ang="0">
                  <a:pos x="243" y="627"/>
                </a:cxn>
                <a:cxn ang="0">
                  <a:pos x="243" y="0"/>
                </a:cxn>
                <a:cxn ang="0">
                  <a:pos x="0" y="627"/>
                </a:cxn>
                <a:cxn ang="0">
                  <a:pos x="243" y="627"/>
                </a:cxn>
              </a:cxnLst>
              <a:rect l="0" t="0" r="r" b="b"/>
              <a:pathLst>
                <a:path w="243" h="627">
                  <a:moveTo>
                    <a:pt x="243" y="627"/>
                  </a:moveTo>
                  <a:lnTo>
                    <a:pt x="243" y="0"/>
                  </a:lnTo>
                  <a:lnTo>
                    <a:pt x="0" y="627"/>
                  </a:lnTo>
                  <a:lnTo>
                    <a:pt x="243" y="627"/>
                  </a:lnTo>
                  <a:close/>
                </a:path>
              </a:pathLst>
            </a:custGeom>
            <a:solidFill>
              <a:srgbClr val="FFFF00"/>
            </a:solidFill>
            <a:ln w="15875">
              <a:solidFill>
                <a:srgbClr val="000000"/>
              </a:solidFill>
              <a:prstDash val="solid"/>
              <a:round/>
              <a:headEnd/>
              <a:tailEnd/>
            </a:ln>
          </p:spPr>
          <p:txBody>
            <a:bodyPr/>
            <a:lstStyle/>
            <a:p>
              <a:endParaRPr lang="en-US"/>
            </a:p>
          </p:txBody>
        </p:sp>
        <p:sp>
          <p:nvSpPr>
            <p:cNvPr id="39958" name="Freeform 22"/>
            <p:cNvSpPr>
              <a:spLocks/>
            </p:cNvSpPr>
            <p:nvPr/>
          </p:nvSpPr>
          <p:spPr bwMode="auto">
            <a:xfrm>
              <a:off x="4188" y="921"/>
              <a:ext cx="364" cy="314"/>
            </a:xfrm>
            <a:custGeom>
              <a:avLst/>
              <a:gdLst/>
              <a:ahLst/>
              <a:cxnLst>
                <a:cxn ang="0">
                  <a:pos x="364" y="0"/>
                </a:cxn>
                <a:cxn ang="0">
                  <a:pos x="121" y="0"/>
                </a:cxn>
                <a:cxn ang="0">
                  <a:pos x="0" y="314"/>
                </a:cxn>
                <a:cxn ang="0">
                  <a:pos x="364" y="314"/>
                </a:cxn>
                <a:cxn ang="0">
                  <a:pos x="364" y="0"/>
                </a:cxn>
              </a:cxnLst>
              <a:rect l="0" t="0" r="r" b="b"/>
              <a:pathLst>
                <a:path w="364" h="314">
                  <a:moveTo>
                    <a:pt x="364" y="0"/>
                  </a:moveTo>
                  <a:lnTo>
                    <a:pt x="121" y="0"/>
                  </a:lnTo>
                  <a:lnTo>
                    <a:pt x="0" y="314"/>
                  </a:lnTo>
                  <a:lnTo>
                    <a:pt x="364" y="314"/>
                  </a:lnTo>
                  <a:lnTo>
                    <a:pt x="364" y="0"/>
                  </a:lnTo>
                  <a:close/>
                </a:path>
              </a:pathLst>
            </a:custGeom>
            <a:solidFill>
              <a:srgbClr val="00CC00"/>
            </a:solidFill>
            <a:ln w="15875">
              <a:solidFill>
                <a:srgbClr val="000000"/>
              </a:solidFill>
              <a:prstDash val="solid"/>
              <a:round/>
              <a:headEnd/>
              <a:tailEnd/>
            </a:ln>
          </p:spPr>
          <p:txBody>
            <a:bodyPr/>
            <a:lstStyle/>
            <a:p>
              <a:endParaRPr lang="en-US"/>
            </a:p>
          </p:txBody>
        </p:sp>
        <p:sp>
          <p:nvSpPr>
            <p:cNvPr id="39959" name="Freeform 23"/>
            <p:cNvSpPr>
              <a:spLocks/>
            </p:cNvSpPr>
            <p:nvPr/>
          </p:nvSpPr>
          <p:spPr bwMode="auto">
            <a:xfrm>
              <a:off x="4554" y="308"/>
              <a:ext cx="240" cy="627"/>
            </a:xfrm>
            <a:custGeom>
              <a:avLst/>
              <a:gdLst/>
              <a:ahLst/>
              <a:cxnLst>
                <a:cxn ang="0">
                  <a:pos x="0" y="627"/>
                </a:cxn>
                <a:cxn ang="0">
                  <a:pos x="225" y="627"/>
                </a:cxn>
                <a:cxn ang="0">
                  <a:pos x="240" y="627"/>
                </a:cxn>
                <a:cxn ang="0">
                  <a:pos x="0" y="0"/>
                </a:cxn>
                <a:cxn ang="0">
                  <a:pos x="0" y="627"/>
                </a:cxn>
              </a:cxnLst>
              <a:rect l="0" t="0" r="r" b="b"/>
              <a:pathLst>
                <a:path w="240" h="627">
                  <a:moveTo>
                    <a:pt x="0" y="627"/>
                  </a:moveTo>
                  <a:lnTo>
                    <a:pt x="225" y="627"/>
                  </a:lnTo>
                  <a:lnTo>
                    <a:pt x="240" y="627"/>
                  </a:lnTo>
                  <a:lnTo>
                    <a:pt x="0" y="0"/>
                  </a:lnTo>
                  <a:lnTo>
                    <a:pt x="0" y="627"/>
                  </a:lnTo>
                  <a:close/>
                </a:path>
              </a:pathLst>
            </a:custGeom>
            <a:solidFill>
              <a:srgbClr val="FFFFFF"/>
            </a:solidFill>
            <a:ln w="15875">
              <a:solidFill>
                <a:srgbClr val="000000"/>
              </a:solidFill>
              <a:prstDash val="solid"/>
              <a:round/>
              <a:headEnd/>
              <a:tailEnd/>
            </a:ln>
          </p:spPr>
          <p:txBody>
            <a:bodyPr/>
            <a:lstStyle/>
            <a:p>
              <a:endParaRPr lang="en-US"/>
            </a:p>
          </p:txBody>
        </p:sp>
        <p:sp>
          <p:nvSpPr>
            <p:cNvPr id="39960" name="Freeform 24"/>
            <p:cNvSpPr>
              <a:spLocks/>
            </p:cNvSpPr>
            <p:nvPr/>
          </p:nvSpPr>
          <p:spPr bwMode="auto">
            <a:xfrm>
              <a:off x="4552" y="921"/>
              <a:ext cx="361" cy="314"/>
            </a:xfrm>
            <a:custGeom>
              <a:avLst/>
              <a:gdLst/>
              <a:ahLst/>
              <a:cxnLst>
                <a:cxn ang="0">
                  <a:pos x="0" y="0"/>
                </a:cxn>
                <a:cxn ang="0">
                  <a:pos x="0" y="314"/>
                </a:cxn>
                <a:cxn ang="0">
                  <a:pos x="361" y="314"/>
                </a:cxn>
                <a:cxn ang="0">
                  <a:pos x="240" y="0"/>
                </a:cxn>
                <a:cxn ang="0">
                  <a:pos x="225" y="0"/>
                </a:cxn>
                <a:cxn ang="0">
                  <a:pos x="0" y="0"/>
                </a:cxn>
              </a:cxnLst>
              <a:rect l="0" t="0" r="r" b="b"/>
              <a:pathLst>
                <a:path w="361" h="314">
                  <a:moveTo>
                    <a:pt x="0" y="0"/>
                  </a:moveTo>
                  <a:lnTo>
                    <a:pt x="0" y="314"/>
                  </a:lnTo>
                  <a:lnTo>
                    <a:pt x="361" y="314"/>
                  </a:lnTo>
                  <a:lnTo>
                    <a:pt x="240" y="0"/>
                  </a:lnTo>
                  <a:lnTo>
                    <a:pt x="225" y="0"/>
                  </a:lnTo>
                  <a:lnTo>
                    <a:pt x="0" y="0"/>
                  </a:lnTo>
                  <a:close/>
                </a:path>
              </a:pathLst>
            </a:custGeom>
            <a:solidFill>
              <a:schemeClr val="accent1"/>
            </a:solidFill>
            <a:ln w="15875">
              <a:solidFill>
                <a:srgbClr val="000000"/>
              </a:solidFill>
              <a:prstDash val="solid"/>
              <a:round/>
              <a:headEnd/>
              <a:tailEnd/>
            </a:ln>
          </p:spPr>
          <p:txBody>
            <a:bodyPr/>
            <a:lstStyle/>
            <a:p>
              <a:endParaRPr lang="en-US"/>
            </a:p>
          </p:txBody>
        </p:sp>
      </p:grpSp>
      <p:grpSp>
        <p:nvGrpSpPr>
          <p:cNvPr id="3" name="Group 25"/>
          <p:cNvGrpSpPr>
            <a:grpSpLocks/>
          </p:cNvGrpSpPr>
          <p:nvPr/>
        </p:nvGrpSpPr>
        <p:grpSpPr bwMode="auto">
          <a:xfrm>
            <a:off x="2051050" y="4124345"/>
            <a:ext cx="4176713" cy="720725"/>
            <a:chOff x="1292" y="2069"/>
            <a:chExt cx="2631" cy="454"/>
          </a:xfrm>
        </p:grpSpPr>
        <p:grpSp>
          <p:nvGrpSpPr>
            <p:cNvPr id="4" name="Group 26"/>
            <p:cNvGrpSpPr>
              <a:grpSpLocks/>
            </p:cNvGrpSpPr>
            <p:nvPr/>
          </p:nvGrpSpPr>
          <p:grpSpPr bwMode="auto">
            <a:xfrm>
              <a:off x="1383" y="2160"/>
              <a:ext cx="2404" cy="227"/>
              <a:chOff x="1383" y="2160"/>
              <a:chExt cx="2404" cy="227"/>
            </a:xfrm>
          </p:grpSpPr>
          <p:sp>
            <p:nvSpPr>
              <p:cNvPr id="39963" name="Line 27"/>
              <p:cNvSpPr>
                <a:spLocks noChangeShapeType="1"/>
              </p:cNvSpPr>
              <p:nvPr/>
            </p:nvSpPr>
            <p:spPr bwMode="auto">
              <a:xfrm>
                <a:off x="1383" y="2387"/>
                <a:ext cx="2313" cy="0"/>
              </a:xfrm>
              <a:prstGeom prst="line">
                <a:avLst/>
              </a:prstGeom>
              <a:noFill/>
              <a:ln w="76200">
                <a:solidFill>
                  <a:schemeClr val="tx1"/>
                </a:solidFill>
                <a:round/>
                <a:headEnd/>
                <a:tailEnd/>
              </a:ln>
              <a:effectLst/>
            </p:spPr>
            <p:txBody>
              <a:bodyPr/>
              <a:lstStyle/>
              <a:p>
                <a:endParaRPr lang="en-US"/>
              </a:p>
            </p:txBody>
          </p:sp>
          <p:sp>
            <p:nvSpPr>
              <p:cNvPr id="39964" name="Line 28"/>
              <p:cNvSpPr>
                <a:spLocks noChangeShapeType="1"/>
              </p:cNvSpPr>
              <p:nvPr/>
            </p:nvSpPr>
            <p:spPr bwMode="auto">
              <a:xfrm>
                <a:off x="1383" y="2160"/>
                <a:ext cx="2404" cy="0"/>
              </a:xfrm>
              <a:prstGeom prst="line">
                <a:avLst/>
              </a:prstGeom>
              <a:noFill/>
              <a:ln w="28575">
                <a:solidFill>
                  <a:schemeClr val="tx1"/>
                </a:solidFill>
                <a:round/>
                <a:headEnd/>
                <a:tailEnd/>
              </a:ln>
              <a:effectLst/>
            </p:spPr>
            <p:txBody>
              <a:bodyPr/>
              <a:lstStyle/>
              <a:p>
                <a:endParaRPr lang="en-US"/>
              </a:p>
            </p:txBody>
          </p:sp>
          <p:sp>
            <p:nvSpPr>
              <p:cNvPr id="39965" name="Line 29"/>
              <p:cNvSpPr>
                <a:spLocks noChangeShapeType="1"/>
              </p:cNvSpPr>
              <p:nvPr/>
            </p:nvSpPr>
            <p:spPr bwMode="auto">
              <a:xfrm>
                <a:off x="1474" y="2160"/>
                <a:ext cx="0" cy="227"/>
              </a:xfrm>
              <a:prstGeom prst="line">
                <a:avLst/>
              </a:prstGeom>
              <a:noFill/>
              <a:ln w="9525">
                <a:solidFill>
                  <a:schemeClr val="tx1"/>
                </a:solidFill>
                <a:round/>
                <a:headEnd/>
                <a:tailEnd/>
              </a:ln>
              <a:effectLst/>
            </p:spPr>
            <p:txBody>
              <a:bodyPr/>
              <a:lstStyle/>
              <a:p>
                <a:endParaRPr lang="en-US"/>
              </a:p>
            </p:txBody>
          </p:sp>
          <p:sp>
            <p:nvSpPr>
              <p:cNvPr id="39966" name="Line 30"/>
              <p:cNvSpPr>
                <a:spLocks noChangeShapeType="1"/>
              </p:cNvSpPr>
              <p:nvPr/>
            </p:nvSpPr>
            <p:spPr bwMode="auto">
              <a:xfrm>
                <a:off x="1610" y="2160"/>
                <a:ext cx="0" cy="227"/>
              </a:xfrm>
              <a:prstGeom prst="line">
                <a:avLst/>
              </a:prstGeom>
              <a:noFill/>
              <a:ln w="9525">
                <a:solidFill>
                  <a:schemeClr val="tx1"/>
                </a:solidFill>
                <a:round/>
                <a:headEnd/>
                <a:tailEnd/>
              </a:ln>
              <a:effectLst/>
            </p:spPr>
            <p:txBody>
              <a:bodyPr/>
              <a:lstStyle/>
              <a:p>
                <a:endParaRPr lang="en-US"/>
              </a:p>
            </p:txBody>
          </p:sp>
          <p:sp>
            <p:nvSpPr>
              <p:cNvPr id="39967" name="Line 31"/>
              <p:cNvSpPr>
                <a:spLocks noChangeShapeType="1"/>
              </p:cNvSpPr>
              <p:nvPr/>
            </p:nvSpPr>
            <p:spPr bwMode="auto">
              <a:xfrm>
                <a:off x="1746" y="2160"/>
                <a:ext cx="0" cy="227"/>
              </a:xfrm>
              <a:prstGeom prst="line">
                <a:avLst/>
              </a:prstGeom>
              <a:noFill/>
              <a:ln w="9525">
                <a:solidFill>
                  <a:schemeClr val="tx1"/>
                </a:solidFill>
                <a:round/>
                <a:headEnd/>
                <a:tailEnd/>
              </a:ln>
              <a:effectLst/>
            </p:spPr>
            <p:txBody>
              <a:bodyPr/>
              <a:lstStyle/>
              <a:p>
                <a:endParaRPr lang="en-US"/>
              </a:p>
            </p:txBody>
          </p:sp>
          <p:sp>
            <p:nvSpPr>
              <p:cNvPr id="39968" name="Line 32"/>
              <p:cNvSpPr>
                <a:spLocks noChangeShapeType="1"/>
              </p:cNvSpPr>
              <p:nvPr/>
            </p:nvSpPr>
            <p:spPr bwMode="auto">
              <a:xfrm>
                <a:off x="1882" y="2160"/>
                <a:ext cx="0" cy="227"/>
              </a:xfrm>
              <a:prstGeom prst="line">
                <a:avLst/>
              </a:prstGeom>
              <a:noFill/>
              <a:ln w="9525">
                <a:solidFill>
                  <a:schemeClr val="tx1"/>
                </a:solidFill>
                <a:round/>
                <a:headEnd/>
                <a:tailEnd/>
              </a:ln>
              <a:effectLst/>
            </p:spPr>
            <p:txBody>
              <a:bodyPr/>
              <a:lstStyle/>
              <a:p>
                <a:endParaRPr lang="en-US"/>
              </a:p>
            </p:txBody>
          </p:sp>
          <p:sp>
            <p:nvSpPr>
              <p:cNvPr id="39969" name="Line 33"/>
              <p:cNvSpPr>
                <a:spLocks noChangeShapeType="1"/>
              </p:cNvSpPr>
              <p:nvPr/>
            </p:nvSpPr>
            <p:spPr bwMode="auto">
              <a:xfrm>
                <a:off x="2018" y="2160"/>
                <a:ext cx="0" cy="227"/>
              </a:xfrm>
              <a:prstGeom prst="line">
                <a:avLst/>
              </a:prstGeom>
              <a:noFill/>
              <a:ln w="9525">
                <a:solidFill>
                  <a:schemeClr val="tx1"/>
                </a:solidFill>
                <a:round/>
                <a:headEnd/>
                <a:tailEnd/>
              </a:ln>
              <a:effectLst/>
            </p:spPr>
            <p:txBody>
              <a:bodyPr/>
              <a:lstStyle/>
              <a:p>
                <a:endParaRPr lang="en-US"/>
              </a:p>
            </p:txBody>
          </p:sp>
          <p:sp>
            <p:nvSpPr>
              <p:cNvPr id="39970" name="Line 34"/>
              <p:cNvSpPr>
                <a:spLocks noChangeShapeType="1"/>
              </p:cNvSpPr>
              <p:nvPr/>
            </p:nvSpPr>
            <p:spPr bwMode="auto">
              <a:xfrm>
                <a:off x="2154" y="2160"/>
                <a:ext cx="0" cy="227"/>
              </a:xfrm>
              <a:prstGeom prst="line">
                <a:avLst/>
              </a:prstGeom>
              <a:noFill/>
              <a:ln w="9525">
                <a:solidFill>
                  <a:schemeClr val="tx1"/>
                </a:solidFill>
                <a:round/>
                <a:headEnd/>
                <a:tailEnd/>
              </a:ln>
              <a:effectLst/>
            </p:spPr>
            <p:txBody>
              <a:bodyPr/>
              <a:lstStyle/>
              <a:p>
                <a:endParaRPr lang="en-US"/>
              </a:p>
            </p:txBody>
          </p:sp>
          <p:sp>
            <p:nvSpPr>
              <p:cNvPr id="39971" name="Line 35"/>
              <p:cNvSpPr>
                <a:spLocks noChangeShapeType="1"/>
              </p:cNvSpPr>
              <p:nvPr/>
            </p:nvSpPr>
            <p:spPr bwMode="auto">
              <a:xfrm>
                <a:off x="2245" y="2160"/>
                <a:ext cx="0" cy="227"/>
              </a:xfrm>
              <a:prstGeom prst="line">
                <a:avLst/>
              </a:prstGeom>
              <a:noFill/>
              <a:ln w="9525">
                <a:solidFill>
                  <a:schemeClr val="tx1"/>
                </a:solidFill>
                <a:round/>
                <a:headEnd/>
                <a:tailEnd/>
              </a:ln>
              <a:effectLst/>
            </p:spPr>
            <p:txBody>
              <a:bodyPr/>
              <a:lstStyle/>
              <a:p>
                <a:endParaRPr lang="en-US"/>
              </a:p>
            </p:txBody>
          </p:sp>
          <p:sp>
            <p:nvSpPr>
              <p:cNvPr id="39972" name="Line 36"/>
              <p:cNvSpPr>
                <a:spLocks noChangeShapeType="1"/>
              </p:cNvSpPr>
              <p:nvPr/>
            </p:nvSpPr>
            <p:spPr bwMode="auto">
              <a:xfrm>
                <a:off x="2381" y="2160"/>
                <a:ext cx="0" cy="227"/>
              </a:xfrm>
              <a:prstGeom prst="line">
                <a:avLst/>
              </a:prstGeom>
              <a:noFill/>
              <a:ln w="9525">
                <a:solidFill>
                  <a:schemeClr val="tx1"/>
                </a:solidFill>
                <a:round/>
                <a:headEnd/>
                <a:tailEnd/>
              </a:ln>
              <a:effectLst/>
            </p:spPr>
            <p:txBody>
              <a:bodyPr/>
              <a:lstStyle/>
              <a:p>
                <a:endParaRPr lang="en-US"/>
              </a:p>
            </p:txBody>
          </p:sp>
          <p:sp>
            <p:nvSpPr>
              <p:cNvPr id="39973" name="Line 37"/>
              <p:cNvSpPr>
                <a:spLocks noChangeShapeType="1"/>
              </p:cNvSpPr>
              <p:nvPr/>
            </p:nvSpPr>
            <p:spPr bwMode="auto">
              <a:xfrm>
                <a:off x="2517" y="2160"/>
                <a:ext cx="0" cy="227"/>
              </a:xfrm>
              <a:prstGeom prst="line">
                <a:avLst/>
              </a:prstGeom>
              <a:noFill/>
              <a:ln w="9525">
                <a:solidFill>
                  <a:schemeClr val="tx1"/>
                </a:solidFill>
                <a:round/>
                <a:headEnd/>
                <a:tailEnd/>
              </a:ln>
              <a:effectLst/>
            </p:spPr>
            <p:txBody>
              <a:bodyPr/>
              <a:lstStyle/>
              <a:p>
                <a:endParaRPr lang="en-US"/>
              </a:p>
            </p:txBody>
          </p:sp>
          <p:sp>
            <p:nvSpPr>
              <p:cNvPr id="39974" name="Line 38"/>
              <p:cNvSpPr>
                <a:spLocks noChangeShapeType="1"/>
              </p:cNvSpPr>
              <p:nvPr/>
            </p:nvSpPr>
            <p:spPr bwMode="auto">
              <a:xfrm>
                <a:off x="2653" y="2160"/>
                <a:ext cx="0" cy="227"/>
              </a:xfrm>
              <a:prstGeom prst="line">
                <a:avLst/>
              </a:prstGeom>
              <a:noFill/>
              <a:ln w="9525">
                <a:solidFill>
                  <a:schemeClr val="tx1"/>
                </a:solidFill>
                <a:round/>
                <a:headEnd/>
                <a:tailEnd/>
              </a:ln>
              <a:effectLst/>
            </p:spPr>
            <p:txBody>
              <a:bodyPr/>
              <a:lstStyle/>
              <a:p>
                <a:endParaRPr lang="en-US"/>
              </a:p>
            </p:txBody>
          </p:sp>
          <p:sp>
            <p:nvSpPr>
              <p:cNvPr id="39975" name="Line 39"/>
              <p:cNvSpPr>
                <a:spLocks noChangeShapeType="1"/>
              </p:cNvSpPr>
              <p:nvPr/>
            </p:nvSpPr>
            <p:spPr bwMode="auto">
              <a:xfrm>
                <a:off x="2789" y="2160"/>
                <a:ext cx="0" cy="227"/>
              </a:xfrm>
              <a:prstGeom prst="line">
                <a:avLst/>
              </a:prstGeom>
              <a:noFill/>
              <a:ln w="9525">
                <a:solidFill>
                  <a:schemeClr val="tx1"/>
                </a:solidFill>
                <a:round/>
                <a:headEnd/>
                <a:tailEnd/>
              </a:ln>
              <a:effectLst/>
            </p:spPr>
            <p:txBody>
              <a:bodyPr/>
              <a:lstStyle/>
              <a:p>
                <a:endParaRPr lang="en-US"/>
              </a:p>
            </p:txBody>
          </p:sp>
          <p:sp>
            <p:nvSpPr>
              <p:cNvPr id="39976" name="Line 40"/>
              <p:cNvSpPr>
                <a:spLocks noChangeShapeType="1"/>
              </p:cNvSpPr>
              <p:nvPr/>
            </p:nvSpPr>
            <p:spPr bwMode="auto">
              <a:xfrm>
                <a:off x="2925" y="2160"/>
                <a:ext cx="0" cy="227"/>
              </a:xfrm>
              <a:prstGeom prst="line">
                <a:avLst/>
              </a:prstGeom>
              <a:noFill/>
              <a:ln w="9525">
                <a:solidFill>
                  <a:schemeClr val="tx1"/>
                </a:solidFill>
                <a:round/>
                <a:headEnd/>
                <a:tailEnd/>
              </a:ln>
              <a:effectLst/>
            </p:spPr>
            <p:txBody>
              <a:bodyPr/>
              <a:lstStyle/>
              <a:p>
                <a:endParaRPr lang="en-US"/>
              </a:p>
            </p:txBody>
          </p:sp>
          <p:sp>
            <p:nvSpPr>
              <p:cNvPr id="39977" name="Line 41"/>
              <p:cNvSpPr>
                <a:spLocks noChangeShapeType="1"/>
              </p:cNvSpPr>
              <p:nvPr/>
            </p:nvSpPr>
            <p:spPr bwMode="auto">
              <a:xfrm>
                <a:off x="3016" y="2160"/>
                <a:ext cx="0" cy="227"/>
              </a:xfrm>
              <a:prstGeom prst="line">
                <a:avLst/>
              </a:prstGeom>
              <a:noFill/>
              <a:ln w="9525">
                <a:solidFill>
                  <a:schemeClr val="tx1"/>
                </a:solidFill>
                <a:round/>
                <a:headEnd/>
                <a:tailEnd/>
              </a:ln>
              <a:effectLst/>
            </p:spPr>
            <p:txBody>
              <a:bodyPr/>
              <a:lstStyle/>
              <a:p>
                <a:endParaRPr lang="en-US"/>
              </a:p>
            </p:txBody>
          </p:sp>
          <p:sp>
            <p:nvSpPr>
              <p:cNvPr id="39978" name="Line 42"/>
              <p:cNvSpPr>
                <a:spLocks noChangeShapeType="1"/>
              </p:cNvSpPr>
              <p:nvPr/>
            </p:nvSpPr>
            <p:spPr bwMode="auto">
              <a:xfrm>
                <a:off x="3152" y="2160"/>
                <a:ext cx="0" cy="227"/>
              </a:xfrm>
              <a:prstGeom prst="line">
                <a:avLst/>
              </a:prstGeom>
              <a:noFill/>
              <a:ln w="9525">
                <a:solidFill>
                  <a:schemeClr val="tx1"/>
                </a:solidFill>
                <a:round/>
                <a:headEnd/>
                <a:tailEnd/>
              </a:ln>
              <a:effectLst/>
            </p:spPr>
            <p:txBody>
              <a:bodyPr/>
              <a:lstStyle/>
              <a:p>
                <a:endParaRPr lang="en-US"/>
              </a:p>
            </p:txBody>
          </p:sp>
          <p:sp>
            <p:nvSpPr>
              <p:cNvPr id="39979" name="Line 43"/>
              <p:cNvSpPr>
                <a:spLocks noChangeShapeType="1"/>
              </p:cNvSpPr>
              <p:nvPr/>
            </p:nvSpPr>
            <p:spPr bwMode="auto">
              <a:xfrm>
                <a:off x="3288" y="2160"/>
                <a:ext cx="0" cy="227"/>
              </a:xfrm>
              <a:prstGeom prst="line">
                <a:avLst/>
              </a:prstGeom>
              <a:noFill/>
              <a:ln w="9525">
                <a:solidFill>
                  <a:schemeClr val="tx1"/>
                </a:solidFill>
                <a:round/>
                <a:headEnd/>
                <a:tailEnd/>
              </a:ln>
              <a:effectLst/>
            </p:spPr>
            <p:txBody>
              <a:bodyPr/>
              <a:lstStyle/>
              <a:p>
                <a:endParaRPr lang="en-US"/>
              </a:p>
            </p:txBody>
          </p:sp>
          <p:sp>
            <p:nvSpPr>
              <p:cNvPr id="39980" name="Line 44"/>
              <p:cNvSpPr>
                <a:spLocks noChangeShapeType="1"/>
              </p:cNvSpPr>
              <p:nvPr/>
            </p:nvSpPr>
            <p:spPr bwMode="auto">
              <a:xfrm>
                <a:off x="3424" y="2160"/>
                <a:ext cx="0" cy="227"/>
              </a:xfrm>
              <a:prstGeom prst="line">
                <a:avLst/>
              </a:prstGeom>
              <a:noFill/>
              <a:ln w="9525">
                <a:solidFill>
                  <a:schemeClr val="tx1"/>
                </a:solidFill>
                <a:round/>
                <a:headEnd/>
                <a:tailEnd/>
              </a:ln>
              <a:effectLst/>
            </p:spPr>
            <p:txBody>
              <a:bodyPr/>
              <a:lstStyle/>
              <a:p>
                <a:endParaRPr lang="en-US"/>
              </a:p>
            </p:txBody>
          </p:sp>
          <p:sp>
            <p:nvSpPr>
              <p:cNvPr id="39981" name="Line 45"/>
              <p:cNvSpPr>
                <a:spLocks noChangeShapeType="1"/>
              </p:cNvSpPr>
              <p:nvPr/>
            </p:nvSpPr>
            <p:spPr bwMode="auto">
              <a:xfrm>
                <a:off x="3560" y="2160"/>
                <a:ext cx="0" cy="227"/>
              </a:xfrm>
              <a:prstGeom prst="line">
                <a:avLst/>
              </a:prstGeom>
              <a:noFill/>
              <a:ln w="9525">
                <a:solidFill>
                  <a:schemeClr val="tx1"/>
                </a:solidFill>
                <a:round/>
                <a:headEnd/>
                <a:tailEnd/>
              </a:ln>
              <a:effectLst/>
            </p:spPr>
            <p:txBody>
              <a:bodyPr/>
              <a:lstStyle/>
              <a:p>
                <a:endParaRPr lang="en-US"/>
              </a:p>
            </p:txBody>
          </p:sp>
          <p:sp>
            <p:nvSpPr>
              <p:cNvPr id="39982" name="Line 46"/>
              <p:cNvSpPr>
                <a:spLocks noChangeShapeType="1"/>
              </p:cNvSpPr>
              <p:nvPr/>
            </p:nvSpPr>
            <p:spPr bwMode="auto">
              <a:xfrm>
                <a:off x="3696" y="2160"/>
                <a:ext cx="0" cy="227"/>
              </a:xfrm>
              <a:prstGeom prst="line">
                <a:avLst/>
              </a:prstGeom>
              <a:noFill/>
              <a:ln w="9525">
                <a:solidFill>
                  <a:schemeClr val="tx1"/>
                </a:solidFill>
                <a:round/>
                <a:headEnd/>
                <a:tailEnd/>
              </a:ln>
              <a:effectLst/>
            </p:spPr>
            <p:txBody>
              <a:bodyPr/>
              <a:lstStyle/>
              <a:p>
                <a:endParaRPr lang="en-US"/>
              </a:p>
            </p:txBody>
          </p:sp>
        </p:grpSp>
        <p:grpSp>
          <p:nvGrpSpPr>
            <p:cNvPr id="5" name="Group 47"/>
            <p:cNvGrpSpPr>
              <a:grpSpLocks/>
            </p:cNvGrpSpPr>
            <p:nvPr/>
          </p:nvGrpSpPr>
          <p:grpSpPr bwMode="auto">
            <a:xfrm>
              <a:off x="1519" y="2069"/>
              <a:ext cx="2404" cy="227"/>
              <a:chOff x="1383" y="2160"/>
              <a:chExt cx="2404" cy="227"/>
            </a:xfrm>
          </p:grpSpPr>
          <p:sp>
            <p:nvSpPr>
              <p:cNvPr id="39984" name="Line 48"/>
              <p:cNvSpPr>
                <a:spLocks noChangeShapeType="1"/>
              </p:cNvSpPr>
              <p:nvPr/>
            </p:nvSpPr>
            <p:spPr bwMode="auto">
              <a:xfrm>
                <a:off x="1383" y="2387"/>
                <a:ext cx="2313" cy="0"/>
              </a:xfrm>
              <a:prstGeom prst="line">
                <a:avLst/>
              </a:prstGeom>
              <a:noFill/>
              <a:ln w="76200">
                <a:solidFill>
                  <a:schemeClr val="tx1"/>
                </a:solidFill>
                <a:round/>
                <a:headEnd/>
                <a:tailEnd/>
              </a:ln>
              <a:effectLst/>
            </p:spPr>
            <p:txBody>
              <a:bodyPr/>
              <a:lstStyle/>
              <a:p>
                <a:endParaRPr lang="en-US"/>
              </a:p>
            </p:txBody>
          </p:sp>
          <p:sp>
            <p:nvSpPr>
              <p:cNvPr id="39985" name="Line 49"/>
              <p:cNvSpPr>
                <a:spLocks noChangeShapeType="1"/>
              </p:cNvSpPr>
              <p:nvPr/>
            </p:nvSpPr>
            <p:spPr bwMode="auto">
              <a:xfrm>
                <a:off x="1383" y="2160"/>
                <a:ext cx="2404" cy="0"/>
              </a:xfrm>
              <a:prstGeom prst="line">
                <a:avLst/>
              </a:prstGeom>
              <a:noFill/>
              <a:ln w="28575">
                <a:solidFill>
                  <a:schemeClr val="tx1"/>
                </a:solidFill>
                <a:round/>
                <a:headEnd/>
                <a:tailEnd/>
              </a:ln>
              <a:effectLst/>
            </p:spPr>
            <p:txBody>
              <a:bodyPr/>
              <a:lstStyle/>
              <a:p>
                <a:endParaRPr lang="en-US"/>
              </a:p>
            </p:txBody>
          </p:sp>
          <p:sp>
            <p:nvSpPr>
              <p:cNvPr id="39986" name="Line 50"/>
              <p:cNvSpPr>
                <a:spLocks noChangeShapeType="1"/>
              </p:cNvSpPr>
              <p:nvPr/>
            </p:nvSpPr>
            <p:spPr bwMode="auto">
              <a:xfrm>
                <a:off x="1474" y="2160"/>
                <a:ext cx="0" cy="227"/>
              </a:xfrm>
              <a:prstGeom prst="line">
                <a:avLst/>
              </a:prstGeom>
              <a:noFill/>
              <a:ln w="9525">
                <a:solidFill>
                  <a:schemeClr val="tx1"/>
                </a:solidFill>
                <a:round/>
                <a:headEnd/>
                <a:tailEnd/>
              </a:ln>
              <a:effectLst/>
            </p:spPr>
            <p:txBody>
              <a:bodyPr/>
              <a:lstStyle/>
              <a:p>
                <a:endParaRPr lang="en-US"/>
              </a:p>
            </p:txBody>
          </p:sp>
          <p:sp>
            <p:nvSpPr>
              <p:cNvPr id="39987" name="Line 51"/>
              <p:cNvSpPr>
                <a:spLocks noChangeShapeType="1"/>
              </p:cNvSpPr>
              <p:nvPr/>
            </p:nvSpPr>
            <p:spPr bwMode="auto">
              <a:xfrm>
                <a:off x="1610" y="2160"/>
                <a:ext cx="0" cy="227"/>
              </a:xfrm>
              <a:prstGeom prst="line">
                <a:avLst/>
              </a:prstGeom>
              <a:noFill/>
              <a:ln w="9525">
                <a:solidFill>
                  <a:schemeClr val="tx1"/>
                </a:solidFill>
                <a:round/>
                <a:headEnd/>
                <a:tailEnd/>
              </a:ln>
              <a:effectLst/>
            </p:spPr>
            <p:txBody>
              <a:bodyPr/>
              <a:lstStyle/>
              <a:p>
                <a:endParaRPr lang="en-US"/>
              </a:p>
            </p:txBody>
          </p:sp>
          <p:sp>
            <p:nvSpPr>
              <p:cNvPr id="39988" name="Line 52"/>
              <p:cNvSpPr>
                <a:spLocks noChangeShapeType="1"/>
              </p:cNvSpPr>
              <p:nvPr/>
            </p:nvSpPr>
            <p:spPr bwMode="auto">
              <a:xfrm>
                <a:off x="1746" y="2160"/>
                <a:ext cx="0" cy="227"/>
              </a:xfrm>
              <a:prstGeom prst="line">
                <a:avLst/>
              </a:prstGeom>
              <a:noFill/>
              <a:ln w="9525">
                <a:solidFill>
                  <a:schemeClr val="tx1"/>
                </a:solidFill>
                <a:round/>
                <a:headEnd/>
                <a:tailEnd/>
              </a:ln>
              <a:effectLst/>
            </p:spPr>
            <p:txBody>
              <a:bodyPr/>
              <a:lstStyle/>
              <a:p>
                <a:endParaRPr lang="en-US"/>
              </a:p>
            </p:txBody>
          </p:sp>
          <p:sp>
            <p:nvSpPr>
              <p:cNvPr id="39989" name="Line 53"/>
              <p:cNvSpPr>
                <a:spLocks noChangeShapeType="1"/>
              </p:cNvSpPr>
              <p:nvPr/>
            </p:nvSpPr>
            <p:spPr bwMode="auto">
              <a:xfrm>
                <a:off x="1882" y="2160"/>
                <a:ext cx="0" cy="227"/>
              </a:xfrm>
              <a:prstGeom prst="line">
                <a:avLst/>
              </a:prstGeom>
              <a:noFill/>
              <a:ln w="9525">
                <a:solidFill>
                  <a:schemeClr val="tx1"/>
                </a:solidFill>
                <a:round/>
                <a:headEnd/>
                <a:tailEnd/>
              </a:ln>
              <a:effectLst/>
            </p:spPr>
            <p:txBody>
              <a:bodyPr/>
              <a:lstStyle/>
              <a:p>
                <a:endParaRPr lang="en-US"/>
              </a:p>
            </p:txBody>
          </p:sp>
          <p:sp>
            <p:nvSpPr>
              <p:cNvPr id="39990" name="Line 54"/>
              <p:cNvSpPr>
                <a:spLocks noChangeShapeType="1"/>
              </p:cNvSpPr>
              <p:nvPr/>
            </p:nvSpPr>
            <p:spPr bwMode="auto">
              <a:xfrm>
                <a:off x="2018" y="2160"/>
                <a:ext cx="0" cy="227"/>
              </a:xfrm>
              <a:prstGeom prst="line">
                <a:avLst/>
              </a:prstGeom>
              <a:noFill/>
              <a:ln w="9525">
                <a:solidFill>
                  <a:schemeClr val="tx1"/>
                </a:solidFill>
                <a:round/>
                <a:headEnd/>
                <a:tailEnd/>
              </a:ln>
              <a:effectLst/>
            </p:spPr>
            <p:txBody>
              <a:bodyPr/>
              <a:lstStyle/>
              <a:p>
                <a:endParaRPr lang="en-US"/>
              </a:p>
            </p:txBody>
          </p:sp>
          <p:sp>
            <p:nvSpPr>
              <p:cNvPr id="39991" name="Line 55"/>
              <p:cNvSpPr>
                <a:spLocks noChangeShapeType="1"/>
              </p:cNvSpPr>
              <p:nvPr/>
            </p:nvSpPr>
            <p:spPr bwMode="auto">
              <a:xfrm>
                <a:off x="2154" y="2160"/>
                <a:ext cx="0" cy="227"/>
              </a:xfrm>
              <a:prstGeom prst="line">
                <a:avLst/>
              </a:prstGeom>
              <a:noFill/>
              <a:ln w="9525">
                <a:solidFill>
                  <a:schemeClr val="tx1"/>
                </a:solidFill>
                <a:round/>
                <a:headEnd/>
                <a:tailEnd/>
              </a:ln>
              <a:effectLst/>
            </p:spPr>
            <p:txBody>
              <a:bodyPr/>
              <a:lstStyle/>
              <a:p>
                <a:endParaRPr lang="en-US"/>
              </a:p>
            </p:txBody>
          </p:sp>
          <p:sp>
            <p:nvSpPr>
              <p:cNvPr id="39992" name="Line 56"/>
              <p:cNvSpPr>
                <a:spLocks noChangeShapeType="1"/>
              </p:cNvSpPr>
              <p:nvPr/>
            </p:nvSpPr>
            <p:spPr bwMode="auto">
              <a:xfrm>
                <a:off x="2245" y="2160"/>
                <a:ext cx="0" cy="227"/>
              </a:xfrm>
              <a:prstGeom prst="line">
                <a:avLst/>
              </a:prstGeom>
              <a:noFill/>
              <a:ln w="9525">
                <a:solidFill>
                  <a:schemeClr val="tx1"/>
                </a:solidFill>
                <a:round/>
                <a:headEnd/>
                <a:tailEnd/>
              </a:ln>
              <a:effectLst/>
            </p:spPr>
            <p:txBody>
              <a:bodyPr/>
              <a:lstStyle/>
              <a:p>
                <a:endParaRPr lang="en-US"/>
              </a:p>
            </p:txBody>
          </p:sp>
          <p:sp>
            <p:nvSpPr>
              <p:cNvPr id="39993" name="Line 57"/>
              <p:cNvSpPr>
                <a:spLocks noChangeShapeType="1"/>
              </p:cNvSpPr>
              <p:nvPr/>
            </p:nvSpPr>
            <p:spPr bwMode="auto">
              <a:xfrm>
                <a:off x="2381" y="2160"/>
                <a:ext cx="0" cy="227"/>
              </a:xfrm>
              <a:prstGeom prst="line">
                <a:avLst/>
              </a:prstGeom>
              <a:noFill/>
              <a:ln w="9525">
                <a:solidFill>
                  <a:schemeClr val="tx1"/>
                </a:solidFill>
                <a:round/>
                <a:headEnd/>
                <a:tailEnd/>
              </a:ln>
              <a:effectLst/>
            </p:spPr>
            <p:txBody>
              <a:bodyPr/>
              <a:lstStyle/>
              <a:p>
                <a:endParaRPr lang="en-US"/>
              </a:p>
            </p:txBody>
          </p:sp>
          <p:sp>
            <p:nvSpPr>
              <p:cNvPr id="39994" name="Line 58"/>
              <p:cNvSpPr>
                <a:spLocks noChangeShapeType="1"/>
              </p:cNvSpPr>
              <p:nvPr/>
            </p:nvSpPr>
            <p:spPr bwMode="auto">
              <a:xfrm>
                <a:off x="2517" y="2160"/>
                <a:ext cx="0" cy="227"/>
              </a:xfrm>
              <a:prstGeom prst="line">
                <a:avLst/>
              </a:prstGeom>
              <a:noFill/>
              <a:ln w="9525">
                <a:solidFill>
                  <a:schemeClr val="tx1"/>
                </a:solidFill>
                <a:round/>
                <a:headEnd/>
                <a:tailEnd/>
              </a:ln>
              <a:effectLst/>
            </p:spPr>
            <p:txBody>
              <a:bodyPr/>
              <a:lstStyle/>
              <a:p>
                <a:endParaRPr lang="en-US"/>
              </a:p>
            </p:txBody>
          </p:sp>
          <p:sp>
            <p:nvSpPr>
              <p:cNvPr id="39995" name="Line 59"/>
              <p:cNvSpPr>
                <a:spLocks noChangeShapeType="1"/>
              </p:cNvSpPr>
              <p:nvPr/>
            </p:nvSpPr>
            <p:spPr bwMode="auto">
              <a:xfrm>
                <a:off x="2653" y="2160"/>
                <a:ext cx="0" cy="227"/>
              </a:xfrm>
              <a:prstGeom prst="line">
                <a:avLst/>
              </a:prstGeom>
              <a:noFill/>
              <a:ln w="9525">
                <a:solidFill>
                  <a:schemeClr val="tx1"/>
                </a:solidFill>
                <a:round/>
                <a:headEnd/>
                <a:tailEnd/>
              </a:ln>
              <a:effectLst/>
            </p:spPr>
            <p:txBody>
              <a:bodyPr/>
              <a:lstStyle/>
              <a:p>
                <a:endParaRPr lang="en-US"/>
              </a:p>
            </p:txBody>
          </p:sp>
          <p:sp>
            <p:nvSpPr>
              <p:cNvPr id="39996" name="Line 60"/>
              <p:cNvSpPr>
                <a:spLocks noChangeShapeType="1"/>
              </p:cNvSpPr>
              <p:nvPr/>
            </p:nvSpPr>
            <p:spPr bwMode="auto">
              <a:xfrm>
                <a:off x="2789" y="2160"/>
                <a:ext cx="0" cy="227"/>
              </a:xfrm>
              <a:prstGeom prst="line">
                <a:avLst/>
              </a:prstGeom>
              <a:noFill/>
              <a:ln w="9525">
                <a:solidFill>
                  <a:schemeClr val="tx1"/>
                </a:solidFill>
                <a:round/>
                <a:headEnd/>
                <a:tailEnd/>
              </a:ln>
              <a:effectLst/>
            </p:spPr>
            <p:txBody>
              <a:bodyPr/>
              <a:lstStyle/>
              <a:p>
                <a:endParaRPr lang="en-US"/>
              </a:p>
            </p:txBody>
          </p:sp>
          <p:sp>
            <p:nvSpPr>
              <p:cNvPr id="39997" name="Line 61"/>
              <p:cNvSpPr>
                <a:spLocks noChangeShapeType="1"/>
              </p:cNvSpPr>
              <p:nvPr/>
            </p:nvSpPr>
            <p:spPr bwMode="auto">
              <a:xfrm>
                <a:off x="2925" y="2160"/>
                <a:ext cx="0" cy="227"/>
              </a:xfrm>
              <a:prstGeom prst="line">
                <a:avLst/>
              </a:prstGeom>
              <a:noFill/>
              <a:ln w="9525">
                <a:solidFill>
                  <a:schemeClr val="tx1"/>
                </a:solidFill>
                <a:round/>
                <a:headEnd/>
                <a:tailEnd/>
              </a:ln>
              <a:effectLst/>
            </p:spPr>
            <p:txBody>
              <a:bodyPr/>
              <a:lstStyle/>
              <a:p>
                <a:endParaRPr lang="en-US"/>
              </a:p>
            </p:txBody>
          </p:sp>
          <p:sp>
            <p:nvSpPr>
              <p:cNvPr id="39998" name="Line 62"/>
              <p:cNvSpPr>
                <a:spLocks noChangeShapeType="1"/>
              </p:cNvSpPr>
              <p:nvPr/>
            </p:nvSpPr>
            <p:spPr bwMode="auto">
              <a:xfrm>
                <a:off x="3016" y="2160"/>
                <a:ext cx="0" cy="227"/>
              </a:xfrm>
              <a:prstGeom prst="line">
                <a:avLst/>
              </a:prstGeom>
              <a:noFill/>
              <a:ln w="9525">
                <a:solidFill>
                  <a:schemeClr val="tx1"/>
                </a:solidFill>
                <a:round/>
                <a:headEnd/>
                <a:tailEnd/>
              </a:ln>
              <a:effectLst/>
            </p:spPr>
            <p:txBody>
              <a:bodyPr/>
              <a:lstStyle/>
              <a:p>
                <a:endParaRPr lang="en-US"/>
              </a:p>
            </p:txBody>
          </p:sp>
          <p:sp>
            <p:nvSpPr>
              <p:cNvPr id="39999" name="Line 63"/>
              <p:cNvSpPr>
                <a:spLocks noChangeShapeType="1"/>
              </p:cNvSpPr>
              <p:nvPr/>
            </p:nvSpPr>
            <p:spPr bwMode="auto">
              <a:xfrm>
                <a:off x="3152" y="2160"/>
                <a:ext cx="0" cy="227"/>
              </a:xfrm>
              <a:prstGeom prst="line">
                <a:avLst/>
              </a:prstGeom>
              <a:noFill/>
              <a:ln w="9525">
                <a:solidFill>
                  <a:schemeClr val="tx1"/>
                </a:solidFill>
                <a:round/>
                <a:headEnd/>
                <a:tailEnd/>
              </a:ln>
              <a:effectLst/>
            </p:spPr>
            <p:txBody>
              <a:bodyPr/>
              <a:lstStyle/>
              <a:p>
                <a:endParaRPr lang="en-US"/>
              </a:p>
            </p:txBody>
          </p:sp>
          <p:sp>
            <p:nvSpPr>
              <p:cNvPr id="40000" name="Line 64"/>
              <p:cNvSpPr>
                <a:spLocks noChangeShapeType="1"/>
              </p:cNvSpPr>
              <p:nvPr/>
            </p:nvSpPr>
            <p:spPr bwMode="auto">
              <a:xfrm>
                <a:off x="3288" y="2160"/>
                <a:ext cx="0" cy="227"/>
              </a:xfrm>
              <a:prstGeom prst="line">
                <a:avLst/>
              </a:prstGeom>
              <a:noFill/>
              <a:ln w="9525">
                <a:solidFill>
                  <a:schemeClr val="tx1"/>
                </a:solidFill>
                <a:round/>
                <a:headEnd/>
                <a:tailEnd/>
              </a:ln>
              <a:effectLst/>
            </p:spPr>
            <p:txBody>
              <a:bodyPr/>
              <a:lstStyle/>
              <a:p>
                <a:endParaRPr lang="en-US"/>
              </a:p>
            </p:txBody>
          </p:sp>
          <p:sp>
            <p:nvSpPr>
              <p:cNvPr id="40001" name="Line 65"/>
              <p:cNvSpPr>
                <a:spLocks noChangeShapeType="1"/>
              </p:cNvSpPr>
              <p:nvPr/>
            </p:nvSpPr>
            <p:spPr bwMode="auto">
              <a:xfrm>
                <a:off x="3424" y="2160"/>
                <a:ext cx="0" cy="227"/>
              </a:xfrm>
              <a:prstGeom prst="line">
                <a:avLst/>
              </a:prstGeom>
              <a:noFill/>
              <a:ln w="9525">
                <a:solidFill>
                  <a:schemeClr val="tx1"/>
                </a:solidFill>
                <a:round/>
                <a:headEnd/>
                <a:tailEnd/>
              </a:ln>
              <a:effectLst/>
            </p:spPr>
            <p:txBody>
              <a:bodyPr/>
              <a:lstStyle/>
              <a:p>
                <a:endParaRPr lang="en-US"/>
              </a:p>
            </p:txBody>
          </p:sp>
          <p:sp>
            <p:nvSpPr>
              <p:cNvPr id="40002" name="Line 66"/>
              <p:cNvSpPr>
                <a:spLocks noChangeShapeType="1"/>
              </p:cNvSpPr>
              <p:nvPr/>
            </p:nvSpPr>
            <p:spPr bwMode="auto">
              <a:xfrm>
                <a:off x="3560" y="2160"/>
                <a:ext cx="0" cy="227"/>
              </a:xfrm>
              <a:prstGeom prst="line">
                <a:avLst/>
              </a:prstGeom>
              <a:noFill/>
              <a:ln w="9525">
                <a:solidFill>
                  <a:schemeClr val="tx1"/>
                </a:solidFill>
                <a:round/>
                <a:headEnd/>
                <a:tailEnd/>
              </a:ln>
              <a:effectLst/>
            </p:spPr>
            <p:txBody>
              <a:bodyPr/>
              <a:lstStyle/>
              <a:p>
                <a:endParaRPr lang="en-US"/>
              </a:p>
            </p:txBody>
          </p:sp>
          <p:sp>
            <p:nvSpPr>
              <p:cNvPr id="40003" name="Line 67"/>
              <p:cNvSpPr>
                <a:spLocks noChangeShapeType="1"/>
              </p:cNvSpPr>
              <p:nvPr/>
            </p:nvSpPr>
            <p:spPr bwMode="auto">
              <a:xfrm>
                <a:off x="3696" y="2160"/>
                <a:ext cx="0" cy="227"/>
              </a:xfrm>
              <a:prstGeom prst="line">
                <a:avLst/>
              </a:prstGeom>
              <a:noFill/>
              <a:ln w="9525">
                <a:solidFill>
                  <a:schemeClr val="tx1"/>
                </a:solidFill>
                <a:round/>
                <a:headEnd/>
                <a:tailEnd/>
              </a:ln>
              <a:effectLst/>
            </p:spPr>
            <p:txBody>
              <a:bodyPr/>
              <a:lstStyle/>
              <a:p>
                <a:endParaRPr lang="en-US"/>
              </a:p>
            </p:txBody>
          </p:sp>
        </p:grpSp>
        <p:sp>
          <p:nvSpPr>
            <p:cNvPr id="40004" name="Freeform 68"/>
            <p:cNvSpPr>
              <a:spLocks/>
            </p:cNvSpPr>
            <p:nvPr/>
          </p:nvSpPr>
          <p:spPr bwMode="auto">
            <a:xfrm>
              <a:off x="1292" y="2239"/>
              <a:ext cx="2439" cy="284"/>
            </a:xfrm>
            <a:custGeom>
              <a:avLst/>
              <a:gdLst/>
              <a:ahLst/>
              <a:cxnLst>
                <a:cxn ang="0">
                  <a:pos x="241" y="56"/>
                </a:cxn>
                <a:cxn ang="0">
                  <a:pos x="157" y="102"/>
                </a:cxn>
                <a:cxn ang="0">
                  <a:pos x="910" y="139"/>
                </a:cxn>
                <a:cxn ang="0">
                  <a:pos x="1179" y="149"/>
                </a:cxn>
                <a:cxn ang="0">
                  <a:pos x="1467" y="158"/>
                </a:cxn>
                <a:cxn ang="0">
                  <a:pos x="2127" y="121"/>
                </a:cxn>
                <a:cxn ang="0">
                  <a:pos x="2155" y="102"/>
                </a:cxn>
                <a:cxn ang="0">
                  <a:pos x="2210" y="84"/>
                </a:cxn>
                <a:cxn ang="0">
                  <a:pos x="2220" y="130"/>
                </a:cxn>
                <a:cxn ang="0">
                  <a:pos x="2350" y="158"/>
                </a:cxn>
                <a:cxn ang="0">
                  <a:pos x="2387" y="121"/>
                </a:cxn>
                <a:cxn ang="0">
                  <a:pos x="2415" y="102"/>
                </a:cxn>
                <a:cxn ang="0">
                  <a:pos x="2275" y="46"/>
                </a:cxn>
                <a:cxn ang="0">
                  <a:pos x="1997" y="37"/>
                </a:cxn>
                <a:cxn ang="0">
                  <a:pos x="1699" y="74"/>
                </a:cxn>
                <a:cxn ang="0">
                  <a:pos x="1216" y="28"/>
                </a:cxn>
                <a:cxn ang="0">
                  <a:pos x="919" y="56"/>
                </a:cxn>
                <a:cxn ang="0">
                  <a:pos x="464" y="28"/>
                </a:cxn>
                <a:cxn ang="0">
                  <a:pos x="241" y="56"/>
                </a:cxn>
              </a:cxnLst>
              <a:rect l="0" t="0" r="r" b="b"/>
              <a:pathLst>
                <a:path w="2439" h="346">
                  <a:moveTo>
                    <a:pt x="241" y="56"/>
                  </a:moveTo>
                  <a:cubicBezTo>
                    <a:pt x="216" y="93"/>
                    <a:pt x="200" y="92"/>
                    <a:pt x="157" y="102"/>
                  </a:cubicBezTo>
                  <a:cubicBezTo>
                    <a:pt x="0" y="346"/>
                    <a:pt x="131" y="125"/>
                    <a:pt x="910" y="139"/>
                  </a:cubicBezTo>
                  <a:cubicBezTo>
                    <a:pt x="1000" y="141"/>
                    <a:pt x="1089" y="146"/>
                    <a:pt x="1179" y="149"/>
                  </a:cubicBezTo>
                  <a:cubicBezTo>
                    <a:pt x="1275" y="152"/>
                    <a:pt x="1371" y="155"/>
                    <a:pt x="1467" y="158"/>
                  </a:cubicBezTo>
                  <a:cubicBezTo>
                    <a:pt x="1701" y="153"/>
                    <a:pt x="1901" y="143"/>
                    <a:pt x="2127" y="121"/>
                  </a:cubicBezTo>
                  <a:cubicBezTo>
                    <a:pt x="2136" y="115"/>
                    <a:pt x="2145" y="107"/>
                    <a:pt x="2155" y="102"/>
                  </a:cubicBezTo>
                  <a:cubicBezTo>
                    <a:pt x="2173" y="94"/>
                    <a:pt x="2210" y="84"/>
                    <a:pt x="2210" y="84"/>
                  </a:cubicBezTo>
                  <a:cubicBezTo>
                    <a:pt x="2213" y="99"/>
                    <a:pt x="2206" y="122"/>
                    <a:pt x="2220" y="130"/>
                  </a:cubicBezTo>
                  <a:cubicBezTo>
                    <a:pt x="2258" y="152"/>
                    <a:pt x="2308" y="144"/>
                    <a:pt x="2350" y="158"/>
                  </a:cubicBezTo>
                  <a:cubicBezTo>
                    <a:pt x="2411" y="139"/>
                    <a:pt x="2352" y="166"/>
                    <a:pt x="2387" y="121"/>
                  </a:cubicBezTo>
                  <a:cubicBezTo>
                    <a:pt x="2394" y="112"/>
                    <a:pt x="2406" y="108"/>
                    <a:pt x="2415" y="102"/>
                  </a:cubicBezTo>
                  <a:cubicBezTo>
                    <a:pt x="2439" y="28"/>
                    <a:pt x="2326" y="50"/>
                    <a:pt x="2275" y="46"/>
                  </a:cubicBezTo>
                  <a:cubicBezTo>
                    <a:pt x="2178" y="22"/>
                    <a:pt x="2099" y="31"/>
                    <a:pt x="1997" y="37"/>
                  </a:cubicBezTo>
                  <a:cubicBezTo>
                    <a:pt x="1901" y="68"/>
                    <a:pt x="1798" y="47"/>
                    <a:pt x="1699" y="74"/>
                  </a:cubicBezTo>
                  <a:cubicBezTo>
                    <a:pt x="1535" y="63"/>
                    <a:pt x="1378" y="42"/>
                    <a:pt x="1216" y="28"/>
                  </a:cubicBezTo>
                  <a:cubicBezTo>
                    <a:pt x="1096" y="34"/>
                    <a:pt x="1029" y="44"/>
                    <a:pt x="919" y="56"/>
                  </a:cubicBezTo>
                  <a:cubicBezTo>
                    <a:pt x="766" y="49"/>
                    <a:pt x="616" y="36"/>
                    <a:pt x="464" y="28"/>
                  </a:cubicBezTo>
                  <a:cubicBezTo>
                    <a:pt x="389" y="32"/>
                    <a:pt x="291" y="0"/>
                    <a:pt x="241" y="56"/>
                  </a:cubicBezTo>
                  <a:close/>
                </a:path>
              </a:pathLst>
            </a:custGeom>
            <a:solidFill>
              <a:schemeClr val="accent1"/>
            </a:solid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80">
                                          <p:stCondLst>
                                            <p:cond delay="0"/>
                                          </p:stCondLst>
                                        </p:cTn>
                                        <p:tgtEl>
                                          <p:spTgt spid="39938"/>
                                        </p:tgtEl>
                                      </p:cBhvr>
                                    </p:animEffect>
                                    <p:anim calcmode="lin" valueType="num">
                                      <p:cBhvr>
                                        <p:cTn id="8" dur="1822"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38"/>
                                        </p:tgtEl>
                                      </p:cBhvr>
                                      <p:to x="100000" y="60000"/>
                                    </p:animScale>
                                    <p:animScale>
                                      <p:cBhvr>
                                        <p:cTn id="14" dur="166" decel="50000">
                                          <p:stCondLst>
                                            <p:cond delay="676"/>
                                          </p:stCondLst>
                                        </p:cTn>
                                        <p:tgtEl>
                                          <p:spTgt spid="39938"/>
                                        </p:tgtEl>
                                      </p:cBhvr>
                                      <p:to x="100000" y="100000"/>
                                    </p:animScale>
                                    <p:animScale>
                                      <p:cBhvr>
                                        <p:cTn id="15" dur="26">
                                          <p:stCondLst>
                                            <p:cond delay="1312"/>
                                          </p:stCondLst>
                                        </p:cTn>
                                        <p:tgtEl>
                                          <p:spTgt spid="39938"/>
                                        </p:tgtEl>
                                      </p:cBhvr>
                                      <p:to x="100000" y="80000"/>
                                    </p:animScale>
                                    <p:animScale>
                                      <p:cBhvr>
                                        <p:cTn id="16" dur="166" decel="50000">
                                          <p:stCondLst>
                                            <p:cond delay="1338"/>
                                          </p:stCondLst>
                                        </p:cTn>
                                        <p:tgtEl>
                                          <p:spTgt spid="39938"/>
                                        </p:tgtEl>
                                      </p:cBhvr>
                                      <p:to x="100000" y="100000"/>
                                    </p:animScale>
                                    <p:animScale>
                                      <p:cBhvr>
                                        <p:cTn id="17" dur="26">
                                          <p:stCondLst>
                                            <p:cond delay="1642"/>
                                          </p:stCondLst>
                                        </p:cTn>
                                        <p:tgtEl>
                                          <p:spTgt spid="39938"/>
                                        </p:tgtEl>
                                      </p:cBhvr>
                                      <p:to x="100000" y="90000"/>
                                    </p:animScale>
                                    <p:animScale>
                                      <p:cBhvr>
                                        <p:cTn id="18" dur="166" decel="50000">
                                          <p:stCondLst>
                                            <p:cond delay="1668"/>
                                          </p:stCondLst>
                                        </p:cTn>
                                        <p:tgtEl>
                                          <p:spTgt spid="39938"/>
                                        </p:tgtEl>
                                      </p:cBhvr>
                                      <p:to x="100000" y="100000"/>
                                    </p:animScale>
                                    <p:animScale>
                                      <p:cBhvr>
                                        <p:cTn id="19" dur="26">
                                          <p:stCondLst>
                                            <p:cond delay="1808"/>
                                          </p:stCondLst>
                                        </p:cTn>
                                        <p:tgtEl>
                                          <p:spTgt spid="39938"/>
                                        </p:tgtEl>
                                      </p:cBhvr>
                                      <p:to x="100000" y="95000"/>
                                    </p:animScale>
                                    <p:animScale>
                                      <p:cBhvr>
                                        <p:cTn id="20" dur="166" decel="50000">
                                          <p:stCondLst>
                                            <p:cond delay="1834"/>
                                          </p:stCondLst>
                                        </p:cTn>
                                        <p:tgtEl>
                                          <p:spTgt spid="399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from="(-#ppt_w/2)" to="(#ppt_x)" calcmode="lin" valueType="num">
                                      <p:cBhvr>
                                        <p:cTn id="43" dur="600" fill="hold">
                                          <p:stCondLst>
                                            <p:cond delay="0"/>
                                          </p:stCondLst>
                                        </p:cTn>
                                        <p:tgtEl>
                                          <p:spTgt spid="3"/>
                                        </p:tgtEl>
                                        <p:attrNameLst>
                                          <p:attrName>ppt_x</p:attrName>
                                        </p:attrNameLst>
                                      </p:cBhvr>
                                    </p:anim>
                                    <p:anim from="0" to="-1.0" calcmode="lin" valueType="num">
                                      <p:cBhvr>
                                        <p:cTn id="44" dur="200" decel="50000" autoRev="1" fill="hold">
                                          <p:stCondLst>
                                            <p:cond delay="600"/>
                                          </p:stCondLst>
                                        </p:cTn>
                                        <p:tgtEl>
                                          <p:spTgt spid="3"/>
                                        </p:tgtEl>
                                        <p:attrNameLst>
                                          <p:attrName>xshear</p:attrName>
                                        </p:attrNameLst>
                                      </p:cBhvr>
                                    </p:anim>
                                    <p:animScale>
                                      <p:cBhvr>
                                        <p:cTn id="45" dur="200" decel="100000" autoRev="1" fill="hold">
                                          <p:stCondLst>
                                            <p:cond delay="600"/>
                                          </p:stCondLst>
                                        </p:cTn>
                                        <p:tgtEl>
                                          <p:spTgt spid="3"/>
                                        </p:tgtEl>
                                      </p:cBhvr>
                                      <p:from x="100000" y="100000"/>
                                      <p:to x="80000" y="100000"/>
                                    </p:animScale>
                                    <p:anim by="(#ppt_h/3+#ppt_w*0.1)" calcmode="lin" valueType="num">
                                      <p:cBhvr additive="sum">
                                        <p:cTn id="46" dur="200" decel="100000" autoRev="1" fill="hold">
                                          <p:stCondLst>
                                            <p:cond delay="600"/>
                                          </p:stCondLst>
                                        </p:cTn>
                                        <p:tgtEl>
                                          <p:spTgt spid="3"/>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9939"/>
                                        </p:tgtEl>
                                        <p:attrNameLst>
                                          <p:attrName>style.visibility</p:attrName>
                                        </p:attrNameLst>
                                      </p:cBhvr>
                                      <p:to>
                                        <p:strVal val="visible"/>
                                      </p:to>
                                    </p:set>
                                    <p:animEffect transition="in" filter="wipe(down)">
                                      <p:cBhvr>
                                        <p:cTn id="51" dur="580">
                                          <p:stCondLst>
                                            <p:cond delay="0"/>
                                          </p:stCondLst>
                                        </p:cTn>
                                        <p:tgtEl>
                                          <p:spTgt spid="39939"/>
                                        </p:tgtEl>
                                      </p:cBhvr>
                                    </p:animEffect>
                                    <p:anim calcmode="lin" valueType="num">
                                      <p:cBhvr>
                                        <p:cTn id="52" dur="1822" tmFilter="0,0; 0.14,0.36; 0.43,0.73; 0.71,0.91; 1.0,1.0">
                                          <p:stCondLst>
                                            <p:cond delay="0"/>
                                          </p:stCondLst>
                                        </p:cTn>
                                        <p:tgtEl>
                                          <p:spTgt spid="3993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993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993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993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9939"/>
                                        </p:tgtEl>
                                        <p:attrNameLst>
                                          <p:attrName>ppt_y</p:attrName>
                                        </p:attrNameLst>
                                      </p:cBhvr>
                                      <p:tavLst>
                                        <p:tav tm="0" fmla="#ppt_y-sin(pi*$)/81">
                                          <p:val>
                                            <p:fltVal val="0"/>
                                          </p:val>
                                        </p:tav>
                                        <p:tav tm="100000">
                                          <p:val>
                                            <p:fltVal val="1"/>
                                          </p:val>
                                        </p:tav>
                                      </p:tavLst>
                                    </p:anim>
                                    <p:animScale>
                                      <p:cBhvr>
                                        <p:cTn id="57" dur="26">
                                          <p:stCondLst>
                                            <p:cond delay="650"/>
                                          </p:stCondLst>
                                        </p:cTn>
                                        <p:tgtEl>
                                          <p:spTgt spid="39939"/>
                                        </p:tgtEl>
                                      </p:cBhvr>
                                      <p:to x="100000" y="60000"/>
                                    </p:animScale>
                                    <p:animScale>
                                      <p:cBhvr>
                                        <p:cTn id="58" dur="166" decel="50000">
                                          <p:stCondLst>
                                            <p:cond delay="676"/>
                                          </p:stCondLst>
                                        </p:cTn>
                                        <p:tgtEl>
                                          <p:spTgt spid="39939"/>
                                        </p:tgtEl>
                                      </p:cBhvr>
                                      <p:to x="100000" y="100000"/>
                                    </p:animScale>
                                    <p:animScale>
                                      <p:cBhvr>
                                        <p:cTn id="59" dur="26">
                                          <p:stCondLst>
                                            <p:cond delay="1312"/>
                                          </p:stCondLst>
                                        </p:cTn>
                                        <p:tgtEl>
                                          <p:spTgt spid="39939"/>
                                        </p:tgtEl>
                                      </p:cBhvr>
                                      <p:to x="100000" y="80000"/>
                                    </p:animScale>
                                    <p:animScale>
                                      <p:cBhvr>
                                        <p:cTn id="60" dur="166" decel="50000">
                                          <p:stCondLst>
                                            <p:cond delay="1338"/>
                                          </p:stCondLst>
                                        </p:cTn>
                                        <p:tgtEl>
                                          <p:spTgt spid="39939"/>
                                        </p:tgtEl>
                                      </p:cBhvr>
                                      <p:to x="100000" y="100000"/>
                                    </p:animScale>
                                    <p:animScale>
                                      <p:cBhvr>
                                        <p:cTn id="61" dur="26">
                                          <p:stCondLst>
                                            <p:cond delay="1642"/>
                                          </p:stCondLst>
                                        </p:cTn>
                                        <p:tgtEl>
                                          <p:spTgt spid="39939"/>
                                        </p:tgtEl>
                                      </p:cBhvr>
                                      <p:to x="100000" y="90000"/>
                                    </p:animScale>
                                    <p:animScale>
                                      <p:cBhvr>
                                        <p:cTn id="62" dur="166" decel="50000">
                                          <p:stCondLst>
                                            <p:cond delay="1668"/>
                                          </p:stCondLst>
                                        </p:cTn>
                                        <p:tgtEl>
                                          <p:spTgt spid="39939"/>
                                        </p:tgtEl>
                                      </p:cBhvr>
                                      <p:to x="100000" y="100000"/>
                                    </p:animScale>
                                    <p:animScale>
                                      <p:cBhvr>
                                        <p:cTn id="63" dur="26">
                                          <p:stCondLst>
                                            <p:cond delay="1808"/>
                                          </p:stCondLst>
                                        </p:cTn>
                                        <p:tgtEl>
                                          <p:spTgt spid="39939"/>
                                        </p:tgtEl>
                                      </p:cBhvr>
                                      <p:to x="100000" y="95000"/>
                                    </p:animScale>
                                    <p:animScale>
                                      <p:cBhvr>
                                        <p:cTn id="64" dur="166" decel="50000">
                                          <p:stCondLst>
                                            <p:cond delay="1834"/>
                                          </p:stCondLst>
                                        </p:cTn>
                                        <p:tgtEl>
                                          <p:spTgt spid="399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smtClean="0"/>
              <a:t>Posisi Perencanaan</a:t>
            </a:r>
          </a:p>
        </p:txBody>
      </p:sp>
      <p:sp>
        <p:nvSpPr>
          <p:cNvPr id="27651" name="Oval 3"/>
          <p:cNvSpPr>
            <a:spLocks noChangeArrowheads="1"/>
          </p:cNvSpPr>
          <p:nvPr/>
        </p:nvSpPr>
        <p:spPr bwMode="auto">
          <a:xfrm>
            <a:off x="323850" y="2420938"/>
            <a:ext cx="2305050" cy="230505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3200"/>
              <a:t>Kondisi</a:t>
            </a:r>
          </a:p>
          <a:p>
            <a:pPr algn="ctr"/>
            <a:r>
              <a:rPr lang="en-US" sz="3200"/>
              <a:t>sekarang</a:t>
            </a:r>
          </a:p>
        </p:txBody>
      </p:sp>
      <p:sp>
        <p:nvSpPr>
          <p:cNvPr id="27652" name="AutoShape 4"/>
          <p:cNvSpPr>
            <a:spLocks noChangeArrowheads="1"/>
          </p:cNvSpPr>
          <p:nvPr/>
        </p:nvSpPr>
        <p:spPr bwMode="auto">
          <a:xfrm>
            <a:off x="5688013" y="1916113"/>
            <a:ext cx="3455987" cy="3455987"/>
          </a:xfrm>
          <a:prstGeom prst="star24">
            <a:avLst>
              <a:gd name="adj" fmla="val 37500"/>
            </a:avLst>
          </a:prstGeom>
          <a:solidFill>
            <a:srgbClr val="CC33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2400"/>
              <a:t>KONDISI</a:t>
            </a:r>
          </a:p>
          <a:p>
            <a:pPr algn="ctr"/>
            <a:r>
              <a:rPr lang="en-US" sz="2400"/>
              <a:t>YG DIHARAPKAN</a:t>
            </a:r>
          </a:p>
        </p:txBody>
      </p:sp>
      <p:sp>
        <p:nvSpPr>
          <p:cNvPr id="27653" name="AutoShape 5"/>
          <p:cNvSpPr>
            <a:spLocks noChangeArrowheads="1"/>
          </p:cNvSpPr>
          <p:nvPr/>
        </p:nvSpPr>
        <p:spPr bwMode="auto">
          <a:xfrm>
            <a:off x="2498725" y="2852738"/>
            <a:ext cx="3527425" cy="1439862"/>
          </a:xfrm>
          <a:prstGeom prst="rightArrow">
            <a:avLst>
              <a:gd name="adj1" fmla="val 50000"/>
              <a:gd name="adj2" fmla="val 61246"/>
            </a:avLst>
          </a:prstGeom>
          <a:solidFill>
            <a:schemeClr val="bg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2400"/>
              <a:t>Perencanaan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80">
                                          <p:stCondLst>
                                            <p:cond delay="0"/>
                                          </p:stCondLst>
                                        </p:cTn>
                                        <p:tgtEl>
                                          <p:spTgt spid="27651"/>
                                        </p:tgtEl>
                                      </p:cBhvr>
                                    </p:animEffect>
                                    <p:anim calcmode="lin" valueType="num">
                                      <p:cBhvr>
                                        <p:cTn id="8" dur="1822" tmFilter="0,0; 0.14,0.36; 0.43,0.73; 0.71,0.91; 1.0,1.0">
                                          <p:stCondLst>
                                            <p:cond delay="0"/>
                                          </p:stCondLst>
                                        </p:cTn>
                                        <p:tgtEl>
                                          <p:spTgt spid="276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1"/>
                                        </p:tgtEl>
                                      </p:cBhvr>
                                      <p:to x="100000" y="60000"/>
                                    </p:animScale>
                                    <p:animScale>
                                      <p:cBhvr>
                                        <p:cTn id="14" dur="166" decel="50000">
                                          <p:stCondLst>
                                            <p:cond delay="676"/>
                                          </p:stCondLst>
                                        </p:cTn>
                                        <p:tgtEl>
                                          <p:spTgt spid="27651"/>
                                        </p:tgtEl>
                                      </p:cBhvr>
                                      <p:to x="100000" y="100000"/>
                                    </p:animScale>
                                    <p:animScale>
                                      <p:cBhvr>
                                        <p:cTn id="15" dur="26">
                                          <p:stCondLst>
                                            <p:cond delay="1312"/>
                                          </p:stCondLst>
                                        </p:cTn>
                                        <p:tgtEl>
                                          <p:spTgt spid="27651"/>
                                        </p:tgtEl>
                                      </p:cBhvr>
                                      <p:to x="100000" y="80000"/>
                                    </p:animScale>
                                    <p:animScale>
                                      <p:cBhvr>
                                        <p:cTn id="16" dur="166" decel="50000">
                                          <p:stCondLst>
                                            <p:cond delay="1338"/>
                                          </p:stCondLst>
                                        </p:cTn>
                                        <p:tgtEl>
                                          <p:spTgt spid="27651"/>
                                        </p:tgtEl>
                                      </p:cBhvr>
                                      <p:to x="100000" y="100000"/>
                                    </p:animScale>
                                    <p:animScale>
                                      <p:cBhvr>
                                        <p:cTn id="17" dur="26">
                                          <p:stCondLst>
                                            <p:cond delay="1642"/>
                                          </p:stCondLst>
                                        </p:cTn>
                                        <p:tgtEl>
                                          <p:spTgt spid="27651"/>
                                        </p:tgtEl>
                                      </p:cBhvr>
                                      <p:to x="100000" y="90000"/>
                                    </p:animScale>
                                    <p:animScale>
                                      <p:cBhvr>
                                        <p:cTn id="18" dur="166" decel="50000">
                                          <p:stCondLst>
                                            <p:cond delay="1668"/>
                                          </p:stCondLst>
                                        </p:cTn>
                                        <p:tgtEl>
                                          <p:spTgt spid="27651"/>
                                        </p:tgtEl>
                                      </p:cBhvr>
                                      <p:to x="100000" y="100000"/>
                                    </p:animScale>
                                    <p:animScale>
                                      <p:cBhvr>
                                        <p:cTn id="19" dur="26">
                                          <p:stCondLst>
                                            <p:cond delay="1808"/>
                                          </p:stCondLst>
                                        </p:cTn>
                                        <p:tgtEl>
                                          <p:spTgt spid="27651"/>
                                        </p:tgtEl>
                                      </p:cBhvr>
                                      <p:to x="100000" y="95000"/>
                                    </p:animScale>
                                    <p:animScale>
                                      <p:cBhvr>
                                        <p:cTn id="20" dur="166" decel="50000">
                                          <p:stCondLst>
                                            <p:cond delay="1834"/>
                                          </p:stCondLst>
                                        </p:cTn>
                                        <p:tgtEl>
                                          <p:spTgt spid="2765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652"/>
                                        </p:tgtEl>
                                        <p:attrNameLst>
                                          <p:attrName>style.visibility</p:attrName>
                                        </p:attrNameLst>
                                      </p:cBhvr>
                                      <p:to>
                                        <p:strVal val="visible"/>
                                      </p:to>
                                    </p:set>
                                    <p:animEffect transition="in" filter="wipe(down)">
                                      <p:cBhvr>
                                        <p:cTn id="25" dur="580">
                                          <p:stCondLst>
                                            <p:cond delay="0"/>
                                          </p:stCondLst>
                                        </p:cTn>
                                        <p:tgtEl>
                                          <p:spTgt spid="27652"/>
                                        </p:tgtEl>
                                      </p:cBhvr>
                                    </p:animEffect>
                                    <p:anim calcmode="lin" valueType="num">
                                      <p:cBhvr>
                                        <p:cTn id="26" dur="1822" tmFilter="0,0; 0.14,0.36; 0.43,0.73; 0.71,0.91; 1.0,1.0">
                                          <p:stCondLst>
                                            <p:cond delay="0"/>
                                          </p:stCondLst>
                                        </p:cTn>
                                        <p:tgtEl>
                                          <p:spTgt spid="276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52"/>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52"/>
                                        </p:tgtEl>
                                      </p:cBhvr>
                                      <p:to x="100000" y="60000"/>
                                    </p:animScale>
                                    <p:animScale>
                                      <p:cBhvr>
                                        <p:cTn id="32" dur="166" decel="50000">
                                          <p:stCondLst>
                                            <p:cond delay="676"/>
                                          </p:stCondLst>
                                        </p:cTn>
                                        <p:tgtEl>
                                          <p:spTgt spid="27652"/>
                                        </p:tgtEl>
                                      </p:cBhvr>
                                      <p:to x="100000" y="100000"/>
                                    </p:animScale>
                                    <p:animScale>
                                      <p:cBhvr>
                                        <p:cTn id="33" dur="26">
                                          <p:stCondLst>
                                            <p:cond delay="1312"/>
                                          </p:stCondLst>
                                        </p:cTn>
                                        <p:tgtEl>
                                          <p:spTgt spid="27652"/>
                                        </p:tgtEl>
                                      </p:cBhvr>
                                      <p:to x="100000" y="80000"/>
                                    </p:animScale>
                                    <p:animScale>
                                      <p:cBhvr>
                                        <p:cTn id="34" dur="166" decel="50000">
                                          <p:stCondLst>
                                            <p:cond delay="1338"/>
                                          </p:stCondLst>
                                        </p:cTn>
                                        <p:tgtEl>
                                          <p:spTgt spid="27652"/>
                                        </p:tgtEl>
                                      </p:cBhvr>
                                      <p:to x="100000" y="100000"/>
                                    </p:animScale>
                                    <p:animScale>
                                      <p:cBhvr>
                                        <p:cTn id="35" dur="26">
                                          <p:stCondLst>
                                            <p:cond delay="1642"/>
                                          </p:stCondLst>
                                        </p:cTn>
                                        <p:tgtEl>
                                          <p:spTgt spid="27652"/>
                                        </p:tgtEl>
                                      </p:cBhvr>
                                      <p:to x="100000" y="90000"/>
                                    </p:animScale>
                                    <p:animScale>
                                      <p:cBhvr>
                                        <p:cTn id="36" dur="166" decel="50000">
                                          <p:stCondLst>
                                            <p:cond delay="1668"/>
                                          </p:stCondLst>
                                        </p:cTn>
                                        <p:tgtEl>
                                          <p:spTgt spid="27652"/>
                                        </p:tgtEl>
                                      </p:cBhvr>
                                      <p:to x="100000" y="100000"/>
                                    </p:animScale>
                                    <p:animScale>
                                      <p:cBhvr>
                                        <p:cTn id="37" dur="26">
                                          <p:stCondLst>
                                            <p:cond delay="1808"/>
                                          </p:stCondLst>
                                        </p:cTn>
                                        <p:tgtEl>
                                          <p:spTgt spid="27652"/>
                                        </p:tgtEl>
                                      </p:cBhvr>
                                      <p:to x="100000" y="95000"/>
                                    </p:animScale>
                                    <p:animScale>
                                      <p:cBhvr>
                                        <p:cTn id="38" dur="166" decel="50000">
                                          <p:stCondLst>
                                            <p:cond delay="1834"/>
                                          </p:stCondLst>
                                        </p:cTn>
                                        <p:tgtEl>
                                          <p:spTgt spid="2765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27653"/>
                                        </p:tgtEl>
                                        <p:attrNameLst>
                                          <p:attrName>style.visibility</p:attrName>
                                        </p:attrNameLst>
                                      </p:cBhvr>
                                      <p:to>
                                        <p:strVal val="visible"/>
                                      </p:to>
                                    </p:set>
                                    <p:animEffect transition="in" filter="fade">
                                      <p:cBhvr>
                                        <p:cTn id="43" dur="800" decel="100000"/>
                                        <p:tgtEl>
                                          <p:spTgt spid="27653"/>
                                        </p:tgtEl>
                                      </p:cBhvr>
                                    </p:animEffect>
                                    <p:anim calcmode="lin" valueType="num">
                                      <p:cBhvr>
                                        <p:cTn id="44" dur="800" decel="100000" fill="hold"/>
                                        <p:tgtEl>
                                          <p:spTgt spid="27653"/>
                                        </p:tgtEl>
                                        <p:attrNameLst>
                                          <p:attrName>style.rotation</p:attrName>
                                        </p:attrNameLst>
                                      </p:cBhvr>
                                      <p:tavLst>
                                        <p:tav tm="0">
                                          <p:val>
                                            <p:fltVal val="-90"/>
                                          </p:val>
                                        </p:tav>
                                        <p:tav tm="100000">
                                          <p:val>
                                            <p:fltVal val="0"/>
                                          </p:val>
                                        </p:tav>
                                      </p:tavLst>
                                    </p:anim>
                                    <p:anim calcmode="lin" valueType="num">
                                      <p:cBhvr>
                                        <p:cTn id="45" dur="800" decel="100000" fill="hold"/>
                                        <p:tgtEl>
                                          <p:spTgt spid="27653"/>
                                        </p:tgtEl>
                                        <p:attrNameLst>
                                          <p:attrName>ppt_x</p:attrName>
                                        </p:attrNameLst>
                                      </p:cBhvr>
                                      <p:tavLst>
                                        <p:tav tm="0">
                                          <p:val>
                                            <p:strVal val="#ppt_x+0.4"/>
                                          </p:val>
                                        </p:tav>
                                        <p:tav tm="100000">
                                          <p:val>
                                            <p:strVal val="#ppt_x-0.05"/>
                                          </p:val>
                                        </p:tav>
                                      </p:tavLst>
                                    </p:anim>
                                    <p:anim calcmode="lin" valueType="num">
                                      <p:cBhvr>
                                        <p:cTn id="46" dur="800" decel="100000" fill="hold"/>
                                        <p:tgtEl>
                                          <p:spTgt spid="2765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765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76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685800" y="301625"/>
            <a:ext cx="7772400" cy="1462088"/>
          </a:xfrm>
        </p:spPr>
        <p:txBody>
          <a:bodyPr/>
          <a:lstStyle/>
          <a:p>
            <a:pPr eaLnBrk="1" hangingPunct="1">
              <a:defRPr/>
            </a:pPr>
            <a:r>
              <a:rPr lang="en-US" sz="3600" smtClean="0"/>
              <a:t>SYSTEM SOCIAL : GETZEL</a:t>
            </a:r>
          </a:p>
        </p:txBody>
      </p:sp>
      <p:sp>
        <p:nvSpPr>
          <p:cNvPr id="23557" name="AutoShape 5"/>
          <p:cNvSpPr>
            <a:spLocks noChangeArrowheads="1"/>
          </p:cNvSpPr>
          <p:nvPr/>
        </p:nvSpPr>
        <p:spPr bwMode="auto">
          <a:xfrm>
            <a:off x="250825" y="2924175"/>
            <a:ext cx="1800225" cy="936625"/>
          </a:xfrm>
          <a:prstGeom prst="homePlate">
            <a:avLst>
              <a:gd name="adj" fmla="val 48051"/>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SISTEM </a:t>
            </a:r>
          </a:p>
          <a:p>
            <a:pPr algn="ctr"/>
            <a:r>
              <a:rPr lang="en-US" b="1">
                <a:solidFill>
                  <a:srgbClr val="000099"/>
                </a:solidFill>
              </a:rPr>
              <a:t>SOSIAL</a:t>
            </a:r>
          </a:p>
        </p:txBody>
      </p:sp>
      <p:sp>
        <p:nvSpPr>
          <p:cNvPr id="23558" name="AutoShape 6"/>
          <p:cNvSpPr>
            <a:spLocks noChangeArrowheads="1"/>
          </p:cNvSpPr>
          <p:nvPr/>
        </p:nvSpPr>
        <p:spPr bwMode="auto">
          <a:xfrm>
            <a:off x="2124075" y="1773238"/>
            <a:ext cx="1800225" cy="719137"/>
          </a:xfrm>
          <a:prstGeom prst="homePlate">
            <a:avLst>
              <a:gd name="adj" fmla="val 6258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INSTITUSI</a:t>
            </a:r>
          </a:p>
          <a:p>
            <a:pPr algn="ctr"/>
            <a:endParaRPr lang="en-US" b="1">
              <a:solidFill>
                <a:srgbClr val="000099"/>
              </a:solidFill>
            </a:endParaRPr>
          </a:p>
        </p:txBody>
      </p:sp>
      <p:sp>
        <p:nvSpPr>
          <p:cNvPr id="23559" name="AutoShape 7"/>
          <p:cNvSpPr>
            <a:spLocks noChangeArrowheads="1"/>
          </p:cNvSpPr>
          <p:nvPr/>
        </p:nvSpPr>
        <p:spPr bwMode="auto">
          <a:xfrm>
            <a:off x="2124075" y="4005263"/>
            <a:ext cx="1800225" cy="792162"/>
          </a:xfrm>
          <a:prstGeom prst="homePlate">
            <a:avLst>
              <a:gd name="adj" fmla="val 56814"/>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INDIVIDU</a:t>
            </a:r>
          </a:p>
          <a:p>
            <a:pPr algn="ctr"/>
            <a:endParaRPr lang="en-US" b="1">
              <a:solidFill>
                <a:srgbClr val="000099"/>
              </a:solidFill>
            </a:endParaRPr>
          </a:p>
        </p:txBody>
      </p:sp>
      <p:sp>
        <p:nvSpPr>
          <p:cNvPr id="23560" name="AutoShape 8"/>
          <p:cNvSpPr>
            <a:spLocks noChangeArrowheads="1"/>
          </p:cNvSpPr>
          <p:nvPr/>
        </p:nvSpPr>
        <p:spPr bwMode="auto">
          <a:xfrm>
            <a:off x="3995738" y="1773238"/>
            <a:ext cx="1800225" cy="719137"/>
          </a:xfrm>
          <a:prstGeom prst="homePlate">
            <a:avLst>
              <a:gd name="adj" fmla="val 6258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PERANAN</a:t>
            </a:r>
          </a:p>
          <a:p>
            <a:pPr algn="ctr"/>
            <a:endParaRPr lang="en-US" b="1">
              <a:solidFill>
                <a:srgbClr val="000099"/>
              </a:solidFill>
            </a:endParaRPr>
          </a:p>
        </p:txBody>
      </p:sp>
      <p:sp>
        <p:nvSpPr>
          <p:cNvPr id="23561" name="AutoShape 9"/>
          <p:cNvSpPr>
            <a:spLocks noChangeArrowheads="1"/>
          </p:cNvSpPr>
          <p:nvPr/>
        </p:nvSpPr>
        <p:spPr bwMode="auto">
          <a:xfrm>
            <a:off x="3995738" y="4005263"/>
            <a:ext cx="1800225" cy="719137"/>
          </a:xfrm>
          <a:prstGeom prst="homePlate">
            <a:avLst>
              <a:gd name="adj" fmla="val 6258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b="1">
              <a:solidFill>
                <a:srgbClr val="FF9900"/>
              </a:solidFill>
            </a:endParaRPr>
          </a:p>
          <a:p>
            <a:pPr algn="ctr"/>
            <a:r>
              <a:rPr lang="en-US" b="1">
                <a:solidFill>
                  <a:srgbClr val="000099"/>
                </a:solidFill>
              </a:rPr>
              <a:t>KEPRIBA-</a:t>
            </a:r>
          </a:p>
          <a:p>
            <a:pPr algn="ctr"/>
            <a:r>
              <a:rPr lang="en-US" b="1">
                <a:solidFill>
                  <a:srgbClr val="000099"/>
                </a:solidFill>
              </a:rPr>
              <a:t>DIAN</a:t>
            </a:r>
          </a:p>
          <a:p>
            <a:pPr algn="ctr"/>
            <a:endParaRPr lang="en-US" b="1">
              <a:solidFill>
                <a:srgbClr val="FF9900"/>
              </a:solidFill>
            </a:endParaRPr>
          </a:p>
        </p:txBody>
      </p:sp>
      <p:sp>
        <p:nvSpPr>
          <p:cNvPr id="23562" name="AutoShape 10"/>
          <p:cNvSpPr>
            <a:spLocks noChangeArrowheads="1"/>
          </p:cNvSpPr>
          <p:nvPr/>
        </p:nvSpPr>
        <p:spPr bwMode="auto">
          <a:xfrm>
            <a:off x="5867400" y="1773238"/>
            <a:ext cx="1800225" cy="719137"/>
          </a:xfrm>
          <a:prstGeom prst="homePlate">
            <a:avLst>
              <a:gd name="adj" fmla="val 6258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HARAPAN</a:t>
            </a:r>
          </a:p>
          <a:p>
            <a:pPr algn="ctr"/>
            <a:endParaRPr lang="en-US" b="1">
              <a:solidFill>
                <a:srgbClr val="000099"/>
              </a:solidFill>
            </a:endParaRPr>
          </a:p>
        </p:txBody>
      </p:sp>
      <p:sp>
        <p:nvSpPr>
          <p:cNvPr id="23563" name="AutoShape 11"/>
          <p:cNvSpPr>
            <a:spLocks noChangeArrowheads="1"/>
          </p:cNvSpPr>
          <p:nvPr/>
        </p:nvSpPr>
        <p:spPr bwMode="auto">
          <a:xfrm>
            <a:off x="5867400" y="4005263"/>
            <a:ext cx="1800225" cy="719137"/>
          </a:xfrm>
          <a:prstGeom prst="homePlate">
            <a:avLst>
              <a:gd name="adj" fmla="val 6258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b="1">
              <a:solidFill>
                <a:srgbClr val="FF9900"/>
              </a:solidFill>
            </a:endParaRPr>
          </a:p>
          <a:p>
            <a:pPr algn="ctr"/>
            <a:r>
              <a:rPr lang="en-US" b="1">
                <a:solidFill>
                  <a:srgbClr val="000099"/>
                </a:solidFill>
              </a:rPr>
              <a:t>KEBUTUHAN</a:t>
            </a:r>
          </a:p>
          <a:p>
            <a:pPr algn="ctr"/>
            <a:endParaRPr lang="en-US" b="1">
              <a:solidFill>
                <a:srgbClr val="FF9900"/>
              </a:solidFill>
            </a:endParaRPr>
          </a:p>
        </p:txBody>
      </p:sp>
      <p:sp>
        <p:nvSpPr>
          <p:cNvPr id="23564" name="Oval 12"/>
          <p:cNvSpPr>
            <a:spLocks noChangeArrowheads="1"/>
          </p:cNvSpPr>
          <p:nvPr/>
        </p:nvSpPr>
        <p:spPr bwMode="auto">
          <a:xfrm>
            <a:off x="6983413" y="2781300"/>
            <a:ext cx="2160587" cy="1008063"/>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a:solidFill>
                  <a:srgbClr val="000099"/>
                </a:solidFill>
              </a:rPr>
              <a:t>PERILAKU </a:t>
            </a:r>
          </a:p>
          <a:p>
            <a:pPr algn="ctr"/>
            <a:r>
              <a:rPr lang="en-US" b="1">
                <a:solidFill>
                  <a:srgbClr val="000099"/>
                </a:solidFill>
              </a:rPr>
              <a:t>YANG TAMPAK</a:t>
            </a:r>
          </a:p>
        </p:txBody>
      </p:sp>
      <p:sp>
        <p:nvSpPr>
          <p:cNvPr id="23565" name="Line 13"/>
          <p:cNvSpPr>
            <a:spLocks noChangeShapeType="1"/>
          </p:cNvSpPr>
          <p:nvPr/>
        </p:nvSpPr>
        <p:spPr bwMode="auto">
          <a:xfrm flipV="1">
            <a:off x="971550" y="2133600"/>
            <a:ext cx="1152525" cy="790575"/>
          </a:xfrm>
          <a:prstGeom prst="line">
            <a:avLst/>
          </a:prstGeom>
          <a:noFill/>
          <a:ln w="9525">
            <a:solidFill>
              <a:srgbClr val="FF9900"/>
            </a:solidFill>
            <a:round/>
            <a:headEnd/>
            <a:tailEnd type="triangle" w="med" len="med"/>
          </a:ln>
        </p:spPr>
        <p:txBody>
          <a:bodyPr/>
          <a:lstStyle/>
          <a:p>
            <a:endParaRPr lang="en-US"/>
          </a:p>
        </p:txBody>
      </p:sp>
      <p:sp>
        <p:nvSpPr>
          <p:cNvPr id="23566" name="Line 14"/>
          <p:cNvSpPr>
            <a:spLocks noChangeShapeType="1"/>
          </p:cNvSpPr>
          <p:nvPr/>
        </p:nvSpPr>
        <p:spPr bwMode="auto">
          <a:xfrm>
            <a:off x="827088" y="3933825"/>
            <a:ext cx="1296987" cy="647700"/>
          </a:xfrm>
          <a:prstGeom prst="line">
            <a:avLst/>
          </a:prstGeom>
          <a:noFill/>
          <a:ln w="9525">
            <a:solidFill>
              <a:schemeClr val="tx1"/>
            </a:solidFill>
            <a:round/>
            <a:headEnd/>
            <a:tailEnd type="triangle" w="med" len="med"/>
          </a:ln>
        </p:spPr>
        <p:txBody>
          <a:bodyPr/>
          <a:lstStyle/>
          <a:p>
            <a:endParaRPr lang="en-US"/>
          </a:p>
        </p:txBody>
      </p:sp>
      <p:sp>
        <p:nvSpPr>
          <p:cNvPr id="23567" name="Line 15"/>
          <p:cNvSpPr>
            <a:spLocks noChangeShapeType="1"/>
          </p:cNvSpPr>
          <p:nvPr/>
        </p:nvSpPr>
        <p:spPr bwMode="auto">
          <a:xfrm>
            <a:off x="7667625" y="2205038"/>
            <a:ext cx="504825" cy="576262"/>
          </a:xfrm>
          <a:prstGeom prst="line">
            <a:avLst/>
          </a:prstGeom>
          <a:noFill/>
          <a:ln w="9525">
            <a:solidFill>
              <a:schemeClr val="tx1"/>
            </a:solidFill>
            <a:round/>
            <a:headEnd/>
            <a:tailEnd type="triangle" w="med" len="med"/>
          </a:ln>
        </p:spPr>
        <p:txBody>
          <a:bodyPr/>
          <a:lstStyle/>
          <a:p>
            <a:endParaRPr lang="en-US"/>
          </a:p>
        </p:txBody>
      </p:sp>
      <p:sp>
        <p:nvSpPr>
          <p:cNvPr id="23568" name="Line 16"/>
          <p:cNvSpPr>
            <a:spLocks noChangeShapeType="1"/>
          </p:cNvSpPr>
          <p:nvPr/>
        </p:nvSpPr>
        <p:spPr bwMode="auto">
          <a:xfrm flipV="1">
            <a:off x="7740650" y="3789363"/>
            <a:ext cx="576263" cy="576262"/>
          </a:xfrm>
          <a:prstGeom prst="line">
            <a:avLst/>
          </a:prstGeom>
          <a:noFill/>
          <a:ln w="9525">
            <a:solidFill>
              <a:schemeClr val="tx1"/>
            </a:solidFill>
            <a:round/>
            <a:headEnd/>
            <a:tailEnd type="triangle" w="med" len="med"/>
          </a:ln>
        </p:spPr>
        <p:txBody>
          <a:bodyPr/>
          <a:lstStyle/>
          <a:p>
            <a:endParaRPr lang="en-US"/>
          </a:p>
        </p:txBody>
      </p:sp>
      <p:sp>
        <p:nvSpPr>
          <p:cNvPr id="23569" name="Line 17"/>
          <p:cNvSpPr>
            <a:spLocks noChangeShapeType="1"/>
          </p:cNvSpPr>
          <p:nvPr/>
        </p:nvSpPr>
        <p:spPr bwMode="auto">
          <a:xfrm>
            <a:off x="2555875" y="2492375"/>
            <a:ext cx="0" cy="1441450"/>
          </a:xfrm>
          <a:prstGeom prst="line">
            <a:avLst/>
          </a:prstGeom>
          <a:noFill/>
          <a:ln w="9525">
            <a:solidFill>
              <a:schemeClr val="tx1"/>
            </a:solidFill>
            <a:round/>
            <a:headEnd/>
            <a:tailEnd type="triangle" w="med" len="med"/>
          </a:ln>
        </p:spPr>
        <p:txBody>
          <a:bodyPr/>
          <a:lstStyle/>
          <a:p>
            <a:endParaRPr lang="en-US"/>
          </a:p>
        </p:txBody>
      </p:sp>
      <p:sp>
        <p:nvSpPr>
          <p:cNvPr id="23570" name="Line 18"/>
          <p:cNvSpPr>
            <a:spLocks noChangeShapeType="1"/>
          </p:cNvSpPr>
          <p:nvPr/>
        </p:nvSpPr>
        <p:spPr bwMode="auto">
          <a:xfrm>
            <a:off x="4500563" y="2492375"/>
            <a:ext cx="0" cy="1441450"/>
          </a:xfrm>
          <a:prstGeom prst="line">
            <a:avLst/>
          </a:prstGeom>
          <a:noFill/>
          <a:ln w="9525">
            <a:solidFill>
              <a:schemeClr val="tx1"/>
            </a:solidFill>
            <a:round/>
            <a:headEnd/>
            <a:tailEnd type="triangle" w="med" len="med"/>
          </a:ln>
        </p:spPr>
        <p:txBody>
          <a:bodyPr/>
          <a:lstStyle/>
          <a:p>
            <a:endParaRPr lang="en-US"/>
          </a:p>
        </p:txBody>
      </p:sp>
      <p:sp>
        <p:nvSpPr>
          <p:cNvPr id="23571" name="Line 19"/>
          <p:cNvSpPr>
            <a:spLocks noChangeShapeType="1"/>
          </p:cNvSpPr>
          <p:nvPr/>
        </p:nvSpPr>
        <p:spPr bwMode="auto">
          <a:xfrm>
            <a:off x="6516688" y="2492375"/>
            <a:ext cx="0" cy="1441450"/>
          </a:xfrm>
          <a:prstGeom prst="line">
            <a:avLst/>
          </a:prstGeom>
          <a:noFill/>
          <a:ln w="9525">
            <a:solidFill>
              <a:schemeClr val="tx1"/>
            </a:solidFill>
            <a:round/>
            <a:headEnd/>
            <a:tailEnd type="triangle" w="med" len="med"/>
          </a:ln>
        </p:spPr>
        <p:txBody>
          <a:bodyPr/>
          <a:lstStyle/>
          <a:p>
            <a:endParaRPr lang="en-US"/>
          </a:p>
        </p:txBody>
      </p:sp>
      <p:sp>
        <p:nvSpPr>
          <p:cNvPr id="23572" name="Line 20"/>
          <p:cNvSpPr>
            <a:spLocks noChangeShapeType="1"/>
          </p:cNvSpPr>
          <p:nvPr/>
        </p:nvSpPr>
        <p:spPr bwMode="auto">
          <a:xfrm flipV="1">
            <a:off x="2771775" y="2492375"/>
            <a:ext cx="0" cy="1512888"/>
          </a:xfrm>
          <a:prstGeom prst="line">
            <a:avLst/>
          </a:prstGeom>
          <a:noFill/>
          <a:ln w="9525">
            <a:solidFill>
              <a:srgbClr val="FF9900"/>
            </a:solidFill>
            <a:round/>
            <a:headEnd/>
            <a:tailEnd type="triangle" w="med" len="med"/>
          </a:ln>
        </p:spPr>
        <p:txBody>
          <a:bodyPr/>
          <a:lstStyle/>
          <a:p>
            <a:endParaRPr lang="en-US"/>
          </a:p>
        </p:txBody>
      </p:sp>
      <p:sp>
        <p:nvSpPr>
          <p:cNvPr id="23573" name="Line 21"/>
          <p:cNvSpPr>
            <a:spLocks noChangeShapeType="1"/>
          </p:cNvSpPr>
          <p:nvPr/>
        </p:nvSpPr>
        <p:spPr bwMode="auto">
          <a:xfrm flipV="1">
            <a:off x="4787900" y="2492375"/>
            <a:ext cx="0" cy="1512888"/>
          </a:xfrm>
          <a:prstGeom prst="line">
            <a:avLst/>
          </a:prstGeom>
          <a:noFill/>
          <a:ln w="9525">
            <a:solidFill>
              <a:srgbClr val="FF9900"/>
            </a:solidFill>
            <a:round/>
            <a:headEnd/>
            <a:tailEnd type="triangle" w="med" len="med"/>
          </a:ln>
        </p:spPr>
        <p:txBody>
          <a:bodyPr/>
          <a:lstStyle/>
          <a:p>
            <a:endParaRPr lang="en-US"/>
          </a:p>
        </p:txBody>
      </p:sp>
      <p:sp>
        <p:nvSpPr>
          <p:cNvPr id="23574" name="Line 22"/>
          <p:cNvSpPr>
            <a:spLocks noChangeShapeType="1"/>
          </p:cNvSpPr>
          <p:nvPr/>
        </p:nvSpPr>
        <p:spPr bwMode="auto">
          <a:xfrm flipV="1">
            <a:off x="6732588" y="2492375"/>
            <a:ext cx="0" cy="1512888"/>
          </a:xfrm>
          <a:prstGeom prst="line">
            <a:avLst/>
          </a:prstGeom>
          <a:noFill/>
          <a:ln w="9525">
            <a:solidFill>
              <a:srgbClr val="FF99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in)">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checkerboard(across)">
                                      <p:cBhvr>
                                        <p:cTn id="12" dur="500"/>
                                        <p:tgtEl>
                                          <p:spTgt spid="235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65"/>
                                        </p:tgtEl>
                                        <p:attrNameLst>
                                          <p:attrName>style.visibility</p:attrName>
                                        </p:attrNameLst>
                                      </p:cBhvr>
                                      <p:to>
                                        <p:strVal val="visible"/>
                                      </p:to>
                                    </p:set>
                                    <p:animEffect transition="in" filter="wipe(down)">
                                      <p:cBhvr>
                                        <p:cTn id="17" dur="500"/>
                                        <p:tgtEl>
                                          <p:spTgt spid="23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66"/>
                                        </p:tgtEl>
                                        <p:attrNameLst>
                                          <p:attrName>style.visibility</p:attrName>
                                        </p:attrNameLst>
                                      </p:cBhvr>
                                      <p:to>
                                        <p:strVal val="visible"/>
                                      </p:to>
                                    </p:set>
                                    <p:animEffect transition="in" filter="wipe(down)">
                                      <p:cBhvr>
                                        <p:cTn id="22" dur="500"/>
                                        <p:tgtEl>
                                          <p:spTgt spid="2356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additive="base">
                                        <p:cTn id="27" dur="500" fill="hold"/>
                                        <p:tgtEl>
                                          <p:spTgt spid="23558"/>
                                        </p:tgtEl>
                                        <p:attrNameLst>
                                          <p:attrName>ppt_x</p:attrName>
                                        </p:attrNameLst>
                                      </p:cBhvr>
                                      <p:tavLst>
                                        <p:tav tm="0">
                                          <p:val>
                                            <p:strVal val="#ppt_x"/>
                                          </p:val>
                                        </p:tav>
                                        <p:tav tm="100000">
                                          <p:val>
                                            <p:strVal val="#ppt_x"/>
                                          </p:val>
                                        </p:tav>
                                      </p:tavLst>
                                    </p:anim>
                                    <p:anim calcmode="lin" valueType="num">
                                      <p:cBhvr additive="base">
                                        <p:cTn id="2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559"/>
                                        </p:tgtEl>
                                        <p:attrNameLst>
                                          <p:attrName>style.visibility</p:attrName>
                                        </p:attrNameLst>
                                      </p:cBhvr>
                                      <p:to>
                                        <p:strVal val="visible"/>
                                      </p:to>
                                    </p:set>
                                    <p:anim calcmode="lin" valueType="num">
                                      <p:cBhvr additive="base">
                                        <p:cTn id="33" dur="500" fill="hold"/>
                                        <p:tgtEl>
                                          <p:spTgt spid="23559"/>
                                        </p:tgtEl>
                                        <p:attrNameLst>
                                          <p:attrName>ppt_x</p:attrName>
                                        </p:attrNameLst>
                                      </p:cBhvr>
                                      <p:tavLst>
                                        <p:tav tm="0">
                                          <p:val>
                                            <p:strVal val="#ppt_x"/>
                                          </p:val>
                                        </p:tav>
                                        <p:tav tm="100000">
                                          <p:val>
                                            <p:strVal val="#ppt_x"/>
                                          </p:val>
                                        </p:tav>
                                      </p:tavLst>
                                    </p:anim>
                                    <p:anim calcmode="lin" valueType="num">
                                      <p:cBhvr additive="base">
                                        <p:cTn id="34"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560"/>
                                        </p:tgtEl>
                                        <p:attrNameLst>
                                          <p:attrName>style.visibility</p:attrName>
                                        </p:attrNameLst>
                                      </p:cBhvr>
                                      <p:to>
                                        <p:strVal val="visible"/>
                                      </p:to>
                                    </p:set>
                                    <p:anim calcmode="lin" valueType="num">
                                      <p:cBhvr additive="base">
                                        <p:cTn id="39" dur="500" fill="hold"/>
                                        <p:tgtEl>
                                          <p:spTgt spid="23560"/>
                                        </p:tgtEl>
                                        <p:attrNameLst>
                                          <p:attrName>ppt_x</p:attrName>
                                        </p:attrNameLst>
                                      </p:cBhvr>
                                      <p:tavLst>
                                        <p:tav tm="0">
                                          <p:val>
                                            <p:strVal val="#ppt_x"/>
                                          </p:val>
                                        </p:tav>
                                        <p:tav tm="100000">
                                          <p:val>
                                            <p:strVal val="#ppt_x"/>
                                          </p:val>
                                        </p:tav>
                                      </p:tavLst>
                                    </p:anim>
                                    <p:anim calcmode="lin" valueType="num">
                                      <p:cBhvr additive="base">
                                        <p:cTn id="40"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561"/>
                                        </p:tgtEl>
                                        <p:attrNameLst>
                                          <p:attrName>style.visibility</p:attrName>
                                        </p:attrNameLst>
                                      </p:cBhvr>
                                      <p:to>
                                        <p:strVal val="visible"/>
                                      </p:to>
                                    </p:set>
                                    <p:anim calcmode="lin" valueType="num">
                                      <p:cBhvr additive="base">
                                        <p:cTn id="45" dur="500" fill="hold"/>
                                        <p:tgtEl>
                                          <p:spTgt spid="23561"/>
                                        </p:tgtEl>
                                        <p:attrNameLst>
                                          <p:attrName>ppt_x</p:attrName>
                                        </p:attrNameLst>
                                      </p:cBhvr>
                                      <p:tavLst>
                                        <p:tav tm="0">
                                          <p:val>
                                            <p:strVal val="#ppt_x"/>
                                          </p:val>
                                        </p:tav>
                                        <p:tav tm="100000">
                                          <p:val>
                                            <p:strVal val="#ppt_x"/>
                                          </p:val>
                                        </p:tav>
                                      </p:tavLst>
                                    </p:anim>
                                    <p:anim calcmode="lin" valueType="num">
                                      <p:cBhvr additive="base">
                                        <p:cTn id="46"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562"/>
                                        </p:tgtEl>
                                        <p:attrNameLst>
                                          <p:attrName>style.visibility</p:attrName>
                                        </p:attrNameLst>
                                      </p:cBhvr>
                                      <p:to>
                                        <p:strVal val="visible"/>
                                      </p:to>
                                    </p:set>
                                    <p:anim calcmode="lin" valueType="num">
                                      <p:cBhvr additive="base">
                                        <p:cTn id="51" dur="500" fill="hold"/>
                                        <p:tgtEl>
                                          <p:spTgt spid="23562"/>
                                        </p:tgtEl>
                                        <p:attrNameLst>
                                          <p:attrName>ppt_x</p:attrName>
                                        </p:attrNameLst>
                                      </p:cBhvr>
                                      <p:tavLst>
                                        <p:tav tm="0">
                                          <p:val>
                                            <p:strVal val="#ppt_x"/>
                                          </p:val>
                                        </p:tav>
                                        <p:tav tm="100000">
                                          <p:val>
                                            <p:strVal val="#ppt_x"/>
                                          </p:val>
                                        </p:tav>
                                      </p:tavLst>
                                    </p:anim>
                                    <p:anim calcmode="lin" valueType="num">
                                      <p:cBhvr additive="base">
                                        <p:cTn id="52"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563"/>
                                        </p:tgtEl>
                                        <p:attrNameLst>
                                          <p:attrName>style.visibility</p:attrName>
                                        </p:attrNameLst>
                                      </p:cBhvr>
                                      <p:to>
                                        <p:strVal val="visible"/>
                                      </p:to>
                                    </p:set>
                                    <p:anim calcmode="lin" valueType="num">
                                      <p:cBhvr additive="base">
                                        <p:cTn id="57" dur="500" fill="hold"/>
                                        <p:tgtEl>
                                          <p:spTgt spid="23563"/>
                                        </p:tgtEl>
                                        <p:attrNameLst>
                                          <p:attrName>ppt_x</p:attrName>
                                        </p:attrNameLst>
                                      </p:cBhvr>
                                      <p:tavLst>
                                        <p:tav tm="0">
                                          <p:val>
                                            <p:strVal val="#ppt_x"/>
                                          </p:val>
                                        </p:tav>
                                        <p:tav tm="100000">
                                          <p:val>
                                            <p:strVal val="#ppt_x"/>
                                          </p:val>
                                        </p:tav>
                                      </p:tavLst>
                                    </p:anim>
                                    <p:anim calcmode="lin" valueType="num">
                                      <p:cBhvr additive="base">
                                        <p:cTn id="58"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3567"/>
                                        </p:tgtEl>
                                        <p:attrNameLst>
                                          <p:attrName>style.visibility</p:attrName>
                                        </p:attrNameLst>
                                      </p:cBhvr>
                                      <p:to>
                                        <p:strVal val="visible"/>
                                      </p:to>
                                    </p:set>
                                    <p:animEffect transition="in" filter="wipe(down)">
                                      <p:cBhvr>
                                        <p:cTn id="63" dur="500"/>
                                        <p:tgtEl>
                                          <p:spTgt spid="2356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3568"/>
                                        </p:tgtEl>
                                        <p:attrNameLst>
                                          <p:attrName>style.visibility</p:attrName>
                                        </p:attrNameLst>
                                      </p:cBhvr>
                                      <p:to>
                                        <p:strVal val="visible"/>
                                      </p:to>
                                    </p:set>
                                    <p:animEffect transition="in" filter="wipe(down)">
                                      <p:cBhvr>
                                        <p:cTn id="68" dur="500"/>
                                        <p:tgtEl>
                                          <p:spTgt spid="23568"/>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23564"/>
                                        </p:tgtEl>
                                        <p:attrNameLst>
                                          <p:attrName>style.visibility</p:attrName>
                                        </p:attrNameLst>
                                      </p:cBhvr>
                                      <p:to>
                                        <p:strVal val="visible"/>
                                      </p:to>
                                    </p:set>
                                    <p:anim to="" calcmode="lin" valueType="num">
                                      <p:cBhvr>
                                        <p:cTn id="73" dur="1" fill="hold"/>
                                        <p:tgtEl>
                                          <p:spTgt spid="23564"/>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3569"/>
                                        </p:tgtEl>
                                        <p:attrNameLst>
                                          <p:attrName>style.visibility</p:attrName>
                                        </p:attrNameLst>
                                      </p:cBhvr>
                                      <p:to>
                                        <p:strVal val="visible"/>
                                      </p:to>
                                    </p:set>
                                    <p:animEffect transition="in" filter="wipe(down)">
                                      <p:cBhvr>
                                        <p:cTn id="78" dur="500"/>
                                        <p:tgtEl>
                                          <p:spTgt spid="2356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3572"/>
                                        </p:tgtEl>
                                        <p:attrNameLst>
                                          <p:attrName>style.visibility</p:attrName>
                                        </p:attrNameLst>
                                      </p:cBhvr>
                                      <p:to>
                                        <p:strVal val="visible"/>
                                      </p:to>
                                    </p:set>
                                    <p:animEffect transition="in" filter="wipe(down)">
                                      <p:cBhvr>
                                        <p:cTn id="83" dur="500"/>
                                        <p:tgtEl>
                                          <p:spTgt spid="2357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3570"/>
                                        </p:tgtEl>
                                        <p:attrNameLst>
                                          <p:attrName>style.visibility</p:attrName>
                                        </p:attrNameLst>
                                      </p:cBhvr>
                                      <p:to>
                                        <p:strVal val="visible"/>
                                      </p:to>
                                    </p:set>
                                    <p:animEffect transition="in" filter="wipe(down)">
                                      <p:cBhvr>
                                        <p:cTn id="88" dur="500"/>
                                        <p:tgtEl>
                                          <p:spTgt spid="2357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573"/>
                                        </p:tgtEl>
                                        <p:attrNameLst>
                                          <p:attrName>style.visibility</p:attrName>
                                        </p:attrNameLst>
                                      </p:cBhvr>
                                      <p:to>
                                        <p:strVal val="visible"/>
                                      </p:to>
                                    </p:set>
                                    <p:animEffect transition="in" filter="wipe(down)">
                                      <p:cBhvr>
                                        <p:cTn id="93" dur="500"/>
                                        <p:tgtEl>
                                          <p:spTgt spid="235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3571"/>
                                        </p:tgtEl>
                                        <p:attrNameLst>
                                          <p:attrName>style.visibility</p:attrName>
                                        </p:attrNameLst>
                                      </p:cBhvr>
                                      <p:to>
                                        <p:strVal val="visible"/>
                                      </p:to>
                                    </p:set>
                                    <p:animEffect transition="in" filter="wipe(down)">
                                      <p:cBhvr>
                                        <p:cTn id="98" dur="500"/>
                                        <p:tgtEl>
                                          <p:spTgt spid="2357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3574"/>
                                        </p:tgtEl>
                                        <p:attrNameLst>
                                          <p:attrName>style.visibility</p:attrName>
                                        </p:attrNameLst>
                                      </p:cBhvr>
                                      <p:to>
                                        <p:strVal val="visible"/>
                                      </p:to>
                                    </p:set>
                                    <p:animEffect transition="in" filter="wipe(down)">
                                      <p:cBhvr>
                                        <p:cTn id="103"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animBg="1"/>
      <p:bldP spid="23558" grpId="0" animBg="1"/>
      <p:bldP spid="23559" grpId="0" animBg="1"/>
      <p:bldP spid="23560" grpId="0" animBg="1"/>
      <p:bldP spid="23561" grpId="0" animBg="1"/>
      <p:bldP spid="23562" grpId="0" animBg="1"/>
      <p:bldP spid="23563" grpId="0" animBg="1"/>
      <p:bldP spid="23564" grpId="0" animBg="1"/>
      <p:bldP spid="23565" grpId="0" animBg="1"/>
      <p:bldP spid="23566" grpId="0" animBg="1"/>
      <p:bldP spid="23567" grpId="0" animBg="1"/>
      <p:bldP spid="23568" grpId="0" animBg="1"/>
      <p:bldP spid="23569" grpId="0" animBg="1"/>
      <p:bldP spid="23570" grpId="0" animBg="1"/>
      <p:bldP spid="23571" grpId="0" animBg="1"/>
      <p:bldP spid="23572" grpId="0" animBg="1"/>
      <p:bldP spid="23573" grpId="0" animBg="1"/>
      <p:bldP spid="235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z="3200" smtClean="0"/>
              <a:t>ASAS-ASAS ORGANISASI</a:t>
            </a:r>
            <a:br>
              <a:rPr lang="en-US" sz="3200" smtClean="0"/>
            </a:br>
            <a:r>
              <a:rPr lang="en-US" sz="3200" smtClean="0"/>
              <a:t>(FAYOL)</a:t>
            </a:r>
          </a:p>
        </p:txBody>
      </p:sp>
      <p:sp>
        <p:nvSpPr>
          <p:cNvPr id="11267" name="Rectangle 3"/>
          <p:cNvSpPr>
            <a:spLocks noGrp="1" noRot="1" noChangeArrowheads="1"/>
          </p:cNvSpPr>
          <p:nvPr>
            <p:ph type="body" idx="1"/>
          </p:nvPr>
        </p:nvSpPr>
        <p:spPr/>
        <p:txBody>
          <a:bodyPr/>
          <a:lstStyle/>
          <a:p>
            <a:pPr marL="609600" indent="-609600" eaLnBrk="1" hangingPunct="1">
              <a:lnSpc>
                <a:spcPct val="80000"/>
              </a:lnSpc>
              <a:buFontTx/>
              <a:buAutoNum type="arabicPeriod"/>
              <a:defRPr/>
            </a:pPr>
            <a:r>
              <a:rPr lang="en-US" sz="2400" smtClean="0"/>
              <a:t>Pembagian kerja</a:t>
            </a:r>
          </a:p>
          <a:p>
            <a:pPr marL="609600" indent="-609600" eaLnBrk="1" hangingPunct="1">
              <a:lnSpc>
                <a:spcPct val="80000"/>
              </a:lnSpc>
              <a:buFontTx/>
              <a:buAutoNum type="arabicPeriod"/>
              <a:defRPr/>
            </a:pPr>
            <a:r>
              <a:rPr lang="en-US" sz="2400" smtClean="0"/>
              <a:t>Ada wewenang dan tanggungjawab</a:t>
            </a:r>
          </a:p>
          <a:p>
            <a:pPr marL="609600" indent="-609600" eaLnBrk="1" hangingPunct="1">
              <a:lnSpc>
                <a:spcPct val="80000"/>
              </a:lnSpc>
              <a:buFontTx/>
              <a:buAutoNum type="arabicPeriod"/>
              <a:defRPr/>
            </a:pPr>
            <a:r>
              <a:rPr lang="en-US" sz="2400" smtClean="0"/>
              <a:t>Kesatuan perintah</a:t>
            </a:r>
          </a:p>
          <a:p>
            <a:pPr marL="609600" indent="-609600" eaLnBrk="1" hangingPunct="1">
              <a:lnSpc>
                <a:spcPct val="80000"/>
              </a:lnSpc>
              <a:buFontTx/>
              <a:buAutoNum type="arabicPeriod"/>
              <a:defRPr/>
            </a:pPr>
            <a:r>
              <a:rPr lang="en-US" sz="2400" smtClean="0"/>
              <a:t>Kesatuan arah</a:t>
            </a:r>
          </a:p>
          <a:p>
            <a:pPr marL="609600" indent="-609600" eaLnBrk="1" hangingPunct="1">
              <a:lnSpc>
                <a:spcPct val="80000"/>
              </a:lnSpc>
              <a:buFontTx/>
              <a:buAutoNum type="arabicPeriod"/>
              <a:defRPr/>
            </a:pPr>
            <a:r>
              <a:rPr lang="en-US" sz="2400" smtClean="0"/>
              <a:t>Kepentingan individu di bawah kepentingan umum</a:t>
            </a:r>
          </a:p>
          <a:p>
            <a:pPr marL="609600" indent="-609600" eaLnBrk="1" hangingPunct="1">
              <a:lnSpc>
                <a:spcPct val="80000"/>
              </a:lnSpc>
              <a:buFontTx/>
              <a:buAutoNum type="arabicPeriod"/>
              <a:defRPr/>
            </a:pPr>
            <a:r>
              <a:rPr lang="en-US" sz="2400" smtClean="0"/>
              <a:t>Gaji pegawai</a:t>
            </a:r>
          </a:p>
          <a:p>
            <a:pPr marL="609600" indent="-609600" eaLnBrk="1" hangingPunct="1">
              <a:lnSpc>
                <a:spcPct val="80000"/>
              </a:lnSpc>
              <a:buFontTx/>
              <a:buAutoNum type="arabicPeriod"/>
              <a:defRPr/>
            </a:pPr>
            <a:r>
              <a:rPr lang="en-US" sz="2400" smtClean="0"/>
              <a:t>Sentralisasi</a:t>
            </a:r>
          </a:p>
          <a:p>
            <a:pPr marL="609600" indent="-609600" eaLnBrk="1" hangingPunct="1">
              <a:lnSpc>
                <a:spcPct val="80000"/>
              </a:lnSpc>
              <a:buFontTx/>
              <a:buAutoNum type="arabicPeriod"/>
              <a:defRPr/>
            </a:pPr>
            <a:r>
              <a:rPr lang="en-US" sz="2400" smtClean="0"/>
              <a:t>Keadilan</a:t>
            </a:r>
          </a:p>
          <a:p>
            <a:pPr marL="609600" indent="-609600" eaLnBrk="1" hangingPunct="1">
              <a:lnSpc>
                <a:spcPct val="80000"/>
              </a:lnSpc>
              <a:buFontTx/>
              <a:buAutoNum type="arabicPeriod"/>
              <a:defRPr/>
            </a:pPr>
            <a:r>
              <a:rPr lang="en-US" sz="2400" smtClean="0"/>
              <a:t>Keterlibatan</a:t>
            </a:r>
          </a:p>
          <a:p>
            <a:pPr marL="609600" indent="-609600" eaLnBrk="1" hangingPunct="1">
              <a:lnSpc>
                <a:spcPct val="80000"/>
              </a:lnSpc>
              <a:buFontTx/>
              <a:buAutoNum type="arabicPeriod"/>
              <a:defRPr/>
            </a:pPr>
            <a:r>
              <a:rPr lang="en-US" sz="2400" smtClean="0"/>
              <a:t>Ketertiban</a:t>
            </a:r>
          </a:p>
          <a:p>
            <a:pPr marL="609600" indent="-609600" eaLnBrk="1" hangingPunct="1">
              <a:lnSpc>
                <a:spcPct val="80000"/>
              </a:lnSpc>
              <a:buFontTx/>
              <a:buAutoNum type="arabicPeriod"/>
              <a:defRPr/>
            </a:pPr>
            <a:r>
              <a:rPr lang="en-US" sz="2400" smtClean="0"/>
              <a:t>Kestabilan masa kerja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LEADERSHIP</a:t>
            </a:r>
          </a:p>
        </p:txBody>
      </p:sp>
      <p:sp>
        <p:nvSpPr>
          <p:cNvPr id="19459" name="Rectangle 3"/>
          <p:cNvSpPr>
            <a:spLocks noGrp="1" noChangeArrowheads="1"/>
          </p:cNvSpPr>
          <p:nvPr>
            <p:ph type="body" idx="1"/>
          </p:nvPr>
        </p:nvSpPr>
        <p:spPr/>
        <p:txBody>
          <a:bodyPr/>
          <a:lstStyle/>
          <a:p>
            <a:pPr marL="609600" indent="-609600" eaLnBrk="1" hangingPunct="1">
              <a:buFontTx/>
              <a:buAutoNum type="arabicPeriod"/>
            </a:pPr>
            <a:r>
              <a:rPr lang="en-US" smtClean="0"/>
              <a:t>Leadership is a tool of management. Manager exercise leadership to influence employee to achieve organizational goal</a:t>
            </a:r>
          </a:p>
          <a:p>
            <a:pPr marL="609600" indent="-609600" eaLnBrk="1" hangingPunct="1">
              <a:buFontTx/>
              <a:buAutoNum type="arabicPeriod"/>
            </a:pPr>
            <a:r>
              <a:rPr lang="en-US" smtClean="0"/>
              <a:t>Leadership is the process of influencing other people for the purpose of achieving shared goal</a:t>
            </a:r>
          </a:p>
          <a:p>
            <a:pPr marL="609600" indent="-609600" eaLnBrk="1" hangingPunct="1">
              <a:buFontTx/>
              <a:buAutoNum type="arabicPeriod"/>
            </a:pPr>
            <a:r>
              <a:rPr lang="en-US" smtClean="0"/>
              <a:t>Managership is the authority to carry out these management function </a:t>
            </a:r>
          </a:p>
          <a:p>
            <a:pPr marL="609600" indent="-609600"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9459">
                                            <p:txEl>
                                              <p:pRg st="0" end="0"/>
                                            </p:txEl>
                                          </p:spTgt>
                                        </p:tgtEl>
                                        <p:attrNameLst>
                                          <p:attrName>style.visibility</p:attrName>
                                        </p:attrNameLst>
                                      </p:cBhvr>
                                      <p:to>
                                        <p:strVal val="visible"/>
                                      </p:to>
                                    </p:set>
                                    <p:anim calcmode="discrete" valueType="clr">
                                      <p:cBhvr override="childStyle">
                                        <p:cTn id="25" dur="80"/>
                                        <p:tgtEl>
                                          <p:spTgt spid="194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459">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9459">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9459">
                                            <p:txEl>
                                              <p:pRg st="1" end="1"/>
                                            </p:txEl>
                                          </p:spTgt>
                                        </p:tgtEl>
                                        <p:attrNameLst>
                                          <p:attrName>style.visibility</p:attrName>
                                        </p:attrNameLst>
                                      </p:cBhvr>
                                      <p:to>
                                        <p:strVal val="visible"/>
                                      </p:to>
                                    </p:set>
                                    <p:anim calcmode="discrete" valueType="clr">
                                      <p:cBhvr override="childStyle">
                                        <p:cTn id="32" dur="80"/>
                                        <p:tgtEl>
                                          <p:spTgt spid="194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9459">
                                            <p:txEl>
                                              <p:pRg st="1" end="1"/>
                                            </p:txEl>
                                          </p:spTgt>
                                        </p:tgtEl>
                                        <p:attrNameLst>
                                          <p:attrName>fillcolor</p:attrName>
                                        </p:attrNameLst>
                                      </p:cBhvr>
                                      <p:tavLst>
                                        <p:tav tm="0">
                                          <p:val>
                                            <p:clrVal>
                                              <a:schemeClr val="accent2"/>
                                            </p:clrVal>
                                          </p:val>
                                        </p:tav>
                                        <p:tav tm="50000">
                                          <p:val>
                                            <p:clrVal>
                                              <a:schemeClr val="hlink"/>
                                            </p:clrVal>
                                          </p:val>
                                        </p:tav>
                                      </p:tavLst>
                                    </p:anim>
                                    <p:set>
                                      <p:cBhvr>
                                        <p:cTn id="34" dur="80"/>
                                        <p:tgtEl>
                                          <p:spTgt spid="19459">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9459">
                                            <p:txEl>
                                              <p:pRg st="2" end="2"/>
                                            </p:txEl>
                                          </p:spTgt>
                                        </p:tgtEl>
                                        <p:attrNameLst>
                                          <p:attrName>style.visibility</p:attrName>
                                        </p:attrNameLst>
                                      </p:cBhvr>
                                      <p:to>
                                        <p:strVal val="visible"/>
                                      </p:to>
                                    </p:set>
                                    <p:anim calcmode="discrete" valueType="clr">
                                      <p:cBhvr override="childStyle">
                                        <p:cTn id="39" dur="80"/>
                                        <p:tgtEl>
                                          <p:spTgt spid="194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9459">
                                            <p:txEl>
                                              <p:pRg st="2" end="2"/>
                                            </p:txEl>
                                          </p:spTgt>
                                        </p:tgtEl>
                                        <p:attrNameLst>
                                          <p:attrName>fillcolor</p:attrName>
                                        </p:attrNameLst>
                                      </p:cBhvr>
                                      <p:tavLst>
                                        <p:tav tm="0">
                                          <p:val>
                                            <p:clrVal>
                                              <a:schemeClr val="accent2"/>
                                            </p:clrVal>
                                          </p:val>
                                        </p:tav>
                                        <p:tav tm="50000">
                                          <p:val>
                                            <p:clrVal>
                                              <a:schemeClr val="hlink"/>
                                            </p:clrVal>
                                          </p:val>
                                        </p:tav>
                                      </p:tavLst>
                                    </p:anim>
                                    <p:set>
                                      <p:cBhvr>
                                        <p:cTn id="41" dur="80"/>
                                        <p:tgtEl>
                                          <p:spTgt spid="194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ext Box 17"/>
          <p:cNvSpPr txBox="1">
            <a:spLocks noChangeArrowheads="1"/>
          </p:cNvSpPr>
          <p:nvPr/>
        </p:nvSpPr>
        <p:spPr bwMode="auto">
          <a:xfrm>
            <a:off x="2124075" y="2205038"/>
            <a:ext cx="184150" cy="36671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endParaRPr lang="en-GB"/>
          </a:p>
        </p:txBody>
      </p:sp>
      <p:sp>
        <p:nvSpPr>
          <p:cNvPr id="7195" name="Rectangle 27"/>
          <p:cNvSpPr>
            <a:spLocks noChangeArrowheads="1"/>
          </p:cNvSpPr>
          <p:nvPr/>
        </p:nvSpPr>
        <p:spPr bwMode="auto">
          <a:xfrm>
            <a:off x="1476375" y="549275"/>
            <a:ext cx="1871663" cy="720725"/>
          </a:xfrm>
          <a:prstGeom prst="rect">
            <a:avLst/>
          </a:prstGeom>
          <a:solidFill>
            <a:schemeClr val="accent6">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r>
              <a:rPr lang="en-US" b="1"/>
              <a:t>TEORI</a:t>
            </a:r>
          </a:p>
          <a:p>
            <a:pPr algn="ctr" eaLnBrk="1" hangingPunct="1">
              <a:defRPr/>
            </a:pPr>
            <a:r>
              <a:rPr lang="en-US" b="1"/>
              <a:t> SIFAT</a:t>
            </a:r>
          </a:p>
          <a:p>
            <a:pPr algn="ctr" eaLnBrk="1" hangingPunct="1">
              <a:defRPr/>
            </a:pPr>
            <a:endParaRPr lang="en-US" b="1"/>
          </a:p>
        </p:txBody>
      </p:sp>
      <p:sp>
        <p:nvSpPr>
          <p:cNvPr id="7196" name="Rectangle 28"/>
          <p:cNvSpPr>
            <a:spLocks noChangeArrowheads="1"/>
          </p:cNvSpPr>
          <p:nvPr/>
        </p:nvSpPr>
        <p:spPr bwMode="auto">
          <a:xfrm>
            <a:off x="1476375" y="1989138"/>
            <a:ext cx="1871663"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r>
              <a:rPr lang="en-US" b="1"/>
              <a:t>TEORI</a:t>
            </a:r>
          </a:p>
          <a:p>
            <a:pPr algn="ctr" eaLnBrk="1" hangingPunct="1">
              <a:defRPr/>
            </a:pPr>
            <a:r>
              <a:rPr lang="en-US" b="1"/>
              <a:t> PERILAKU</a:t>
            </a:r>
          </a:p>
          <a:p>
            <a:pPr algn="ctr" eaLnBrk="1" hangingPunct="1">
              <a:defRPr/>
            </a:pPr>
            <a:endParaRPr lang="en-US" b="1"/>
          </a:p>
        </p:txBody>
      </p:sp>
      <p:sp>
        <p:nvSpPr>
          <p:cNvPr id="7197" name="Rectangle 29"/>
          <p:cNvSpPr>
            <a:spLocks noChangeArrowheads="1"/>
          </p:cNvSpPr>
          <p:nvPr/>
        </p:nvSpPr>
        <p:spPr bwMode="auto">
          <a:xfrm>
            <a:off x="1476375" y="4652963"/>
            <a:ext cx="1871663" cy="720725"/>
          </a:xfrm>
          <a:prstGeom prst="rect">
            <a:avLst/>
          </a:prstGeom>
          <a:solidFill>
            <a:schemeClr val="bg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dirty="0"/>
          </a:p>
          <a:p>
            <a:pPr algn="ctr" eaLnBrk="1" hangingPunct="1">
              <a:defRPr/>
            </a:pPr>
            <a:r>
              <a:rPr lang="en-US" b="1" dirty="0"/>
              <a:t>TEORI</a:t>
            </a:r>
          </a:p>
          <a:p>
            <a:pPr algn="ctr" eaLnBrk="1" hangingPunct="1">
              <a:defRPr/>
            </a:pPr>
            <a:r>
              <a:rPr lang="en-US" b="1" dirty="0"/>
              <a:t> KONTINGENCY</a:t>
            </a:r>
          </a:p>
          <a:p>
            <a:pPr algn="ctr" eaLnBrk="1" hangingPunct="1">
              <a:defRPr/>
            </a:pPr>
            <a:endParaRPr lang="en-US" b="1" dirty="0"/>
          </a:p>
        </p:txBody>
      </p:sp>
      <p:sp>
        <p:nvSpPr>
          <p:cNvPr id="7198" name="Rectangle 30"/>
          <p:cNvSpPr>
            <a:spLocks noChangeArrowheads="1"/>
          </p:cNvSpPr>
          <p:nvPr/>
        </p:nvSpPr>
        <p:spPr bwMode="auto">
          <a:xfrm>
            <a:off x="4787900" y="763588"/>
            <a:ext cx="3498876"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dirty="0"/>
          </a:p>
          <a:p>
            <a:pPr algn="ctr" eaLnBrk="1" hangingPunct="1">
              <a:defRPr/>
            </a:pPr>
            <a:r>
              <a:rPr lang="en-US" b="1" dirty="0"/>
              <a:t>OHIO STATE UNIVERSITY</a:t>
            </a:r>
          </a:p>
          <a:p>
            <a:pPr algn="ctr" eaLnBrk="1" hangingPunct="1">
              <a:defRPr/>
            </a:pPr>
            <a:endParaRPr lang="en-US" b="1" dirty="0"/>
          </a:p>
          <a:p>
            <a:pPr algn="ctr" eaLnBrk="1" hangingPunct="1">
              <a:defRPr/>
            </a:pPr>
            <a:endParaRPr lang="en-US" b="1" dirty="0"/>
          </a:p>
        </p:txBody>
      </p:sp>
      <p:sp>
        <p:nvSpPr>
          <p:cNvPr id="7199" name="Rectangle 31"/>
          <p:cNvSpPr>
            <a:spLocks noChangeArrowheads="1"/>
          </p:cNvSpPr>
          <p:nvPr/>
        </p:nvSpPr>
        <p:spPr bwMode="auto">
          <a:xfrm>
            <a:off x="4787900" y="1700213"/>
            <a:ext cx="3570314"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dirty="0"/>
          </a:p>
          <a:p>
            <a:pPr algn="ctr" eaLnBrk="1" hangingPunct="1">
              <a:defRPr/>
            </a:pPr>
            <a:r>
              <a:rPr lang="en-US" b="1" dirty="0"/>
              <a:t>UNIVERSITY OF MICHIGAN</a:t>
            </a:r>
          </a:p>
          <a:p>
            <a:pPr algn="ctr" eaLnBrk="1" hangingPunct="1">
              <a:defRPr/>
            </a:pPr>
            <a:endParaRPr lang="en-US" b="1" dirty="0"/>
          </a:p>
          <a:p>
            <a:pPr algn="ctr" eaLnBrk="1" hangingPunct="1">
              <a:defRPr/>
            </a:pPr>
            <a:endParaRPr lang="en-US" b="1" dirty="0"/>
          </a:p>
        </p:txBody>
      </p:sp>
      <p:sp>
        <p:nvSpPr>
          <p:cNvPr id="7200" name="Rectangle 32"/>
          <p:cNvSpPr>
            <a:spLocks noChangeArrowheads="1"/>
          </p:cNvSpPr>
          <p:nvPr/>
        </p:nvSpPr>
        <p:spPr bwMode="auto">
          <a:xfrm>
            <a:off x="4787900" y="2636838"/>
            <a:ext cx="3498876"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r>
              <a:rPr lang="en-US" b="1"/>
              <a:t>MANAGERIAL GRID</a:t>
            </a:r>
          </a:p>
          <a:p>
            <a:pPr algn="ctr" eaLnBrk="1" hangingPunct="1">
              <a:defRPr/>
            </a:pPr>
            <a:endParaRPr lang="en-US" b="1"/>
          </a:p>
          <a:p>
            <a:pPr algn="ctr" eaLnBrk="1" hangingPunct="1">
              <a:defRPr/>
            </a:pPr>
            <a:endParaRPr lang="en-US" b="1"/>
          </a:p>
        </p:txBody>
      </p:sp>
      <p:sp>
        <p:nvSpPr>
          <p:cNvPr id="7201" name="Rectangle 33"/>
          <p:cNvSpPr>
            <a:spLocks noChangeArrowheads="1"/>
          </p:cNvSpPr>
          <p:nvPr/>
        </p:nvSpPr>
        <p:spPr bwMode="auto">
          <a:xfrm>
            <a:off x="3924300" y="4149725"/>
            <a:ext cx="1943100"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r>
              <a:rPr lang="en-US" b="1"/>
              <a:t>FIEDLER’</a:t>
            </a:r>
          </a:p>
          <a:p>
            <a:pPr algn="ctr" eaLnBrk="1" hangingPunct="1">
              <a:defRPr/>
            </a:pPr>
            <a:r>
              <a:rPr lang="en-US" b="1"/>
              <a:t>CONTINGENCY</a:t>
            </a:r>
          </a:p>
          <a:p>
            <a:pPr algn="ctr" eaLnBrk="1" hangingPunct="1">
              <a:defRPr/>
            </a:pPr>
            <a:r>
              <a:rPr lang="en-US" b="1"/>
              <a:t> </a:t>
            </a:r>
          </a:p>
          <a:p>
            <a:pPr algn="ctr" eaLnBrk="1" hangingPunct="1">
              <a:defRPr/>
            </a:pPr>
            <a:endParaRPr lang="en-US" b="1"/>
          </a:p>
        </p:txBody>
      </p:sp>
      <p:sp>
        <p:nvSpPr>
          <p:cNvPr id="7202" name="Rectangle 34"/>
          <p:cNvSpPr>
            <a:spLocks noChangeArrowheads="1"/>
          </p:cNvSpPr>
          <p:nvPr/>
        </p:nvSpPr>
        <p:spPr bwMode="auto">
          <a:xfrm>
            <a:off x="3924300" y="5157788"/>
            <a:ext cx="1943100" cy="7207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r>
              <a:rPr lang="en-US" b="1"/>
              <a:t>PATH GOAL</a:t>
            </a:r>
          </a:p>
          <a:p>
            <a:pPr algn="ctr" eaLnBrk="1" hangingPunct="1">
              <a:defRPr/>
            </a:pPr>
            <a:r>
              <a:rPr lang="en-US" b="1"/>
              <a:t>THEORY</a:t>
            </a:r>
          </a:p>
          <a:p>
            <a:pPr algn="ctr" eaLnBrk="1" hangingPunct="1">
              <a:defRPr/>
            </a:pPr>
            <a:endParaRPr lang="en-US" b="1"/>
          </a:p>
          <a:p>
            <a:pPr algn="ctr" eaLnBrk="1" hangingPunct="1">
              <a:defRPr/>
            </a:pPr>
            <a:endParaRPr lang="en-US" b="1"/>
          </a:p>
        </p:txBody>
      </p:sp>
      <p:sp>
        <p:nvSpPr>
          <p:cNvPr id="7203" name="Rectangle 35"/>
          <p:cNvSpPr>
            <a:spLocks noChangeArrowheads="1"/>
          </p:cNvSpPr>
          <p:nvPr/>
        </p:nvSpPr>
        <p:spPr bwMode="auto">
          <a:xfrm>
            <a:off x="6948488" y="3716338"/>
            <a:ext cx="1943100" cy="5762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endParaRPr lang="en-US" b="1"/>
          </a:p>
          <a:p>
            <a:pPr algn="ctr" eaLnBrk="1" hangingPunct="1">
              <a:defRPr/>
            </a:pPr>
            <a:r>
              <a:rPr lang="en-US" b="1"/>
              <a:t>DIRECTIVE</a:t>
            </a:r>
          </a:p>
          <a:p>
            <a:pPr algn="ctr" eaLnBrk="1" hangingPunct="1">
              <a:defRPr/>
            </a:pPr>
            <a:endParaRPr lang="en-US" b="1"/>
          </a:p>
          <a:p>
            <a:pPr algn="ctr" eaLnBrk="1" hangingPunct="1">
              <a:defRPr/>
            </a:pPr>
            <a:r>
              <a:rPr lang="en-US" b="1"/>
              <a:t> </a:t>
            </a:r>
          </a:p>
          <a:p>
            <a:pPr algn="ctr" eaLnBrk="1" hangingPunct="1">
              <a:defRPr/>
            </a:pPr>
            <a:endParaRPr lang="en-US" b="1"/>
          </a:p>
        </p:txBody>
      </p:sp>
      <p:sp>
        <p:nvSpPr>
          <p:cNvPr id="7204" name="Rectangle 36"/>
          <p:cNvSpPr>
            <a:spLocks noChangeArrowheads="1"/>
          </p:cNvSpPr>
          <p:nvPr/>
        </p:nvSpPr>
        <p:spPr bwMode="auto">
          <a:xfrm>
            <a:off x="6948488" y="4437063"/>
            <a:ext cx="1943100" cy="5762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endParaRPr lang="en-US" b="1"/>
          </a:p>
          <a:p>
            <a:pPr algn="ctr" eaLnBrk="1" hangingPunct="1">
              <a:defRPr/>
            </a:pPr>
            <a:r>
              <a:rPr lang="en-US" b="1"/>
              <a:t>SUPPORTIVE</a:t>
            </a:r>
          </a:p>
          <a:p>
            <a:pPr algn="ctr" eaLnBrk="1" hangingPunct="1">
              <a:defRPr/>
            </a:pPr>
            <a:endParaRPr lang="en-US" b="1"/>
          </a:p>
          <a:p>
            <a:pPr algn="ctr" eaLnBrk="1" hangingPunct="1">
              <a:defRPr/>
            </a:pPr>
            <a:r>
              <a:rPr lang="en-US" b="1"/>
              <a:t> </a:t>
            </a:r>
          </a:p>
          <a:p>
            <a:pPr algn="ctr" eaLnBrk="1" hangingPunct="1">
              <a:defRPr/>
            </a:pPr>
            <a:endParaRPr lang="en-US" b="1"/>
          </a:p>
        </p:txBody>
      </p:sp>
      <p:sp>
        <p:nvSpPr>
          <p:cNvPr id="7205" name="Rectangle 37"/>
          <p:cNvSpPr>
            <a:spLocks noChangeArrowheads="1"/>
          </p:cNvSpPr>
          <p:nvPr/>
        </p:nvSpPr>
        <p:spPr bwMode="auto">
          <a:xfrm>
            <a:off x="6948488" y="5157788"/>
            <a:ext cx="1943100" cy="5762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endParaRPr lang="en-US" b="1"/>
          </a:p>
          <a:p>
            <a:pPr algn="ctr" eaLnBrk="1" hangingPunct="1">
              <a:defRPr/>
            </a:pPr>
            <a:r>
              <a:rPr lang="en-US" b="1"/>
              <a:t>PARTICIPATIVE</a:t>
            </a:r>
          </a:p>
          <a:p>
            <a:pPr algn="ctr" eaLnBrk="1" hangingPunct="1">
              <a:defRPr/>
            </a:pPr>
            <a:endParaRPr lang="en-US" b="1"/>
          </a:p>
          <a:p>
            <a:pPr algn="ctr" eaLnBrk="1" hangingPunct="1">
              <a:defRPr/>
            </a:pPr>
            <a:r>
              <a:rPr lang="en-US" b="1"/>
              <a:t> </a:t>
            </a:r>
          </a:p>
          <a:p>
            <a:pPr algn="ctr" eaLnBrk="1" hangingPunct="1">
              <a:defRPr/>
            </a:pPr>
            <a:endParaRPr lang="en-US" b="1"/>
          </a:p>
        </p:txBody>
      </p:sp>
      <p:sp>
        <p:nvSpPr>
          <p:cNvPr id="7206" name="Rectangle 38"/>
          <p:cNvSpPr>
            <a:spLocks noChangeArrowheads="1"/>
          </p:cNvSpPr>
          <p:nvPr/>
        </p:nvSpPr>
        <p:spPr bwMode="auto">
          <a:xfrm>
            <a:off x="6948488" y="5876925"/>
            <a:ext cx="1943100" cy="5762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endParaRPr lang="en-US" b="1"/>
          </a:p>
          <a:p>
            <a:pPr algn="ctr" eaLnBrk="1" hangingPunct="1">
              <a:defRPr/>
            </a:pPr>
            <a:endParaRPr lang="en-US" b="1"/>
          </a:p>
          <a:p>
            <a:pPr algn="ctr" eaLnBrk="1" hangingPunct="1">
              <a:defRPr/>
            </a:pPr>
            <a:endParaRPr lang="en-US" b="1"/>
          </a:p>
          <a:p>
            <a:pPr algn="ctr" eaLnBrk="1" hangingPunct="1">
              <a:defRPr/>
            </a:pPr>
            <a:endParaRPr lang="en-US" b="1"/>
          </a:p>
          <a:p>
            <a:pPr algn="ctr" eaLnBrk="1" hangingPunct="1">
              <a:defRPr/>
            </a:pPr>
            <a:r>
              <a:rPr lang="en-US" b="1"/>
              <a:t>ACHEVEMENT</a:t>
            </a:r>
          </a:p>
          <a:p>
            <a:pPr algn="ctr" eaLnBrk="1" hangingPunct="1">
              <a:defRPr/>
            </a:pPr>
            <a:r>
              <a:rPr lang="en-US" b="1"/>
              <a:t>ORIENTED</a:t>
            </a:r>
          </a:p>
          <a:p>
            <a:pPr algn="ctr" eaLnBrk="1" hangingPunct="1">
              <a:defRPr/>
            </a:pPr>
            <a:endParaRPr lang="en-US" b="1"/>
          </a:p>
          <a:p>
            <a:pPr algn="ctr" eaLnBrk="1" hangingPunct="1">
              <a:defRPr/>
            </a:pPr>
            <a:endParaRPr lang="en-US" b="1"/>
          </a:p>
          <a:p>
            <a:pPr algn="ctr" eaLnBrk="1" hangingPunct="1">
              <a:defRPr/>
            </a:pPr>
            <a:r>
              <a:rPr lang="en-US" b="1"/>
              <a:t> </a:t>
            </a:r>
          </a:p>
          <a:p>
            <a:pPr algn="ctr" eaLnBrk="1" hangingPunct="1">
              <a:defRPr/>
            </a:pPr>
            <a:endParaRPr lang="en-US" b="1"/>
          </a:p>
        </p:txBody>
      </p:sp>
      <p:grpSp>
        <p:nvGrpSpPr>
          <p:cNvPr id="2" name="Group 39"/>
          <p:cNvGrpSpPr>
            <a:grpSpLocks/>
          </p:cNvGrpSpPr>
          <p:nvPr/>
        </p:nvGrpSpPr>
        <p:grpSpPr bwMode="auto">
          <a:xfrm>
            <a:off x="900113" y="765175"/>
            <a:ext cx="503237" cy="2376488"/>
            <a:chOff x="567" y="482"/>
            <a:chExt cx="317" cy="1497"/>
          </a:xfrm>
          <a:scene3d>
            <a:camera prst="orthographicFront">
              <a:rot lat="0" lon="0" rev="0"/>
            </a:camera>
            <a:lightRig rig="balanced" dir="t">
              <a:rot lat="0" lon="0" rev="8700000"/>
            </a:lightRig>
          </a:scene3d>
        </p:grpSpPr>
        <p:sp>
          <p:nvSpPr>
            <p:cNvPr id="13350" name="Rectangle 40"/>
            <p:cNvSpPr>
              <a:spLocks noChangeArrowheads="1"/>
            </p:cNvSpPr>
            <p:nvPr/>
          </p:nvSpPr>
          <p:spPr bwMode="auto">
            <a:xfrm>
              <a:off x="612" y="482"/>
              <a:ext cx="90" cy="1497"/>
            </a:xfrm>
            <a:prstGeom prst="rect">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51" name="AutoShape 41"/>
            <p:cNvSpPr>
              <a:spLocks noChangeArrowheads="1"/>
            </p:cNvSpPr>
            <p:nvPr/>
          </p:nvSpPr>
          <p:spPr bwMode="auto">
            <a:xfrm>
              <a:off x="567" y="482"/>
              <a:ext cx="272" cy="226"/>
            </a:xfrm>
            <a:prstGeom prst="rightArrow">
              <a:avLst>
                <a:gd name="adj1" fmla="val 50000"/>
                <a:gd name="adj2" fmla="val 30088"/>
              </a:avLst>
            </a:prstGeom>
            <a:solidFill>
              <a:schemeClr val="accent1"/>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52" name="AutoShape 42"/>
            <p:cNvSpPr>
              <a:spLocks noChangeArrowheads="1"/>
            </p:cNvSpPr>
            <p:nvPr/>
          </p:nvSpPr>
          <p:spPr bwMode="auto">
            <a:xfrm>
              <a:off x="612" y="1344"/>
              <a:ext cx="272" cy="226"/>
            </a:xfrm>
            <a:prstGeom prst="rightArrow">
              <a:avLst>
                <a:gd name="adj1" fmla="val 50000"/>
                <a:gd name="adj2" fmla="val 30088"/>
              </a:avLst>
            </a:prstGeom>
            <a:solidFill>
              <a:schemeClr val="accent1"/>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grpSp>
      <p:grpSp>
        <p:nvGrpSpPr>
          <p:cNvPr id="3" name="Group 43"/>
          <p:cNvGrpSpPr>
            <a:grpSpLocks/>
          </p:cNvGrpSpPr>
          <p:nvPr/>
        </p:nvGrpSpPr>
        <p:grpSpPr bwMode="auto">
          <a:xfrm>
            <a:off x="900113" y="3789363"/>
            <a:ext cx="431800" cy="1511300"/>
            <a:chOff x="612" y="2387"/>
            <a:chExt cx="272" cy="952"/>
          </a:xfrm>
          <a:scene3d>
            <a:camera prst="orthographicFront">
              <a:rot lat="0" lon="0" rev="0"/>
            </a:camera>
            <a:lightRig rig="balanced" dir="t">
              <a:rot lat="0" lon="0" rev="8700000"/>
            </a:lightRig>
          </a:scene3d>
        </p:grpSpPr>
        <p:sp>
          <p:nvSpPr>
            <p:cNvPr id="13348" name="Rectangle 44"/>
            <p:cNvSpPr>
              <a:spLocks noChangeArrowheads="1"/>
            </p:cNvSpPr>
            <p:nvPr/>
          </p:nvSpPr>
          <p:spPr bwMode="auto">
            <a:xfrm>
              <a:off x="657" y="2387"/>
              <a:ext cx="91" cy="952"/>
            </a:xfrm>
            <a:prstGeom prst="rect">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9" name="AutoShape 45"/>
            <p:cNvSpPr>
              <a:spLocks noChangeArrowheads="1"/>
            </p:cNvSpPr>
            <p:nvPr/>
          </p:nvSpPr>
          <p:spPr bwMode="auto">
            <a:xfrm>
              <a:off x="612" y="2976"/>
              <a:ext cx="272" cy="226"/>
            </a:xfrm>
            <a:prstGeom prst="rightArrow">
              <a:avLst>
                <a:gd name="adj1" fmla="val 50000"/>
                <a:gd name="adj2" fmla="val 30088"/>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grpSp>
      <p:grpSp>
        <p:nvGrpSpPr>
          <p:cNvPr id="4" name="Group 46"/>
          <p:cNvGrpSpPr>
            <a:grpSpLocks/>
          </p:cNvGrpSpPr>
          <p:nvPr/>
        </p:nvGrpSpPr>
        <p:grpSpPr bwMode="auto">
          <a:xfrm>
            <a:off x="3276600" y="4292600"/>
            <a:ext cx="647700" cy="1511300"/>
            <a:chOff x="2064" y="2704"/>
            <a:chExt cx="408" cy="952"/>
          </a:xfrm>
          <a:scene3d>
            <a:camera prst="orthographicFront">
              <a:rot lat="0" lon="0" rev="0"/>
            </a:camera>
            <a:lightRig rig="balanced" dir="t">
              <a:rot lat="0" lon="0" rev="8700000"/>
            </a:lightRig>
          </a:scene3d>
        </p:grpSpPr>
        <p:sp>
          <p:nvSpPr>
            <p:cNvPr id="13344" name="Rectangle 47"/>
            <p:cNvSpPr>
              <a:spLocks noChangeArrowheads="1"/>
            </p:cNvSpPr>
            <p:nvPr/>
          </p:nvSpPr>
          <p:spPr bwMode="auto">
            <a:xfrm>
              <a:off x="2245" y="2704"/>
              <a:ext cx="91" cy="952"/>
            </a:xfrm>
            <a:prstGeom prst="rect">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5" name="AutoShape 48"/>
            <p:cNvSpPr>
              <a:spLocks noChangeArrowheads="1"/>
            </p:cNvSpPr>
            <p:nvPr/>
          </p:nvSpPr>
          <p:spPr bwMode="auto">
            <a:xfrm>
              <a:off x="2200" y="2704"/>
              <a:ext cx="272" cy="226"/>
            </a:xfrm>
            <a:prstGeom prst="rightArrow">
              <a:avLst>
                <a:gd name="adj1" fmla="val 50000"/>
                <a:gd name="adj2" fmla="val 30088"/>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6" name="AutoShape 49"/>
            <p:cNvSpPr>
              <a:spLocks noChangeArrowheads="1"/>
            </p:cNvSpPr>
            <p:nvPr/>
          </p:nvSpPr>
          <p:spPr bwMode="auto">
            <a:xfrm>
              <a:off x="2200" y="3339"/>
              <a:ext cx="272" cy="226"/>
            </a:xfrm>
            <a:prstGeom prst="rightArrow">
              <a:avLst>
                <a:gd name="adj1" fmla="val 50000"/>
                <a:gd name="adj2" fmla="val 30088"/>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7" name="AutoShape 50"/>
            <p:cNvSpPr>
              <a:spLocks noChangeArrowheads="1"/>
            </p:cNvSpPr>
            <p:nvPr/>
          </p:nvSpPr>
          <p:spPr bwMode="auto">
            <a:xfrm>
              <a:off x="2064" y="3022"/>
              <a:ext cx="272" cy="226"/>
            </a:xfrm>
            <a:prstGeom prst="rightArrow">
              <a:avLst>
                <a:gd name="adj1" fmla="val 50000"/>
                <a:gd name="adj2" fmla="val 30088"/>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grpSp>
      <p:grpSp>
        <p:nvGrpSpPr>
          <p:cNvPr id="5" name="Group 51"/>
          <p:cNvGrpSpPr>
            <a:grpSpLocks/>
          </p:cNvGrpSpPr>
          <p:nvPr/>
        </p:nvGrpSpPr>
        <p:grpSpPr bwMode="auto">
          <a:xfrm>
            <a:off x="3276600" y="765175"/>
            <a:ext cx="1439863" cy="2519363"/>
            <a:chOff x="2064" y="482"/>
            <a:chExt cx="907" cy="1587"/>
          </a:xfrm>
          <a:scene3d>
            <a:camera prst="orthographicFront">
              <a:rot lat="0" lon="0" rev="0"/>
            </a:camera>
            <a:lightRig rig="balanced" dir="t">
              <a:rot lat="0" lon="0" rev="8700000"/>
            </a:lightRig>
          </a:scene3d>
        </p:grpSpPr>
        <p:sp>
          <p:nvSpPr>
            <p:cNvPr id="13339" name="Rectangle 52"/>
            <p:cNvSpPr>
              <a:spLocks noChangeArrowheads="1"/>
            </p:cNvSpPr>
            <p:nvPr/>
          </p:nvSpPr>
          <p:spPr bwMode="auto">
            <a:xfrm>
              <a:off x="2517" y="482"/>
              <a:ext cx="91" cy="1587"/>
            </a:xfrm>
            <a:prstGeom prst="rect">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0" name="AutoShape 53"/>
            <p:cNvSpPr>
              <a:spLocks noChangeArrowheads="1"/>
            </p:cNvSpPr>
            <p:nvPr/>
          </p:nvSpPr>
          <p:spPr bwMode="auto">
            <a:xfrm>
              <a:off x="2517" y="572"/>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1" name="AutoShape 54"/>
            <p:cNvSpPr>
              <a:spLocks noChangeArrowheads="1"/>
            </p:cNvSpPr>
            <p:nvPr/>
          </p:nvSpPr>
          <p:spPr bwMode="auto">
            <a:xfrm>
              <a:off x="2517" y="1162"/>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2" name="AutoShape 55"/>
            <p:cNvSpPr>
              <a:spLocks noChangeArrowheads="1"/>
            </p:cNvSpPr>
            <p:nvPr/>
          </p:nvSpPr>
          <p:spPr bwMode="auto">
            <a:xfrm>
              <a:off x="2517" y="1752"/>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43" name="AutoShape 56"/>
            <p:cNvSpPr>
              <a:spLocks noChangeArrowheads="1"/>
            </p:cNvSpPr>
            <p:nvPr/>
          </p:nvSpPr>
          <p:spPr bwMode="auto">
            <a:xfrm>
              <a:off x="2064" y="1389"/>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grpSp>
      <p:grpSp>
        <p:nvGrpSpPr>
          <p:cNvPr id="6" name="Group 57"/>
          <p:cNvGrpSpPr>
            <a:grpSpLocks/>
          </p:cNvGrpSpPr>
          <p:nvPr/>
        </p:nvGrpSpPr>
        <p:grpSpPr bwMode="auto">
          <a:xfrm>
            <a:off x="5795963" y="3716338"/>
            <a:ext cx="1225550" cy="2522537"/>
            <a:chOff x="3651" y="2341"/>
            <a:chExt cx="772" cy="1589"/>
          </a:xfrm>
          <a:scene3d>
            <a:camera prst="orthographicFront">
              <a:rot lat="0" lon="0" rev="0"/>
            </a:camera>
            <a:lightRig rig="balanced" dir="t">
              <a:rot lat="0" lon="0" rev="8700000"/>
            </a:lightRig>
          </a:scene3d>
        </p:grpSpPr>
        <p:sp>
          <p:nvSpPr>
            <p:cNvPr id="13333" name="Rectangle 58"/>
            <p:cNvSpPr>
              <a:spLocks noChangeArrowheads="1"/>
            </p:cNvSpPr>
            <p:nvPr/>
          </p:nvSpPr>
          <p:spPr bwMode="auto">
            <a:xfrm>
              <a:off x="4059" y="2341"/>
              <a:ext cx="91" cy="1587"/>
            </a:xfrm>
            <a:prstGeom prst="rect">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34" name="AutoShape 59"/>
            <p:cNvSpPr>
              <a:spLocks noChangeArrowheads="1"/>
            </p:cNvSpPr>
            <p:nvPr/>
          </p:nvSpPr>
          <p:spPr bwMode="auto">
            <a:xfrm>
              <a:off x="3969" y="2387"/>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35" name="AutoShape 60"/>
            <p:cNvSpPr>
              <a:spLocks noChangeArrowheads="1"/>
            </p:cNvSpPr>
            <p:nvPr/>
          </p:nvSpPr>
          <p:spPr bwMode="auto">
            <a:xfrm>
              <a:off x="3969" y="2931"/>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36" name="AutoShape 61"/>
            <p:cNvSpPr>
              <a:spLocks noChangeArrowheads="1"/>
            </p:cNvSpPr>
            <p:nvPr/>
          </p:nvSpPr>
          <p:spPr bwMode="auto">
            <a:xfrm>
              <a:off x="3969" y="3339"/>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37" name="AutoShape 62"/>
            <p:cNvSpPr>
              <a:spLocks noChangeArrowheads="1"/>
            </p:cNvSpPr>
            <p:nvPr/>
          </p:nvSpPr>
          <p:spPr bwMode="auto">
            <a:xfrm>
              <a:off x="3969" y="3748"/>
              <a:ext cx="454" cy="182"/>
            </a:xfrm>
            <a:prstGeom prst="rightArrow">
              <a:avLst>
                <a:gd name="adj1" fmla="val 50000"/>
                <a:gd name="adj2" fmla="val 62363"/>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sp>
          <p:nvSpPr>
            <p:cNvPr id="13338" name="AutoShape 63"/>
            <p:cNvSpPr>
              <a:spLocks noChangeArrowheads="1"/>
            </p:cNvSpPr>
            <p:nvPr/>
          </p:nvSpPr>
          <p:spPr bwMode="auto">
            <a:xfrm>
              <a:off x="3651" y="3294"/>
              <a:ext cx="272" cy="226"/>
            </a:xfrm>
            <a:prstGeom prst="rightArrow">
              <a:avLst>
                <a:gd name="adj1" fmla="val 50000"/>
                <a:gd name="adj2" fmla="val 30088"/>
              </a:avLst>
            </a:prstGeom>
            <a:solidFill>
              <a:srgbClr val="CC33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id-ID"/>
            </a:p>
          </p:txBody>
        </p:sp>
      </p:grpSp>
      <p:sp>
        <p:nvSpPr>
          <p:cNvPr id="7194" name="Rectangle 26"/>
          <p:cNvSpPr>
            <a:spLocks noChangeArrowheads="1"/>
          </p:cNvSpPr>
          <p:nvPr/>
        </p:nvSpPr>
        <p:spPr bwMode="auto">
          <a:xfrm>
            <a:off x="323850" y="3068638"/>
            <a:ext cx="2087563" cy="863600"/>
          </a:xfrm>
          <a:prstGeom prst="rect">
            <a:avLst/>
          </a:prstGeom>
          <a:solidFill>
            <a:srgbClr val="0070C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n-US" b="1" dirty="0"/>
              <a:t>TEORI</a:t>
            </a:r>
          </a:p>
          <a:p>
            <a:pPr algn="ctr" eaLnBrk="1" hangingPunct="1">
              <a:defRPr/>
            </a:pPr>
            <a:r>
              <a:rPr lang="en-US" b="1" dirty="0"/>
              <a:t> KEPEMIMPINAN </a:t>
            </a:r>
          </a:p>
          <a:p>
            <a:pPr algn="ctr" eaLnBrk="1" hangingPunct="1">
              <a:defRPr/>
            </a:pPr>
            <a:endParaRPr lang="en-US"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94"/>
                                        </p:tgtEl>
                                        <p:attrNameLst>
                                          <p:attrName>style.visibility</p:attrName>
                                        </p:attrNameLst>
                                      </p:cBhvr>
                                      <p:to>
                                        <p:strVal val="visible"/>
                                      </p:to>
                                    </p:set>
                                    <p:animEffect transition="in" filter="wipe(down)">
                                      <p:cBhvr>
                                        <p:cTn id="7" dur="580">
                                          <p:stCondLst>
                                            <p:cond delay="0"/>
                                          </p:stCondLst>
                                        </p:cTn>
                                        <p:tgtEl>
                                          <p:spTgt spid="7194"/>
                                        </p:tgtEl>
                                      </p:cBhvr>
                                    </p:animEffect>
                                    <p:anim calcmode="lin" valueType="num">
                                      <p:cBhvr>
                                        <p:cTn id="8" dur="1822" tmFilter="0,0; 0.14,0.36; 0.43,0.73; 0.71,0.91; 1.0,1.0">
                                          <p:stCondLst>
                                            <p:cond delay="0"/>
                                          </p:stCondLst>
                                        </p:cTn>
                                        <p:tgtEl>
                                          <p:spTgt spid="7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7194"/>
                                        </p:tgtEl>
                                      </p:cBhvr>
                                      <p:to x="100000" y="60000"/>
                                    </p:animScale>
                                    <p:animScale>
                                      <p:cBhvr>
                                        <p:cTn id="14" dur="166" decel="50000">
                                          <p:stCondLst>
                                            <p:cond delay="676"/>
                                          </p:stCondLst>
                                        </p:cTn>
                                        <p:tgtEl>
                                          <p:spTgt spid="7194"/>
                                        </p:tgtEl>
                                      </p:cBhvr>
                                      <p:to x="100000" y="100000"/>
                                    </p:animScale>
                                    <p:animScale>
                                      <p:cBhvr>
                                        <p:cTn id="15" dur="26">
                                          <p:stCondLst>
                                            <p:cond delay="1312"/>
                                          </p:stCondLst>
                                        </p:cTn>
                                        <p:tgtEl>
                                          <p:spTgt spid="7194"/>
                                        </p:tgtEl>
                                      </p:cBhvr>
                                      <p:to x="100000" y="80000"/>
                                    </p:animScale>
                                    <p:animScale>
                                      <p:cBhvr>
                                        <p:cTn id="16" dur="166" decel="50000">
                                          <p:stCondLst>
                                            <p:cond delay="1338"/>
                                          </p:stCondLst>
                                        </p:cTn>
                                        <p:tgtEl>
                                          <p:spTgt spid="7194"/>
                                        </p:tgtEl>
                                      </p:cBhvr>
                                      <p:to x="100000" y="100000"/>
                                    </p:animScale>
                                    <p:animScale>
                                      <p:cBhvr>
                                        <p:cTn id="17" dur="26">
                                          <p:stCondLst>
                                            <p:cond delay="1642"/>
                                          </p:stCondLst>
                                        </p:cTn>
                                        <p:tgtEl>
                                          <p:spTgt spid="7194"/>
                                        </p:tgtEl>
                                      </p:cBhvr>
                                      <p:to x="100000" y="90000"/>
                                    </p:animScale>
                                    <p:animScale>
                                      <p:cBhvr>
                                        <p:cTn id="18" dur="166" decel="50000">
                                          <p:stCondLst>
                                            <p:cond delay="1668"/>
                                          </p:stCondLst>
                                        </p:cTn>
                                        <p:tgtEl>
                                          <p:spTgt spid="7194"/>
                                        </p:tgtEl>
                                      </p:cBhvr>
                                      <p:to x="100000" y="100000"/>
                                    </p:animScale>
                                    <p:animScale>
                                      <p:cBhvr>
                                        <p:cTn id="19" dur="26">
                                          <p:stCondLst>
                                            <p:cond delay="1808"/>
                                          </p:stCondLst>
                                        </p:cTn>
                                        <p:tgtEl>
                                          <p:spTgt spid="7194"/>
                                        </p:tgtEl>
                                      </p:cBhvr>
                                      <p:to x="100000" y="95000"/>
                                    </p:animScale>
                                    <p:animScale>
                                      <p:cBhvr>
                                        <p:cTn id="20" dur="166" decel="50000">
                                          <p:stCondLst>
                                            <p:cond delay="1834"/>
                                          </p:stCondLst>
                                        </p:cTn>
                                        <p:tgtEl>
                                          <p:spTgt spid="71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195"/>
                                        </p:tgtEl>
                                        <p:attrNameLst>
                                          <p:attrName>style.visibility</p:attrName>
                                        </p:attrNameLst>
                                      </p:cBhvr>
                                      <p:to>
                                        <p:strVal val="visible"/>
                                      </p:to>
                                    </p:set>
                                    <p:animEffect transition="in" filter="fade">
                                      <p:cBhvr>
                                        <p:cTn id="32" dur="800" decel="100000"/>
                                        <p:tgtEl>
                                          <p:spTgt spid="7195"/>
                                        </p:tgtEl>
                                      </p:cBhvr>
                                    </p:animEffect>
                                    <p:anim calcmode="lin" valueType="num">
                                      <p:cBhvr>
                                        <p:cTn id="33" dur="800" decel="100000" fill="hold"/>
                                        <p:tgtEl>
                                          <p:spTgt spid="7195"/>
                                        </p:tgtEl>
                                        <p:attrNameLst>
                                          <p:attrName>style.rotation</p:attrName>
                                        </p:attrNameLst>
                                      </p:cBhvr>
                                      <p:tavLst>
                                        <p:tav tm="0">
                                          <p:val>
                                            <p:fltVal val="-90"/>
                                          </p:val>
                                        </p:tav>
                                        <p:tav tm="100000">
                                          <p:val>
                                            <p:fltVal val="0"/>
                                          </p:val>
                                        </p:tav>
                                      </p:tavLst>
                                    </p:anim>
                                    <p:anim calcmode="lin" valueType="num">
                                      <p:cBhvr>
                                        <p:cTn id="34" dur="800" decel="100000" fill="hold"/>
                                        <p:tgtEl>
                                          <p:spTgt spid="7195"/>
                                        </p:tgtEl>
                                        <p:attrNameLst>
                                          <p:attrName>ppt_x</p:attrName>
                                        </p:attrNameLst>
                                      </p:cBhvr>
                                      <p:tavLst>
                                        <p:tav tm="0">
                                          <p:val>
                                            <p:strVal val="#ppt_x+0.4"/>
                                          </p:val>
                                        </p:tav>
                                        <p:tav tm="100000">
                                          <p:val>
                                            <p:strVal val="#ppt_x-0.05"/>
                                          </p:val>
                                        </p:tav>
                                      </p:tavLst>
                                    </p:anim>
                                    <p:anim calcmode="lin" valueType="num">
                                      <p:cBhvr>
                                        <p:cTn id="35" dur="800" decel="100000" fill="hold"/>
                                        <p:tgtEl>
                                          <p:spTgt spid="719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19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195"/>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7196"/>
                                        </p:tgtEl>
                                        <p:attrNameLst>
                                          <p:attrName>style.visibility</p:attrName>
                                        </p:attrNameLst>
                                      </p:cBhvr>
                                      <p:to>
                                        <p:strVal val="visible"/>
                                      </p:to>
                                    </p:set>
                                    <p:animEffect transition="in" filter="fade">
                                      <p:cBhvr>
                                        <p:cTn id="42" dur="800" decel="100000"/>
                                        <p:tgtEl>
                                          <p:spTgt spid="7196"/>
                                        </p:tgtEl>
                                      </p:cBhvr>
                                    </p:animEffect>
                                    <p:anim calcmode="lin" valueType="num">
                                      <p:cBhvr>
                                        <p:cTn id="43" dur="800" decel="100000" fill="hold"/>
                                        <p:tgtEl>
                                          <p:spTgt spid="7196"/>
                                        </p:tgtEl>
                                        <p:attrNameLst>
                                          <p:attrName>style.rotation</p:attrName>
                                        </p:attrNameLst>
                                      </p:cBhvr>
                                      <p:tavLst>
                                        <p:tav tm="0">
                                          <p:val>
                                            <p:fltVal val="-90"/>
                                          </p:val>
                                        </p:tav>
                                        <p:tav tm="100000">
                                          <p:val>
                                            <p:fltVal val="0"/>
                                          </p:val>
                                        </p:tav>
                                      </p:tavLst>
                                    </p:anim>
                                    <p:anim calcmode="lin" valueType="num">
                                      <p:cBhvr>
                                        <p:cTn id="44" dur="800" decel="100000" fill="hold"/>
                                        <p:tgtEl>
                                          <p:spTgt spid="7196"/>
                                        </p:tgtEl>
                                        <p:attrNameLst>
                                          <p:attrName>ppt_x</p:attrName>
                                        </p:attrNameLst>
                                      </p:cBhvr>
                                      <p:tavLst>
                                        <p:tav tm="0">
                                          <p:val>
                                            <p:strVal val="#ppt_x+0.4"/>
                                          </p:val>
                                        </p:tav>
                                        <p:tav tm="100000">
                                          <p:val>
                                            <p:strVal val="#ppt_x-0.05"/>
                                          </p:val>
                                        </p:tav>
                                      </p:tavLst>
                                    </p:anim>
                                    <p:anim calcmode="lin" valueType="num">
                                      <p:cBhvr>
                                        <p:cTn id="45" dur="800" decel="100000" fill="hold"/>
                                        <p:tgtEl>
                                          <p:spTgt spid="7196"/>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196"/>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196"/>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1000" fill="hold"/>
                                        <p:tgtEl>
                                          <p:spTgt spid="3"/>
                                        </p:tgtEl>
                                        <p:attrNameLst>
                                          <p:attrName>ppt_x</p:attrName>
                                        </p:attrNameLst>
                                      </p:cBhvr>
                                      <p:tavLst>
                                        <p:tav tm="0">
                                          <p:val>
                                            <p:strVal val="#ppt_x-.2"/>
                                          </p:val>
                                        </p:tav>
                                        <p:tav tm="100000">
                                          <p:val>
                                            <p:strVal val="#ppt_x"/>
                                          </p:val>
                                        </p:tav>
                                      </p:tavLst>
                                    </p:anim>
                                    <p:anim calcmode="lin" valueType="num">
                                      <p:cBhvr>
                                        <p:cTn id="5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7197"/>
                                        </p:tgtEl>
                                        <p:attrNameLst>
                                          <p:attrName>style.visibility</p:attrName>
                                        </p:attrNameLst>
                                      </p:cBhvr>
                                      <p:to>
                                        <p:strVal val="visible"/>
                                      </p:to>
                                    </p:set>
                                    <p:animEffect transition="in" filter="fade">
                                      <p:cBhvr>
                                        <p:cTn id="59" dur="800" decel="100000"/>
                                        <p:tgtEl>
                                          <p:spTgt spid="7197"/>
                                        </p:tgtEl>
                                      </p:cBhvr>
                                    </p:animEffect>
                                    <p:anim calcmode="lin" valueType="num">
                                      <p:cBhvr>
                                        <p:cTn id="60" dur="800" decel="100000" fill="hold"/>
                                        <p:tgtEl>
                                          <p:spTgt spid="7197"/>
                                        </p:tgtEl>
                                        <p:attrNameLst>
                                          <p:attrName>style.rotation</p:attrName>
                                        </p:attrNameLst>
                                      </p:cBhvr>
                                      <p:tavLst>
                                        <p:tav tm="0">
                                          <p:val>
                                            <p:fltVal val="-90"/>
                                          </p:val>
                                        </p:tav>
                                        <p:tav tm="100000">
                                          <p:val>
                                            <p:fltVal val="0"/>
                                          </p:val>
                                        </p:tav>
                                      </p:tavLst>
                                    </p:anim>
                                    <p:anim calcmode="lin" valueType="num">
                                      <p:cBhvr>
                                        <p:cTn id="61" dur="800" decel="100000" fill="hold"/>
                                        <p:tgtEl>
                                          <p:spTgt spid="7197"/>
                                        </p:tgtEl>
                                        <p:attrNameLst>
                                          <p:attrName>ppt_x</p:attrName>
                                        </p:attrNameLst>
                                      </p:cBhvr>
                                      <p:tavLst>
                                        <p:tav tm="0">
                                          <p:val>
                                            <p:strVal val="#ppt_x+0.4"/>
                                          </p:val>
                                        </p:tav>
                                        <p:tav tm="100000">
                                          <p:val>
                                            <p:strVal val="#ppt_x-0.05"/>
                                          </p:val>
                                        </p:tav>
                                      </p:tavLst>
                                    </p:anim>
                                    <p:anim calcmode="lin" valueType="num">
                                      <p:cBhvr>
                                        <p:cTn id="62" dur="800" decel="100000" fill="hold"/>
                                        <p:tgtEl>
                                          <p:spTgt spid="7197"/>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7197"/>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7197"/>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from="(-#ppt_w/2)" to="(#ppt_x)" calcmode="lin" valueType="num">
                                      <p:cBhvr>
                                        <p:cTn id="69" dur="600" fill="hold">
                                          <p:stCondLst>
                                            <p:cond delay="0"/>
                                          </p:stCondLst>
                                        </p:cTn>
                                        <p:tgtEl>
                                          <p:spTgt spid="5"/>
                                        </p:tgtEl>
                                        <p:attrNameLst>
                                          <p:attrName>ppt_x</p:attrName>
                                        </p:attrNameLst>
                                      </p:cBhvr>
                                    </p:anim>
                                    <p:anim from="0" to="-1.0" calcmode="lin" valueType="num">
                                      <p:cBhvr>
                                        <p:cTn id="70" dur="200" decel="50000" autoRev="1" fill="hold">
                                          <p:stCondLst>
                                            <p:cond delay="600"/>
                                          </p:stCondLst>
                                        </p:cTn>
                                        <p:tgtEl>
                                          <p:spTgt spid="5"/>
                                        </p:tgtEl>
                                        <p:attrNameLst>
                                          <p:attrName>xshear</p:attrName>
                                        </p:attrNameLst>
                                      </p:cBhvr>
                                    </p:anim>
                                    <p:animScale>
                                      <p:cBhvr>
                                        <p:cTn id="71" dur="200" decel="100000" autoRev="1" fill="hold">
                                          <p:stCondLst>
                                            <p:cond delay="600"/>
                                          </p:stCondLst>
                                        </p:cTn>
                                        <p:tgtEl>
                                          <p:spTgt spid="5"/>
                                        </p:tgtEl>
                                      </p:cBhvr>
                                      <p:from x="100000" y="100000"/>
                                      <p:to x="80000" y="100000"/>
                                    </p:animScale>
                                    <p:anim by="(#ppt_h/3+#ppt_w*0.1)" calcmode="lin" valueType="num">
                                      <p:cBhvr additive="sum">
                                        <p:cTn id="72" dur="200" decel="100000" autoRev="1" fill="hold">
                                          <p:stCondLst>
                                            <p:cond delay="600"/>
                                          </p:stCondLst>
                                        </p:cTn>
                                        <p:tgtEl>
                                          <p:spTgt spid="5"/>
                                        </p:tgtEl>
                                        <p:attrNameLst>
                                          <p:attrName>ppt_x</p:attrName>
                                        </p:attrNameLst>
                                      </p:cBhvr>
                                    </p:anim>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7198"/>
                                        </p:tgtEl>
                                        <p:attrNameLst>
                                          <p:attrName>style.visibility</p:attrName>
                                        </p:attrNameLst>
                                      </p:cBhvr>
                                      <p:to>
                                        <p:strVal val="visible"/>
                                      </p:to>
                                    </p:set>
                                    <p:anim calcmode="lin" valueType="num">
                                      <p:cBhvr>
                                        <p:cTn id="77" dur="1000" fill="hold"/>
                                        <p:tgtEl>
                                          <p:spTgt spid="7198"/>
                                        </p:tgtEl>
                                        <p:attrNameLst>
                                          <p:attrName>ppt_x</p:attrName>
                                        </p:attrNameLst>
                                      </p:cBhvr>
                                      <p:tavLst>
                                        <p:tav tm="0">
                                          <p:val>
                                            <p:strVal val="#ppt_x-.2"/>
                                          </p:val>
                                        </p:tav>
                                        <p:tav tm="100000">
                                          <p:val>
                                            <p:strVal val="#ppt_x"/>
                                          </p:val>
                                        </p:tav>
                                      </p:tavLst>
                                    </p:anim>
                                    <p:anim calcmode="lin" valueType="num">
                                      <p:cBhvr>
                                        <p:cTn id="78" dur="1000" fill="hold"/>
                                        <p:tgtEl>
                                          <p:spTgt spid="7198"/>
                                        </p:tgtEl>
                                        <p:attrNameLst>
                                          <p:attrName>ppt_y</p:attrName>
                                        </p:attrNameLst>
                                      </p:cBhvr>
                                      <p:tavLst>
                                        <p:tav tm="0">
                                          <p:val>
                                            <p:strVal val="#ppt_y"/>
                                          </p:val>
                                        </p:tav>
                                        <p:tav tm="100000">
                                          <p:val>
                                            <p:strVal val="#ppt_y"/>
                                          </p:val>
                                        </p:tav>
                                      </p:tavLst>
                                    </p:anim>
                                    <p:animEffect transition="in" filter="wipe(right)" prLst="gradientSize: 0.1">
                                      <p:cBhvr>
                                        <p:cTn id="79" dur="1000"/>
                                        <p:tgtEl>
                                          <p:spTgt spid="7198"/>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7199"/>
                                        </p:tgtEl>
                                        <p:attrNameLst>
                                          <p:attrName>style.visibility</p:attrName>
                                        </p:attrNameLst>
                                      </p:cBhvr>
                                      <p:to>
                                        <p:strVal val="visible"/>
                                      </p:to>
                                    </p:set>
                                    <p:animEffect transition="in" filter="fade">
                                      <p:cBhvr>
                                        <p:cTn id="84" dur="800" decel="100000"/>
                                        <p:tgtEl>
                                          <p:spTgt spid="7199"/>
                                        </p:tgtEl>
                                      </p:cBhvr>
                                    </p:animEffect>
                                    <p:anim calcmode="lin" valueType="num">
                                      <p:cBhvr>
                                        <p:cTn id="85" dur="800" decel="100000" fill="hold"/>
                                        <p:tgtEl>
                                          <p:spTgt spid="7199"/>
                                        </p:tgtEl>
                                        <p:attrNameLst>
                                          <p:attrName>style.rotation</p:attrName>
                                        </p:attrNameLst>
                                      </p:cBhvr>
                                      <p:tavLst>
                                        <p:tav tm="0">
                                          <p:val>
                                            <p:fltVal val="-90"/>
                                          </p:val>
                                        </p:tav>
                                        <p:tav tm="100000">
                                          <p:val>
                                            <p:fltVal val="0"/>
                                          </p:val>
                                        </p:tav>
                                      </p:tavLst>
                                    </p:anim>
                                    <p:anim calcmode="lin" valueType="num">
                                      <p:cBhvr>
                                        <p:cTn id="86" dur="800" decel="100000" fill="hold"/>
                                        <p:tgtEl>
                                          <p:spTgt spid="7199"/>
                                        </p:tgtEl>
                                        <p:attrNameLst>
                                          <p:attrName>ppt_x</p:attrName>
                                        </p:attrNameLst>
                                      </p:cBhvr>
                                      <p:tavLst>
                                        <p:tav tm="0">
                                          <p:val>
                                            <p:strVal val="#ppt_x+0.4"/>
                                          </p:val>
                                        </p:tav>
                                        <p:tav tm="100000">
                                          <p:val>
                                            <p:strVal val="#ppt_x-0.05"/>
                                          </p:val>
                                        </p:tav>
                                      </p:tavLst>
                                    </p:anim>
                                    <p:anim calcmode="lin" valueType="num">
                                      <p:cBhvr>
                                        <p:cTn id="87" dur="800" decel="100000" fill="hold"/>
                                        <p:tgtEl>
                                          <p:spTgt spid="7199"/>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7199"/>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7199"/>
                                        </p:tgtEl>
                                        <p:attrNameLst>
                                          <p:attrName>ppt_y</p:attrName>
                                        </p:attrNameLst>
                                      </p:cBhvr>
                                      <p:tavLst>
                                        <p:tav tm="0">
                                          <p:val>
                                            <p:strVal val="#ppt_y+0.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nodeType="clickEffect">
                                  <p:stCondLst>
                                    <p:cond delay="0"/>
                                  </p:stCondLst>
                                  <p:childTnLst>
                                    <p:set>
                                      <p:cBhvr>
                                        <p:cTn id="93" dur="1" fill="hold">
                                          <p:stCondLst>
                                            <p:cond delay="0"/>
                                          </p:stCondLst>
                                        </p:cTn>
                                        <p:tgtEl>
                                          <p:spTgt spid="7200"/>
                                        </p:tgtEl>
                                        <p:attrNameLst>
                                          <p:attrName>style.visibility</p:attrName>
                                        </p:attrNameLst>
                                      </p:cBhvr>
                                      <p:to>
                                        <p:strVal val="visible"/>
                                      </p:to>
                                    </p:set>
                                    <p:anim calcmode="lin" valueType="num">
                                      <p:cBhvr>
                                        <p:cTn id="94" dur="1000" fill="hold"/>
                                        <p:tgtEl>
                                          <p:spTgt spid="7200"/>
                                        </p:tgtEl>
                                        <p:attrNameLst>
                                          <p:attrName>ppt_x</p:attrName>
                                        </p:attrNameLst>
                                      </p:cBhvr>
                                      <p:tavLst>
                                        <p:tav tm="0">
                                          <p:val>
                                            <p:strVal val="#ppt_x-.2"/>
                                          </p:val>
                                        </p:tav>
                                        <p:tav tm="100000">
                                          <p:val>
                                            <p:strVal val="#ppt_x"/>
                                          </p:val>
                                        </p:tav>
                                      </p:tavLst>
                                    </p:anim>
                                    <p:anim calcmode="lin" valueType="num">
                                      <p:cBhvr>
                                        <p:cTn id="95" dur="1000" fill="hold"/>
                                        <p:tgtEl>
                                          <p:spTgt spid="7200"/>
                                        </p:tgtEl>
                                        <p:attrNameLst>
                                          <p:attrName>ppt_y</p:attrName>
                                        </p:attrNameLst>
                                      </p:cBhvr>
                                      <p:tavLst>
                                        <p:tav tm="0">
                                          <p:val>
                                            <p:strVal val="#ppt_y"/>
                                          </p:val>
                                        </p:tav>
                                        <p:tav tm="100000">
                                          <p:val>
                                            <p:strVal val="#ppt_y"/>
                                          </p:val>
                                        </p:tav>
                                      </p:tavLst>
                                    </p:anim>
                                    <p:animEffect transition="in" filter="wipe(right)" prLst="gradientSize: 0.1">
                                      <p:cBhvr>
                                        <p:cTn id="96" dur="1000"/>
                                        <p:tgtEl>
                                          <p:spTgt spid="7200"/>
                                        </p:tgtEl>
                                      </p:cBhvr>
                                    </p:animEffect>
                                  </p:childTnLst>
                                </p:cTn>
                              </p:par>
                            </p:childTnLst>
                          </p:cTn>
                        </p:par>
                      </p:childTnLst>
                    </p:cTn>
                  </p:par>
                  <p:par>
                    <p:cTn id="97" fill="hold">
                      <p:stCondLst>
                        <p:cond delay="indefinite"/>
                      </p:stCondLst>
                      <p:childTnLst>
                        <p:par>
                          <p:cTn id="98" fill="hold">
                            <p:stCondLst>
                              <p:cond delay="0"/>
                            </p:stCondLst>
                            <p:childTnLst>
                              <p:par>
                                <p:cTn id="99" presetID="34" presetClass="entr" presetSubtype="0"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 from="(-#ppt_w/2)" to="(#ppt_x)" calcmode="lin" valueType="num">
                                      <p:cBhvr>
                                        <p:cTn id="101" dur="600" fill="hold">
                                          <p:stCondLst>
                                            <p:cond delay="0"/>
                                          </p:stCondLst>
                                        </p:cTn>
                                        <p:tgtEl>
                                          <p:spTgt spid="4"/>
                                        </p:tgtEl>
                                        <p:attrNameLst>
                                          <p:attrName>ppt_x</p:attrName>
                                        </p:attrNameLst>
                                      </p:cBhvr>
                                    </p:anim>
                                    <p:anim from="0" to="-1.0" calcmode="lin" valueType="num">
                                      <p:cBhvr>
                                        <p:cTn id="102" dur="200" decel="50000" autoRev="1" fill="hold">
                                          <p:stCondLst>
                                            <p:cond delay="600"/>
                                          </p:stCondLst>
                                        </p:cTn>
                                        <p:tgtEl>
                                          <p:spTgt spid="4"/>
                                        </p:tgtEl>
                                        <p:attrNameLst>
                                          <p:attrName>xshear</p:attrName>
                                        </p:attrNameLst>
                                      </p:cBhvr>
                                    </p:anim>
                                    <p:animScale>
                                      <p:cBhvr>
                                        <p:cTn id="103" dur="200" decel="100000" autoRev="1" fill="hold">
                                          <p:stCondLst>
                                            <p:cond delay="600"/>
                                          </p:stCondLst>
                                        </p:cTn>
                                        <p:tgtEl>
                                          <p:spTgt spid="4"/>
                                        </p:tgtEl>
                                      </p:cBhvr>
                                      <p:from x="100000" y="100000"/>
                                      <p:to x="80000" y="100000"/>
                                    </p:animScale>
                                    <p:anim by="(#ppt_h/3+#ppt_w*0.1)" calcmode="lin" valueType="num">
                                      <p:cBhvr additive="sum">
                                        <p:cTn id="104" dur="200" decel="100000" autoRev="1" fill="hold">
                                          <p:stCondLst>
                                            <p:cond delay="600"/>
                                          </p:stCondLst>
                                        </p:cTn>
                                        <p:tgtEl>
                                          <p:spTgt spid="4"/>
                                        </p:tgtEl>
                                        <p:attrNameLst>
                                          <p:attrName>ppt_x</p:attrName>
                                        </p:attrNameLst>
                                      </p:cBhvr>
                                    </p:anim>
                                  </p:childTnLst>
                                </p:cTn>
                              </p:par>
                            </p:childTnLst>
                          </p:cTn>
                        </p:par>
                      </p:childTnLst>
                    </p:cTn>
                  </p:par>
                  <p:par>
                    <p:cTn id="105" fill="hold">
                      <p:stCondLst>
                        <p:cond delay="indefinite"/>
                      </p:stCondLst>
                      <p:childTnLst>
                        <p:par>
                          <p:cTn id="106" fill="hold">
                            <p:stCondLst>
                              <p:cond delay="0"/>
                            </p:stCondLst>
                            <p:childTnLst>
                              <p:par>
                                <p:cTn id="107" presetID="30" presetClass="entr" presetSubtype="0" fill="hold" nodeType="clickEffect">
                                  <p:stCondLst>
                                    <p:cond delay="0"/>
                                  </p:stCondLst>
                                  <p:childTnLst>
                                    <p:set>
                                      <p:cBhvr>
                                        <p:cTn id="108" dur="1" fill="hold">
                                          <p:stCondLst>
                                            <p:cond delay="0"/>
                                          </p:stCondLst>
                                        </p:cTn>
                                        <p:tgtEl>
                                          <p:spTgt spid="7201"/>
                                        </p:tgtEl>
                                        <p:attrNameLst>
                                          <p:attrName>style.visibility</p:attrName>
                                        </p:attrNameLst>
                                      </p:cBhvr>
                                      <p:to>
                                        <p:strVal val="visible"/>
                                      </p:to>
                                    </p:set>
                                    <p:animEffect transition="in" filter="fade">
                                      <p:cBhvr>
                                        <p:cTn id="109" dur="800" decel="100000"/>
                                        <p:tgtEl>
                                          <p:spTgt spid="7201"/>
                                        </p:tgtEl>
                                      </p:cBhvr>
                                    </p:animEffect>
                                    <p:anim calcmode="lin" valueType="num">
                                      <p:cBhvr>
                                        <p:cTn id="110" dur="800" decel="100000" fill="hold"/>
                                        <p:tgtEl>
                                          <p:spTgt spid="7201"/>
                                        </p:tgtEl>
                                        <p:attrNameLst>
                                          <p:attrName>style.rotation</p:attrName>
                                        </p:attrNameLst>
                                      </p:cBhvr>
                                      <p:tavLst>
                                        <p:tav tm="0">
                                          <p:val>
                                            <p:fltVal val="-90"/>
                                          </p:val>
                                        </p:tav>
                                        <p:tav tm="100000">
                                          <p:val>
                                            <p:fltVal val="0"/>
                                          </p:val>
                                        </p:tav>
                                      </p:tavLst>
                                    </p:anim>
                                    <p:anim calcmode="lin" valueType="num">
                                      <p:cBhvr>
                                        <p:cTn id="111" dur="800" decel="100000" fill="hold"/>
                                        <p:tgtEl>
                                          <p:spTgt spid="7201"/>
                                        </p:tgtEl>
                                        <p:attrNameLst>
                                          <p:attrName>ppt_x</p:attrName>
                                        </p:attrNameLst>
                                      </p:cBhvr>
                                      <p:tavLst>
                                        <p:tav tm="0">
                                          <p:val>
                                            <p:strVal val="#ppt_x+0.4"/>
                                          </p:val>
                                        </p:tav>
                                        <p:tav tm="100000">
                                          <p:val>
                                            <p:strVal val="#ppt_x-0.05"/>
                                          </p:val>
                                        </p:tav>
                                      </p:tavLst>
                                    </p:anim>
                                    <p:anim calcmode="lin" valueType="num">
                                      <p:cBhvr>
                                        <p:cTn id="112" dur="800" decel="100000" fill="hold"/>
                                        <p:tgtEl>
                                          <p:spTgt spid="7201"/>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7201"/>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7201"/>
                                        </p:tgtEl>
                                        <p:attrNameLst>
                                          <p:attrName>ppt_y</p:attrName>
                                        </p:attrNameLst>
                                      </p:cBhvr>
                                      <p:tavLst>
                                        <p:tav tm="0">
                                          <p:val>
                                            <p:strVal val="#ppt_y+0.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nodeType="clickEffect">
                                  <p:stCondLst>
                                    <p:cond delay="0"/>
                                  </p:stCondLst>
                                  <p:childTnLst>
                                    <p:set>
                                      <p:cBhvr>
                                        <p:cTn id="118" dur="1" fill="hold">
                                          <p:stCondLst>
                                            <p:cond delay="0"/>
                                          </p:stCondLst>
                                        </p:cTn>
                                        <p:tgtEl>
                                          <p:spTgt spid="7202"/>
                                        </p:tgtEl>
                                        <p:attrNameLst>
                                          <p:attrName>style.visibility</p:attrName>
                                        </p:attrNameLst>
                                      </p:cBhvr>
                                      <p:to>
                                        <p:strVal val="visible"/>
                                      </p:to>
                                    </p:set>
                                    <p:animEffect transition="in" filter="fade">
                                      <p:cBhvr>
                                        <p:cTn id="119" dur="800" decel="100000"/>
                                        <p:tgtEl>
                                          <p:spTgt spid="7202"/>
                                        </p:tgtEl>
                                      </p:cBhvr>
                                    </p:animEffect>
                                    <p:anim calcmode="lin" valueType="num">
                                      <p:cBhvr>
                                        <p:cTn id="120" dur="800" decel="100000" fill="hold"/>
                                        <p:tgtEl>
                                          <p:spTgt spid="7202"/>
                                        </p:tgtEl>
                                        <p:attrNameLst>
                                          <p:attrName>style.rotation</p:attrName>
                                        </p:attrNameLst>
                                      </p:cBhvr>
                                      <p:tavLst>
                                        <p:tav tm="0">
                                          <p:val>
                                            <p:fltVal val="-90"/>
                                          </p:val>
                                        </p:tav>
                                        <p:tav tm="100000">
                                          <p:val>
                                            <p:fltVal val="0"/>
                                          </p:val>
                                        </p:tav>
                                      </p:tavLst>
                                    </p:anim>
                                    <p:anim calcmode="lin" valueType="num">
                                      <p:cBhvr>
                                        <p:cTn id="121" dur="800" decel="100000" fill="hold"/>
                                        <p:tgtEl>
                                          <p:spTgt spid="7202"/>
                                        </p:tgtEl>
                                        <p:attrNameLst>
                                          <p:attrName>ppt_x</p:attrName>
                                        </p:attrNameLst>
                                      </p:cBhvr>
                                      <p:tavLst>
                                        <p:tav tm="0">
                                          <p:val>
                                            <p:strVal val="#ppt_x+0.4"/>
                                          </p:val>
                                        </p:tav>
                                        <p:tav tm="100000">
                                          <p:val>
                                            <p:strVal val="#ppt_x-0.05"/>
                                          </p:val>
                                        </p:tav>
                                      </p:tavLst>
                                    </p:anim>
                                    <p:anim calcmode="lin" valueType="num">
                                      <p:cBhvr>
                                        <p:cTn id="122" dur="800" decel="100000" fill="hold"/>
                                        <p:tgtEl>
                                          <p:spTgt spid="7202"/>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7202"/>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7202"/>
                                        </p:tgtEl>
                                        <p:attrNameLst>
                                          <p:attrName>ppt_y</p:attrName>
                                        </p:attrNameLst>
                                      </p:cBhvr>
                                      <p:tavLst>
                                        <p:tav tm="0">
                                          <p:val>
                                            <p:strVal val="#ppt_y+0.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4"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 from="(-#ppt_w/2)" to="(#ppt_x)" calcmode="lin" valueType="num">
                                      <p:cBhvr>
                                        <p:cTn id="129" dur="600" fill="hold">
                                          <p:stCondLst>
                                            <p:cond delay="0"/>
                                          </p:stCondLst>
                                        </p:cTn>
                                        <p:tgtEl>
                                          <p:spTgt spid="6"/>
                                        </p:tgtEl>
                                        <p:attrNameLst>
                                          <p:attrName>ppt_x</p:attrName>
                                        </p:attrNameLst>
                                      </p:cBhvr>
                                    </p:anim>
                                    <p:anim from="0" to="-1.0" calcmode="lin" valueType="num">
                                      <p:cBhvr>
                                        <p:cTn id="130" dur="200" decel="50000" autoRev="1" fill="hold">
                                          <p:stCondLst>
                                            <p:cond delay="600"/>
                                          </p:stCondLst>
                                        </p:cTn>
                                        <p:tgtEl>
                                          <p:spTgt spid="6"/>
                                        </p:tgtEl>
                                        <p:attrNameLst>
                                          <p:attrName>xshear</p:attrName>
                                        </p:attrNameLst>
                                      </p:cBhvr>
                                    </p:anim>
                                    <p:animScale>
                                      <p:cBhvr>
                                        <p:cTn id="131" dur="200" decel="100000" autoRev="1" fill="hold">
                                          <p:stCondLst>
                                            <p:cond delay="600"/>
                                          </p:stCondLst>
                                        </p:cTn>
                                        <p:tgtEl>
                                          <p:spTgt spid="6"/>
                                        </p:tgtEl>
                                      </p:cBhvr>
                                      <p:from x="100000" y="100000"/>
                                      <p:to x="80000" y="100000"/>
                                    </p:animScale>
                                    <p:anim by="(#ppt_h/3+#ppt_w*0.1)" calcmode="lin" valueType="num">
                                      <p:cBhvr additive="sum">
                                        <p:cTn id="132" dur="200" decel="100000" autoRev="1" fill="hold">
                                          <p:stCondLst>
                                            <p:cond delay="600"/>
                                          </p:stCondLst>
                                        </p:cTn>
                                        <p:tgtEl>
                                          <p:spTgt spid="6"/>
                                        </p:tgtEl>
                                        <p:attrNameLst>
                                          <p:attrName>ppt_x</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7203"/>
                                        </p:tgtEl>
                                        <p:attrNameLst>
                                          <p:attrName>style.visibility</p:attrName>
                                        </p:attrNameLst>
                                      </p:cBhvr>
                                      <p:to>
                                        <p:strVal val="visible"/>
                                      </p:to>
                                    </p:set>
                                    <p:anim calcmode="lin" valueType="num">
                                      <p:cBhvr>
                                        <p:cTn id="137" dur="1000" fill="hold"/>
                                        <p:tgtEl>
                                          <p:spTgt spid="7203"/>
                                        </p:tgtEl>
                                        <p:attrNameLst>
                                          <p:attrName>ppt_x</p:attrName>
                                        </p:attrNameLst>
                                      </p:cBhvr>
                                      <p:tavLst>
                                        <p:tav tm="0">
                                          <p:val>
                                            <p:strVal val="#ppt_x-.2"/>
                                          </p:val>
                                        </p:tav>
                                        <p:tav tm="100000">
                                          <p:val>
                                            <p:strVal val="#ppt_x"/>
                                          </p:val>
                                        </p:tav>
                                      </p:tavLst>
                                    </p:anim>
                                    <p:anim calcmode="lin" valueType="num">
                                      <p:cBhvr>
                                        <p:cTn id="138" dur="1000" fill="hold"/>
                                        <p:tgtEl>
                                          <p:spTgt spid="7203"/>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7203"/>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7204"/>
                                        </p:tgtEl>
                                        <p:attrNameLst>
                                          <p:attrName>style.visibility</p:attrName>
                                        </p:attrNameLst>
                                      </p:cBhvr>
                                      <p:to>
                                        <p:strVal val="visible"/>
                                      </p:to>
                                    </p:set>
                                    <p:anim calcmode="lin" valueType="num">
                                      <p:cBhvr additive="base">
                                        <p:cTn id="144" dur="500" fill="hold"/>
                                        <p:tgtEl>
                                          <p:spTgt spid="7204"/>
                                        </p:tgtEl>
                                        <p:attrNameLst>
                                          <p:attrName>ppt_x</p:attrName>
                                        </p:attrNameLst>
                                      </p:cBhvr>
                                      <p:tavLst>
                                        <p:tav tm="0">
                                          <p:val>
                                            <p:strVal val="#ppt_x"/>
                                          </p:val>
                                        </p:tav>
                                        <p:tav tm="100000">
                                          <p:val>
                                            <p:strVal val="#ppt_x"/>
                                          </p:val>
                                        </p:tav>
                                      </p:tavLst>
                                    </p:anim>
                                    <p:anim calcmode="lin" valueType="num">
                                      <p:cBhvr additive="base">
                                        <p:cTn id="145" dur="500" fill="hold"/>
                                        <p:tgtEl>
                                          <p:spTgt spid="7204"/>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nodeType="clickEffect">
                                  <p:stCondLst>
                                    <p:cond delay="0"/>
                                  </p:stCondLst>
                                  <p:childTnLst>
                                    <p:set>
                                      <p:cBhvr>
                                        <p:cTn id="149" dur="1" fill="hold">
                                          <p:stCondLst>
                                            <p:cond delay="0"/>
                                          </p:stCondLst>
                                        </p:cTn>
                                        <p:tgtEl>
                                          <p:spTgt spid="7205"/>
                                        </p:tgtEl>
                                        <p:attrNameLst>
                                          <p:attrName>style.visibility</p:attrName>
                                        </p:attrNameLst>
                                      </p:cBhvr>
                                      <p:to>
                                        <p:strVal val="visible"/>
                                      </p:to>
                                    </p:set>
                                    <p:anim calcmode="lin" valueType="num">
                                      <p:cBhvr>
                                        <p:cTn id="150" dur="1000" fill="hold"/>
                                        <p:tgtEl>
                                          <p:spTgt spid="7205"/>
                                        </p:tgtEl>
                                        <p:attrNameLst>
                                          <p:attrName>ppt_x</p:attrName>
                                        </p:attrNameLst>
                                      </p:cBhvr>
                                      <p:tavLst>
                                        <p:tav tm="0">
                                          <p:val>
                                            <p:strVal val="#ppt_x-.2"/>
                                          </p:val>
                                        </p:tav>
                                        <p:tav tm="100000">
                                          <p:val>
                                            <p:strVal val="#ppt_x"/>
                                          </p:val>
                                        </p:tav>
                                      </p:tavLst>
                                    </p:anim>
                                    <p:anim calcmode="lin" valueType="num">
                                      <p:cBhvr>
                                        <p:cTn id="151" dur="1000" fill="hold"/>
                                        <p:tgtEl>
                                          <p:spTgt spid="7205"/>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7205"/>
                                        </p:tgtEl>
                                      </p:cBhvr>
                                    </p:animEffect>
                                  </p:childTnLst>
                                </p:cTn>
                              </p:par>
                            </p:childTnLst>
                          </p:cTn>
                        </p:par>
                      </p:childTnLst>
                    </p:cTn>
                  </p:par>
                  <p:par>
                    <p:cTn id="153" fill="hold">
                      <p:stCondLst>
                        <p:cond delay="indefinite"/>
                      </p:stCondLst>
                      <p:childTnLst>
                        <p:par>
                          <p:cTn id="154" fill="hold">
                            <p:stCondLst>
                              <p:cond delay="0"/>
                            </p:stCondLst>
                            <p:childTnLst>
                              <p:par>
                                <p:cTn id="155" presetID="34" presetClass="entr" presetSubtype="0" fill="hold" nodeType="clickEffect">
                                  <p:stCondLst>
                                    <p:cond delay="0"/>
                                  </p:stCondLst>
                                  <p:childTnLst>
                                    <p:set>
                                      <p:cBhvr>
                                        <p:cTn id="156" dur="1" fill="hold">
                                          <p:stCondLst>
                                            <p:cond delay="0"/>
                                          </p:stCondLst>
                                        </p:cTn>
                                        <p:tgtEl>
                                          <p:spTgt spid="7206"/>
                                        </p:tgtEl>
                                        <p:attrNameLst>
                                          <p:attrName>style.visibility</p:attrName>
                                        </p:attrNameLst>
                                      </p:cBhvr>
                                      <p:to>
                                        <p:strVal val="visible"/>
                                      </p:to>
                                    </p:set>
                                    <p:anim from="(-#ppt_w/2)" to="(#ppt_x)" calcmode="lin" valueType="num">
                                      <p:cBhvr>
                                        <p:cTn id="157" dur="600" fill="hold">
                                          <p:stCondLst>
                                            <p:cond delay="0"/>
                                          </p:stCondLst>
                                        </p:cTn>
                                        <p:tgtEl>
                                          <p:spTgt spid="7206"/>
                                        </p:tgtEl>
                                        <p:attrNameLst>
                                          <p:attrName>ppt_x</p:attrName>
                                        </p:attrNameLst>
                                      </p:cBhvr>
                                    </p:anim>
                                    <p:anim from="0" to="-1.0" calcmode="lin" valueType="num">
                                      <p:cBhvr>
                                        <p:cTn id="158" dur="200" decel="50000" autoRev="1" fill="hold">
                                          <p:stCondLst>
                                            <p:cond delay="600"/>
                                          </p:stCondLst>
                                        </p:cTn>
                                        <p:tgtEl>
                                          <p:spTgt spid="7206"/>
                                        </p:tgtEl>
                                        <p:attrNameLst>
                                          <p:attrName>xshear</p:attrName>
                                        </p:attrNameLst>
                                      </p:cBhvr>
                                    </p:anim>
                                    <p:animScale>
                                      <p:cBhvr>
                                        <p:cTn id="159" dur="200" decel="100000" autoRev="1" fill="hold">
                                          <p:stCondLst>
                                            <p:cond delay="600"/>
                                          </p:stCondLst>
                                        </p:cTn>
                                        <p:tgtEl>
                                          <p:spTgt spid="7206"/>
                                        </p:tgtEl>
                                      </p:cBhvr>
                                      <p:from x="100000" y="100000"/>
                                      <p:to x="80000" y="100000"/>
                                    </p:animScale>
                                    <p:anim by="(#ppt_h/3+#ppt_w*0.1)" calcmode="lin" valueType="num">
                                      <p:cBhvr additive="sum">
                                        <p:cTn id="160" dur="200" decel="100000" autoRev="1" fill="hold">
                                          <p:stCondLst>
                                            <p:cond delay="600"/>
                                          </p:stCondLst>
                                        </p:cTn>
                                        <p:tgtEl>
                                          <p:spTgt spid="720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260350"/>
            <a:ext cx="8229600" cy="647700"/>
          </a:xfrm>
        </p:spPr>
        <p:txBody>
          <a:bodyPr/>
          <a:lstStyle/>
          <a:p>
            <a:pPr eaLnBrk="1" hangingPunct="1">
              <a:defRPr/>
            </a:pPr>
            <a:r>
              <a:rPr lang="en-US" sz="2800" smtClean="0"/>
              <a:t>MANAGERIAL GRID</a:t>
            </a:r>
            <a:br>
              <a:rPr lang="en-US" sz="2800" smtClean="0"/>
            </a:br>
            <a:r>
              <a:rPr lang="en-US" sz="2800" smtClean="0"/>
              <a:t>(Blake and Mouton)</a:t>
            </a:r>
          </a:p>
        </p:txBody>
      </p:sp>
      <p:graphicFrame>
        <p:nvGraphicFramePr>
          <p:cNvPr id="12291" name="Group 3"/>
          <p:cNvGraphicFramePr>
            <a:graphicFrameLocks noGrp="1"/>
          </p:cNvGraphicFramePr>
          <p:nvPr>
            <p:ph idx="1"/>
          </p:nvPr>
        </p:nvGraphicFramePr>
        <p:xfrm>
          <a:off x="323850" y="1125538"/>
          <a:ext cx="8229600" cy="5170491"/>
        </p:xfrm>
        <a:graphic>
          <a:graphicData uri="http://schemas.openxmlformats.org/drawingml/2006/table">
            <a:tbl>
              <a:tblPr/>
              <a:tblGrid>
                <a:gridCol w="914400"/>
                <a:gridCol w="914400"/>
                <a:gridCol w="914400"/>
                <a:gridCol w="914400"/>
                <a:gridCol w="914400"/>
                <a:gridCol w="914400"/>
                <a:gridCol w="914400"/>
                <a:gridCol w="914400"/>
                <a:gridCol w="914400"/>
              </a:tblGrid>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3" name="Rectangle 105"/>
          <p:cNvSpPr>
            <a:spLocks noChangeArrowheads="1"/>
          </p:cNvSpPr>
          <p:nvPr/>
        </p:nvSpPr>
        <p:spPr bwMode="auto">
          <a:xfrm>
            <a:off x="827088" y="1268413"/>
            <a:ext cx="2808287" cy="15843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eaLnBrk="1" hangingPunct="1">
              <a:defRPr/>
            </a:pPr>
            <a:r>
              <a:rPr lang="en-US" b="1"/>
              <a:t>Country Club</a:t>
            </a:r>
          </a:p>
          <a:p>
            <a:pPr eaLnBrk="1" hangingPunct="1">
              <a:defRPr/>
            </a:pPr>
            <a:r>
              <a:rPr lang="en-US" b="1"/>
              <a:t> Management (1.9)</a:t>
            </a:r>
          </a:p>
          <a:p>
            <a:pPr eaLnBrk="1" hangingPunct="1">
              <a:defRPr/>
            </a:pPr>
            <a:r>
              <a:rPr lang="en-US"/>
              <a:t>Perhatian pada bawahan </a:t>
            </a:r>
          </a:p>
          <a:p>
            <a:pPr eaLnBrk="1" hangingPunct="1">
              <a:defRPr/>
            </a:pPr>
            <a:r>
              <a:rPr lang="en-US"/>
              <a:t>Tinggi  (9) produktivitas </a:t>
            </a:r>
          </a:p>
          <a:p>
            <a:pPr eaLnBrk="1" hangingPunct="1">
              <a:defRPr/>
            </a:pPr>
            <a:r>
              <a:rPr lang="en-US"/>
              <a:t>Rendah (1)</a:t>
            </a:r>
          </a:p>
        </p:txBody>
      </p:sp>
      <p:sp>
        <p:nvSpPr>
          <p:cNvPr id="12394" name="Rectangle 106"/>
          <p:cNvSpPr>
            <a:spLocks noChangeArrowheads="1"/>
          </p:cNvSpPr>
          <p:nvPr/>
        </p:nvSpPr>
        <p:spPr bwMode="auto">
          <a:xfrm>
            <a:off x="5724525" y="1268413"/>
            <a:ext cx="2808288" cy="15843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eaLnBrk="1" hangingPunct="1">
              <a:defRPr/>
            </a:pPr>
            <a:r>
              <a:rPr lang="en-US" b="1"/>
              <a:t>Team</a:t>
            </a:r>
          </a:p>
          <a:p>
            <a:pPr eaLnBrk="1" hangingPunct="1">
              <a:defRPr/>
            </a:pPr>
            <a:r>
              <a:rPr lang="en-US" b="1"/>
              <a:t> Management (9.9)</a:t>
            </a:r>
          </a:p>
          <a:p>
            <a:pPr eaLnBrk="1" hangingPunct="1">
              <a:defRPr/>
            </a:pPr>
            <a:r>
              <a:rPr lang="en-US"/>
              <a:t>Perhatian pada bawahan </a:t>
            </a:r>
          </a:p>
          <a:p>
            <a:pPr eaLnBrk="1" hangingPunct="1">
              <a:defRPr/>
            </a:pPr>
            <a:r>
              <a:rPr lang="en-US"/>
              <a:t>Tinggi (9) produktivitas </a:t>
            </a:r>
          </a:p>
          <a:p>
            <a:pPr eaLnBrk="1" hangingPunct="1">
              <a:defRPr/>
            </a:pPr>
            <a:r>
              <a:rPr lang="en-US"/>
              <a:t>Tinggi (9)</a:t>
            </a:r>
          </a:p>
        </p:txBody>
      </p:sp>
      <p:sp>
        <p:nvSpPr>
          <p:cNvPr id="12395" name="Rectangle 107"/>
          <p:cNvSpPr>
            <a:spLocks noChangeArrowheads="1"/>
          </p:cNvSpPr>
          <p:nvPr/>
        </p:nvSpPr>
        <p:spPr bwMode="auto">
          <a:xfrm>
            <a:off x="900113" y="4508500"/>
            <a:ext cx="2808287" cy="15843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eaLnBrk="1" hangingPunct="1">
              <a:defRPr/>
            </a:pPr>
            <a:r>
              <a:rPr lang="en-US" b="1"/>
              <a:t> Impoverished </a:t>
            </a:r>
          </a:p>
          <a:p>
            <a:pPr eaLnBrk="1" hangingPunct="1">
              <a:defRPr/>
            </a:pPr>
            <a:r>
              <a:rPr lang="en-US" b="1"/>
              <a:t> Management (1.1)</a:t>
            </a:r>
          </a:p>
          <a:p>
            <a:pPr eaLnBrk="1" hangingPunct="1">
              <a:defRPr/>
            </a:pPr>
            <a:r>
              <a:rPr lang="en-US"/>
              <a:t>Perhatian pada bawahan </a:t>
            </a:r>
          </a:p>
          <a:p>
            <a:pPr eaLnBrk="1" hangingPunct="1">
              <a:defRPr/>
            </a:pPr>
            <a:r>
              <a:rPr lang="en-US"/>
              <a:t>Rendah (1) produktivitas </a:t>
            </a:r>
          </a:p>
          <a:p>
            <a:pPr eaLnBrk="1" hangingPunct="1">
              <a:defRPr/>
            </a:pPr>
            <a:r>
              <a:rPr lang="en-US"/>
              <a:t>Rendah(1)</a:t>
            </a:r>
          </a:p>
        </p:txBody>
      </p:sp>
      <p:sp>
        <p:nvSpPr>
          <p:cNvPr id="12396" name="Rectangle 108"/>
          <p:cNvSpPr>
            <a:spLocks noChangeArrowheads="1"/>
          </p:cNvSpPr>
          <p:nvPr/>
        </p:nvSpPr>
        <p:spPr bwMode="auto">
          <a:xfrm>
            <a:off x="5651500" y="4437063"/>
            <a:ext cx="2808288" cy="158432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eaLnBrk="1" hangingPunct="1">
              <a:defRPr/>
            </a:pPr>
            <a:r>
              <a:rPr lang="en-US" b="1"/>
              <a:t> Sweatshop </a:t>
            </a:r>
          </a:p>
          <a:p>
            <a:pPr eaLnBrk="1" hangingPunct="1">
              <a:defRPr/>
            </a:pPr>
            <a:r>
              <a:rPr lang="en-US" b="1"/>
              <a:t> Management (9.1)</a:t>
            </a:r>
          </a:p>
          <a:p>
            <a:pPr eaLnBrk="1" hangingPunct="1">
              <a:defRPr/>
            </a:pPr>
            <a:r>
              <a:rPr lang="en-US"/>
              <a:t>Perhatian pada bawahan </a:t>
            </a:r>
          </a:p>
          <a:p>
            <a:pPr eaLnBrk="1" hangingPunct="1">
              <a:defRPr/>
            </a:pPr>
            <a:r>
              <a:rPr lang="en-US"/>
              <a:t>Rendah (1) produktivitas </a:t>
            </a:r>
          </a:p>
          <a:p>
            <a:pPr eaLnBrk="1" hangingPunct="1">
              <a:defRPr/>
            </a:pPr>
            <a:r>
              <a:rPr lang="en-US"/>
              <a:t>Tinggi (1)</a:t>
            </a:r>
          </a:p>
        </p:txBody>
      </p:sp>
      <p:sp>
        <p:nvSpPr>
          <p:cNvPr id="12397" name="Rectangle 109"/>
          <p:cNvSpPr>
            <a:spLocks noChangeArrowheads="1"/>
          </p:cNvSpPr>
          <p:nvPr/>
        </p:nvSpPr>
        <p:spPr bwMode="auto">
          <a:xfrm>
            <a:off x="3203575" y="2781300"/>
            <a:ext cx="2808288" cy="1584325"/>
          </a:xfrm>
          <a:prstGeom prst="rect">
            <a:avLst/>
          </a:prstGeom>
          <a:solidFill>
            <a:srgbClr val="CC006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eaLnBrk="1" hangingPunct="1">
              <a:defRPr/>
            </a:pPr>
            <a:r>
              <a:rPr lang="en-US" b="1"/>
              <a:t>Organization man  </a:t>
            </a:r>
          </a:p>
          <a:p>
            <a:pPr eaLnBrk="1" hangingPunct="1">
              <a:defRPr/>
            </a:pPr>
            <a:r>
              <a:rPr lang="en-US" b="1"/>
              <a:t> Management (5.5)</a:t>
            </a:r>
          </a:p>
          <a:p>
            <a:pPr eaLnBrk="1" hangingPunct="1">
              <a:defRPr/>
            </a:pPr>
            <a:r>
              <a:rPr lang="en-US"/>
              <a:t>Perhatian pada bawahan </a:t>
            </a:r>
          </a:p>
          <a:p>
            <a:pPr eaLnBrk="1" hangingPunct="1">
              <a:defRPr/>
            </a:pPr>
            <a:r>
              <a:rPr lang="en-US"/>
              <a:t>Sedang (1) produktivitas </a:t>
            </a:r>
          </a:p>
          <a:p>
            <a:pPr eaLnBrk="1" hangingPunct="1">
              <a:defRPr/>
            </a:pPr>
            <a:r>
              <a:rPr lang="en-US"/>
              <a:t>Sedang (1)</a:t>
            </a:r>
          </a:p>
        </p:txBody>
      </p:sp>
      <p:sp>
        <p:nvSpPr>
          <p:cNvPr id="12398" name="Text Box 110"/>
          <p:cNvSpPr txBox="1">
            <a:spLocks noChangeArrowheads="1"/>
          </p:cNvSpPr>
          <p:nvPr/>
        </p:nvSpPr>
        <p:spPr bwMode="auto">
          <a:xfrm rot="-5400000">
            <a:off x="-1131887" y="3048000"/>
            <a:ext cx="2630487" cy="366713"/>
          </a:xfrm>
          <a:prstGeom prst="rect">
            <a:avLst/>
          </a:prstGeom>
          <a:noFill/>
          <a:ln w="9525">
            <a:noFill/>
            <a:miter lim="800000"/>
            <a:headEnd/>
            <a:tailEnd/>
          </a:ln>
        </p:spPr>
        <p:txBody>
          <a:bodyPr>
            <a:spAutoFit/>
          </a:bodyPr>
          <a:lstStyle/>
          <a:p>
            <a:pPr eaLnBrk="1" hangingPunct="1">
              <a:spcBef>
                <a:spcPct val="50000"/>
              </a:spcBef>
            </a:pPr>
            <a:r>
              <a:rPr lang="en-US" b="1"/>
              <a:t>Perhatian pada orang</a:t>
            </a:r>
          </a:p>
        </p:txBody>
      </p:sp>
      <p:sp>
        <p:nvSpPr>
          <p:cNvPr id="12399" name="Text Box 111"/>
          <p:cNvSpPr txBox="1">
            <a:spLocks noChangeArrowheads="1"/>
          </p:cNvSpPr>
          <p:nvPr/>
        </p:nvSpPr>
        <p:spPr bwMode="auto">
          <a:xfrm>
            <a:off x="4500563" y="6453188"/>
            <a:ext cx="3959225" cy="366712"/>
          </a:xfrm>
          <a:prstGeom prst="rect">
            <a:avLst/>
          </a:prstGeom>
          <a:noFill/>
          <a:ln w="9525">
            <a:noFill/>
            <a:miter lim="800000"/>
            <a:headEnd/>
            <a:tailEnd/>
          </a:ln>
        </p:spPr>
        <p:txBody>
          <a:bodyPr>
            <a:spAutoFit/>
          </a:bodyPr>
          <a:lstStyle/>
          <a:p>
            <a:pPr eaLnBrk="1" hangingPunct="1">
              <a:spcBef>
                <a:spcPct val="50000"/>
              </a:spcBef>
            </a:pPr>
            <a:r>
              <a:rPr lang="en-US" b="1"/>
              <a:t>Perhatian pd produkktivitas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80">
                                          <p:stCondLst>
                                            <p:cond delay="0"/>
                                          </p:stCondLst>
                                        </p:cTn>
                                        <p:tgtEl>
                                          <p:spTgt spid="12291"/>
                                        </p:tgtEl>
                                      </p:cBhvr>
                                    </p:animEffect>
                                    <p:anim calcmode="lin" valueType="num">
                                      <p:cBhvr>
                                        <p:cTn id="8"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1"/>
                                        </p:tgtEl>
                                      </p:cBhvr>
                                      <p:to x="100000" y="60000"/>
                                    </p:animScale>
                                    <p:animScale>
                                      <p:cBhvr>
                                        <p:cTn id="14" dur="166" decel="50000">
                                          <p:stCondLst>
                                            <p:cond delay="676"/>
                                          </p:stCondLst>
                                        </p:cTn>
                                        <p:tgtEl>
                                          <p:spTgt spid="12291"/>
                                        </p:tgtEl>
                                      </p:cBhvr>
                                      <p:to x="100000" y="100000"/>
                                    </p:animScale>
                                    <p:animScale>
                                      <p:cBhvr>
                                        <p:cTn id="15" dur="26">
                                          <p:stCondLst>
                                            <p:cond delay="1312"/>
                                          </p:stCondLst>
                                        </p:cTn>
                                        <p:tgtEl>
                                          <p:spTgt spid="12291"/>
                                        </p:tgtEl>
                                      </p:cBhvr>
                                      <p:to x="100000" y="80000"/>
                                    </p:animScale>
                                    <p:animScale>
                                      <p:cBhvr>
                                        <p:cTn id="16" dur="166" decel="50000">
                                          <p:stCondLst>
                                            <p:cond delay="1338"/>
                                          </p:stCondLst>
                                        </p:cTn>
                                        <p:tgtEl>
                                          <p:spTgt spid="12291"/>
                                        </p:tgtEl>
                                      </p:cBhvr>
                                      <p:to x="100000" y="100000"/>
                                    </p:animScale>
                                    <p:animScale>
                                      <p:cBhvr>
                                        <p:cTn id="17" dur="26">
                                          <p:stCondLst>
                                            <p:cond delay="1642"/>
                                          </p:stCondLst>
                                        </p:cTn>
                                        <p:tgtEl>
                                          <p:spTgt spid="12291"/>
                                        </p:tgtEl>
                                      </p:cBhvr>
                                      <p:to x="100000" y="90000"/>
                                    </p:animScale>
                                    <p:animScale>
                                      <p:cBhvr>
                                        <p:cTn id="18" dur="166" decel="50000">
                                          <p:stCondLst>
                                            <p:cond delay="1668"/>
                                          </p:stCondLst>
                                        </p:cTn>
                                        <p:tgtEl>
                                          <p:spTgt spid="12291"/>
                                        </p:tgtEl>
                                      </p:cBhvr>
                                      <p:to x="100000" y="100000"/>
                                    </p:animScale>
                                    <p:animScale>
                                      <p:cBhvr>
                                        <p:cTn id="19" dur="26">
                                          <p:stCondLst>
                                            <p:cond delay="1808"/>
                                          </p:stCondLst>
                                        </p:cTn>
                                        <p:tgtEl>
                                          <p:spTgt spid="12291"/>
                                        </p:tgtEl>
                                      </p:cBhvr>
                                      <p:to x="100000" y="95000"/>
                                    </p:animScale>
                                    <p:animScale>
                                      <p:cBhvr>
                                        <p:cTn id="20" dur="166" decel="50000">
                                          <p:stCondLst>
                                            <p:cond delay="1834"/>
                                          </p:stCondLst>
                                        </p:cTn>
                                        <p:tgtEl>
                                          <p:spTgt spid="1229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8"/>
                                        </p:tgtEl>
                                        <p:attrNameLst>
                                          <p:attrName>style.visibility</p:attrName>
                                        </p:attrNameLst>
                                      </p:cBhvr>
                                      <p:to>
                                        <p:strVal val="visible"/>
                                      </p:to>
                                    </p:set>
                                    <p:anim calcmode="lin" valueType="num">
                                      <p:cBhvr additive="base">
                                        <p:cTn id="25" dur="500" fill="hold"/>
                                        <p:tgtEl>
                                          <p:spTgt spid="12398"/>
                                        </p:tgtEl>
                                        <p:attrNameLst>
                                          <p:attrName>ppt_x</p:attrName>
                                        </p:attrNameLst>
                                      </p:cBhvr>
                                      <p:tavLst>
                                        <p:tav tm="0">
                                          <p:val>
                                            <p:strVal val="#ppt_x"/>
                                          </p:val>
                                        </p:tav>
                                        <p:tav tm="100000">
                                          <p:val>
                                            <p:strVal val="#ppt_x"/>
                                          </p:val>
                                        </p:tav>
                                      </p:tavLst>
                                    </p:anim>
                                    <p:anim calcmode="lin" valueType="num">
                                      <p:cBhvr additive="base">
                                        <p:cTn id="26" dur="500" fill="hold"/>
                                        <p:tgtEl>
                                          <p:spTgt spid="123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2399"/>
                                        </p:tgtEl>
                                        <p:attrNameLst>
                                          <p:attrName>style.visibility</p:attrName>
                                        </p:attrNameLst>
                                      </p:cBhvr>
                                      <p:to>
                                        <p:strVal val="visible"/>
                                      </p:to>
                                    </p:set>
                                    <p:anim from="(-#ppt_w/2)" to="(#ppt_x)" calcmode="lin" valueType="num">
                                      <p:cBhvr>
                                        <p:cTn id="31" dur="600" fill="hold">
                                          <p:stCondLst>
                                            <p:cond delay="0"/>
                                          </p:stCondLst>
                                        </p:cTn>
                                        <p:tgtEl>
                                          <p:spTgt spid="12399"/>
                                        </p:tgtEl>
                                        <p:attrNameLst>
                                          <p:attrName>ppt_x</p:attrName>
                                        </p:attrNameLst>
                                      </p:cBhvr>
                                    </p:anim>
                                    <p:anim from="0" to="-1.0" calcmode="lin" valueType="num">
                                      <p:cBhvr>
                                        <p:cTn id="32" dur="200" decel="50000" autoRev="1" fill="hold">
                                          <p:stCondLst>
                                            <p:cond delay="600"/>
                                          </p:stCondLst>
                                        </p:cTn>
                                        <p:tgtEl>
                                          <p:spTgt spid="12399"/>
                                        </p:tgtEl>
                                        <p:attrNameLst>
                                          <p:attrName>xshear</p:attrName>
                                        </p:attrNameLst>
                                      </p:cBhvr>
                                    </p:anim>
                                    <p:animScale>
                                      <p:cBhvr>
                                        <p:cTn id="33" dur="200" decel="100000" autoRev="1" fill="hold">
                                          <p:stCondLst>
                                            <p:cond delay="600"/>
                                          </p:stCondLst>
                                        </p:cTn>
                                        <p:tgtEl>
                                          <p:spTgt spid="12399"/>
                                        </p:tgtEl>
                                      </p:cBhvr>
                                      <p:from x="100000" y="100000"/>
                                      <p:to x="80000" y="100000"/>
                                    </p:animScale>
                                    <p:anim by="(#ppt_h/3+#ppt_w*0.1)" calcmode="lin" valueType="num">
                                      <p:cBhvr additive="sum">
                                        <p:cTn id="34" dur="200" decel="100000" autoRev="1" fill="hold">
                                          <p:stCondLst>
                                            <p:cond delay="600"/>
                                          </p:stCondLst>
                                        </p:cTn>
                                        <p:tgtEl>
                                          <p:spTgt spid="12399"/>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2395"/>
                                        </p:tgtEl>
                                        <p:attrNameLst>
                                          <p:attrName>style.visibility</p:attrName>
                                        </p:attrNameLst>
                                      </p:cBhvr>
                                      <p:to>
                                        <p:strVal val="visible"/>
                                      </p:to>
                                    </p:set>
                                    <p:animEffect transition="in" filter="wipe(down)">
                                      <p:cBhvr>
                                        <p:cTn id="39" dur="580">
                                          <p:stCondLst>
                                            <p:cond delay="0"/>
                                          </p:stCondLst>
                                        </p:cTn>
                                        <p:tgtEl>
                                          <p:spTgt spid="12395"/>
                                        </p:tgtEl>
                                      </p:cBhvr>
                                    </p:animEffect>
                                    <p:anim calcmode="lin" valueType="num">
                                      <p:cBhvr>
                                        <p:cTn id="40" dur="1822" tmFilter="0,0; 0.14,0.36; 0.43,0.73; 0.71,0.91; 1.0,1.0">
                                          <p:stCondLst>
                                            <p:cond delay="0"/>
                                          </p:stCondLst>
                                        </p:cTn>
                                        <p:tgtEl>
                                          <p:spTgt spid="1239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39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39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39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395"/>
                                        </p:tgtEl>
                                        <p:attrNameLst>
                                          <p:attrName>ppt_y</p:attrName>
                                        </p:attrNameLst>
                                      </p:cBhvr>
                                      <p:tavLst>
                                        <p:tav tm="0" fmla="#ppt_y-sin(pi*$)/81">
                                          <p:val>
                                            <p:fltVal val="0"/>
                                          </p:val>
                                        </p:tav>
                                        <p:tav tm="100000">
                                          <p:val>
                                            <p:fltVal val="1"/>
                                          </p:val>
                                        </p:tav>
                                      </p:tavLst>
                                    </p:anim>
                                    <p:animScale>
                                      <p:cBhvr>
                                        <p:cTn id="45" dur="26">
                                          <p:stCondLst>
                                            <p:cond delay="650"/>
                                          </p:stCondLst>
                                        </p:cTn>
                                        <p:tgtEl>
                                          <p:spTgt spid="12395"/>
                                        </p:tgtEl>
                                      </p:cBhvr>
                                      <p:to x="100000" y="60000"/>
                                    </p:animScale>
                                    <p:animScale>
                                      <p:cBhvr>
                                        <p:cTn id="46" dur="166" decel="50000">
                                          <p:stCondLst>
                                            <p:cond delay="676"/>
                                          </p:stCondLst>
                                        </p:cTn>
                                        <p:tgtEl>
                                          <p:spTgt spid="12395"/>
                                        </p:tgtEl>
                                      </p:cBhvr>
                                      <p:to x="100000" y="100000"/>
                                    </p:animScale>
                                    <p:animScale>
                                      <p:cBhvr>
                                        <p:cTn id="47" dur="26">
                                          <p:stCondLst>
                                            <p:cond delay="1312"/>
                                          </p:stCondLst>
                                        </p:cTn>
                                        <p:tgtEl>
                                          <p:spTgt spid="12395"/>
                                        </p:tgtEl>
                                      </p:cBhvr>
                                      <p:to x="100000" y="80000"/>
                                    </p:animScale>
                                    <p:animScale>
                                      <p:cBhvr>
                                        <p:cTn id="48" dur="166" decel="50000">
                                          <p:stCondLst>
                                            <p:cond delay="1338"/>
                                          </p:stCondLst>
                                        </p:cTn>
                                        <p:tgtEl>
                                          <p:spTgt spid="12395"/>
                                        </p:tgtEl>
                                      </p:cBhvr>
                                      <p:to x="100000" y="100000"/>
                                    </p:animScale>
                                    <p:animScale>
                                      <p:cBhvr>
                                        <p:cTn id="49" dur="26">
                                          <p:stCondLst>
                                            <p:cond delay="1642"/>
                                          </p:stCondLst>
                                        </p:cTn>
                                        <p:tgtEl>
                                          <p:spTgt spid="12395"/>
                                        </p:tgtEl>
                                      </p:cBhvr>
                                      <p:to x="100000" y="90000"/>
                                    </p:animScale>
                                    <p:animScale>
                                      <p:cBhvr>
                                        <p:cTn id="50" dur="166" decel="50000">
                                          <p:stCondLst>
                                            <p:cond delay="1668"/>
                                          </p:stCondLst>
                                        </p:cTn>
                                        <p:tgtEl>
                                          <p:spTgt spid="12395"/>
                                        </p:tgtEl>
                                      </p:cBhvr>
                                      <p:to x="100000" y="100000"/>
                                    </p:animScale>
                                    <p:animScale>
                                      <p:cBhvr>
                                        <p:cTn id="51" dur="26">
                                          <p:stCondLst>
                                            <p:cond delay="1808"/>
                                          </p:stCondLst>
                                        </p:cTn>
                                        <p:tgtEl>
                                          <p:spTgt spid="12395"/>
                                        </p:tgtEl>
                                      </p:cBhvr>
                                      <p:to x="100000" y="95000"/>
                                    </p:animScale>
                                    <p:animScale>
                                      <p:cBhvr>
                                        <p:cTn id="52" dur="166" decel="50000">
                                          <p:stCondLst>
                                            <p:cond delay="1834"/>
                                          </p:stCondLst>
                                        </p:cTn>
                                        <p:tgtEl>
                                          <p:spTgt spid="1239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2393"/>
                                        </p:tgtEl>
                                        <p:attrNameLst>
                                          <p:attrName>style.visibility</p:attrName>
                                        </p:attrNameLst>
                                      </p:cBhvr>
                                      <p:to>
                                        <p:strVal val="visible"/>
                                      </p:to>
                                    </p:set>
                                    <p:animEffect transition="in" filter="wipe(down)">
                                      <p:cBhvr>
                                        <p:cTn id="57" dur="580">
                                          <p:stCondLst>
                                            <p:cond delay="0"/>
                                          </p:stCondLst>
                                        </p:cTn>
                                        <p:tgtEl>
                                          <p:spTgt spid="12393"/>
                                        </p:tgtEl>
                                      </p:cBhvr>
                                    </p:animEffect>
                                    <p:anim calcmode="lin" valueType="num">
                                      <p:cBhvr>
                                        <p:cTn id="58" dur="1822" tmFilter="0,0; 0.14,0.36; 0.43,0.73; 0.71,0.91; 1.0,1.0">
                                          <p:stCondLst>
                                            <p:cond delay="0"/>
                                          </p:stCondLst>
                                        </p:cTn>
                                        <p:tgtEl>
                                          <p:spTgt spid="1239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39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39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39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393"/>
                                        </p:tgtEl>
                                        <p:attrNameLst>
                                          <p:attrName>ppt_y</p:attrName>
                                        </p:attrNameLst>
                                      </p:cBhvr>
                                      <p:tavLst>
                                        <p:tav tm="0" fmla="#ppt_y-sin(pi*$)/81">
                                          <p:val>
                                            <p:fltVal val="0"/>
                                          </p:val>
                                        </p:tav>
                                        <p:tav tm="100000">
                                          <p:val>
                                            <p:fltVal val="1"/>
                                          </p:val>
                                        </p:tav>
                                      </p:tavLst>
                                    </p:anim>
                                    <p:animScale>
                                      <p:cBhvr>
                                        <p:cTn id="63" dur="26">
                                          <p:stCondLst>
                                            <p:cond delay="650"/>
                                          </p:stCondLst>
                                        </p:cTn>
                                        <p:tgtEl>
                                          <p:spTgt spid="12393"/>
                                        </p:tgtEl>
                                      </p:cBhvr>
                                      <p:to x="100000" y="60000"/>
                                    </p:animScale>
                                    <p:animScale>
                                      <p:cBhvr>
                                        <p:cTn id="64" dur="166" decel="50000">
                                          <p:stCondLst>
                                            <p:cond delay="676"/>
                                          </p:stCondLst>
                                        </p:cTn>
                                        <p:tgtEl>
                                          <p:spTgt spid="12393"/>
                                        </p:tgtEl>
                                      </p:cBhvr>
                                      <p:to x="100000" y="100000"/>
                                    </p:animScale>
                                    <p:animScale>
                                      <p:cBhvr>
                                        <p:cTn id="65" dur="26">
                                          <p:stCondLst>
                                            <p:cond delay="1312"/>
                                          </p:stCondLst>
                                        </p:cTn>
                                        <p:tgtEl>
                                          <p:spTgt spid="12393"/>
                                        </p:tgtEl>
                                      </p:cBhvr>
                                      <p:to x="100000" y="80000"/>
                                    </p:animScale>
                                    <p:animScale>
                                      <p:cBhvr>
                                        <p:cTn id="66" dur="166" decel="50000">
                                          <p:stCondLst>
                                            <p:cond delay="1338"/>
                                          </p:stCondLst>
                                        </p:cTn>
                                        <p:tgtEl>
                                          <p:spTgt spid="12393"/>
                                        </p:tgtEl>
                                      </p:cBhvr>
                                      <p:to x="100000" y="100000"/>
                                    </p:animScale>
                                    <p:animScale>
                                      <p:cBhvr>
                                        <p:cTn id="67" dur="26">
                                          <p:stCondLst>
                                            <p:cond delay="1642"/>
                                          </p:stCondLst>
                                        </p:cTn>
                                        <p:tgtEl>
                                          <p:spTgt spid="12393"/>
                                        </p:tgtEl>
                                      </p:cBhvr>
                                      <p:to x="100000" y="90000"/>
                                    </p:animScale>
                                    <p:animScale>
                                      <p:cBhvr>
                                        <p:cTn id="68" dur="166" decel="50000">
                                          <p:stCondLst>
                                            <p:cond delay="1668"/>
                                          </p:stCondLst>
                                        </p:cTn>
                                        <p:tgtEl>
                                          <p:spTgt spid="12393"/>
                                        </p:tgtEl>
                                      </p:cBhvr>
                                      <p:to x="100000" y="100000"/>
                                    </p:animScale>
                                    <p:animScale>
                                      <p:cBhvr>
                                        <p:cTn id="69" dur="26">
                                          <p:stCondLst>
                                            <p:cond delay="1808"/>
                                          </p:stCondLst>
                                        </p:cTn>
                                        <p:tgtEl>
                                          <p:spTgt spid="12393"/>
                                        </p:tgtEl>
                                      </p:cBhvr>
                                      <p:to x="100000" y="95000"/>
                                    </p:animScale>
                                    <p:animScale>
                                      <p:cBhvr>
                                        <p:cTn id="70" dur="166" decel="50000">
                                          <p:stCondLst>
                                            <p:cond delay="1834"/>
                                          </p:stCondLst>
                                        </p:cTn>
                                        <p:tgtEl>
                                          <p:spTgt spid="1239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2394"/>
                                        </p:tgtEl>
                                        <p:attrNameLst>
                                          <p:attrName>style.visibility</p:attrName>
                                        </p:attrNameLst>
                                      </p:cBhvr>
                                      <p:to>
                                        <p:strVal val="visible"/>
                                      </p:to>
                                    </p:set>
                                    <p:animEffect transition="in" filter="wipe(down)">
                                      <p:cBhvr>
                                        <p:cTn id="75" dur="580">
                                          <p:stCondLst>
                                            <p:cond delay="0"/>
                                          </p:stCondLst>
                                        </p:cTn>
                                        <p:tgtEl>
                                          <p:spTgt spid="12394"/>
                                        </p:tgtEl>
                                      </p:cBhvr>
                                    </p:animEffect>
                                    <p:anim calcmode="lin" valueType="num">
                                      <p:cBhvr>
                                        <p:cTn id="76" dur="1822" tmFilter="0,0; 0.14,0.36; 0.43,0.73; 0.71,0.91; 1.0,1.0">
                                          <p:stCondLst>
                                            <p:cond delay="0"/>
                                          </p:stCondLst>
                                        </p:cTn>
                                        <p:tgtEl>
                                          <p:spTgt spid="1239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39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39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39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394"/>
                                        </p:tgtEl>
                                        <p:attrNameLst>
                                          <p:attrName>ppt_y</p:attrName>
                                        </p:attrNameLst>
                                      </p:cBhvr>
                                      <p:tavLst>
                                        <p:tav tm="0" fmla="#ppt_y-sin(pi*$)/81">
                                          <p:val>
                                            <p:fltVal val="0"/>
                                          </p:val>
                                        </p:tav>
                                        <p:tav tm="100000">
                                          <p:val>
                                            <p:fltVal val="1"/>
                                          </p:val>
                                        </p:tav>
                                      </p:tavLst>
                                    </p:anim>
                                    <p:animScale>
                                      <p:cBhvr>
                                        <p:cTn id="81" dur="26">
                                          <p:stCondLst>
                                            <p:cond delay="650"/>
                                          </p:stCondLst>
                                        </p:cTn>
                                        <p:tgtEl>
                                          <p:spTgt spid="12394"/>
                                        </p:tgtEl>
                                      </p:cBhvr>
                                      <p:to x="100000" y="60000"/>
                                    </p:animScale>
                                    <p:animScale>
                                      <p:cBhvr>
                                        <p:cTn id="82" dur="166" decel="50000">
                                          <p:stCondLst>
                                            <p:cond delay="676"/>
                                          </p:stCondLst>
                                        </p:cTn>
                                        <p:tgtEl>
                                          <p:spTgt spid="12394"/>
                                        </p:tgtEl>
                                      </p:cBhvr>
                                      <p:to x="100000" y="100000"/>
                                    </p:animScale>
                                    <p:animScale>
                                      <p:cBhvr>
                                        <p:cTn id="83" dur="26">
                                          <p:stCondLst>
                                            <p:cond delay="1312"/>
                                          </p:stCondLst>
                                        </p:cTn>
                                        <p:tgtEl>
                                          <p:spTgt spid="12394"/>
                                        </p:tgtEl>
                                      </p:cBhvr>
                                      <p:to x="100000" y="80000"/>
                                    </p:animScale>
                                    <p:animScale>
                                      <p:cBhvr>
                                        <p:cTn id="84" dur="166" decel="50000">
                                          <p:stCondLst>
                                            <p:cond delay="1338"/>
                                          </p:stCondLst>
                                        </p:cTn>
                                        <p:tgtEl>
                                          <p:spTgt spid="12394"/>
                                        </p:tgtEl>
                                      </p:cBhvr>
                                      <p:to x="100000" y="100000"/>
                                    </p:animScale>
                                    <p:animScale>
                                      <p:cBhvr>
                                        <p:cTn id="85" dur="26">
                                          <p:stCondLst>
                                            <p:cond delay="1642"/>
                                          </p:stCondLst>
                                        </p:cTn>
                                        <p:tgtEl>
                                          <p:spTgt spid="12394"/>
                                        </p:tgtEl>
                                      </p:cBhvr>
                                      <p:to x="100000" y="90000"/>
                                    </p:animScale>
                                    <p:animScale>
                                      <p:cBhvr>
                                        <p:cTn id="86" dur="166" decel="50000">
                                          <p:stCondLst>
                                            <p:cond delay="1668"/>
                                          </p:stCondLst>
                                        </p:cTn>
                                        <p:tgtEl>
                                          <p:spTgt spid="12394"/>
                                        </p:tgtEl>
                                      </p:cBhvr>
                                      <p:to x="100000" y="100000"/>
                                    </p:animScale>
                                    <p:animScale>
                                      <p:cBhvr>
                                        <p:cTn id="87" dur="26">
                                          <p:stCondLst>
                                            <p:cond delay="1808"/>
                                          </p:stCondLst>
                                        </p:cTn>
                                        <p:tgtEl>
                                          <p:spTgt spid="12394"/>
                                        </p:tgtEl>
                                      </p:cBhvr>
                                      <p:to x="100000" y="95000"/>
                                    </p:animScale>
                                    <p:animScale>
                                      <p:cBhvr>
                                        <p:cTn id="88" dur="166" decel="50000">
                                          <p:stCondLst>
                                            <p:cond delay="1834"/>
                                          </p:stCondLst>
                                        </p:cTn>
                                        <p:tgtEl>
                                          <p:spTgt spid="1239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2396"/>
                                        </p:tgtEl>
                                        <p:attrNameLst>
                                          <p:attrName>style.visibility</p:attrName>
                                        </p:attrNameLst>
                                      </p:cBhvr>
                                      <p:to>
                                        <p:strVal val="visible"/>
                                      </p:to>
                                    </p:set>
                                    <p:animEffect transition="in" filter="wipe(down)">
                                      <p:cBhvr>
                                        <p:cTn id="93" dur="580">
                                          <p:stCondLst>
                                            <p:cond delay="0"/>
                                          </p:stCondLst>
                                        </p:cTn>
                                        <p:tgtEl>
                                          <p:spTgt spid="12396"/>
                                        </p:tgtEl>
                                      </p:cBhvr>
                                    </p:animEffect>
                                    <p:anim calcmode="lin" valueType="num">
                                      <p:cBhvr>
                                        <p:cTn id="94" dur="1822" tmFilter="0,0; 0.14,0.36; 0.43,0.73; 0.71,0.91; 1.0,1.0">
                                          <p:stCondLst>
                                            <p:cond delay="0"/>
                                          </p:stCondLst>
                                        </p:cTn>
                                        <p:tgtEl>
                                          <p:spTgt spid="1239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39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39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39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396"/>
                                        </p:tgtEl>
                                        <p:attrNameLst>
                                          <p:attrName>ppt_y</p:attrName>
                                        </p:attrNameLst>
                                      </p:cBhvr>
                                      <p:tavLst>
                                        <p:tav tm="0" fmla="#ppt_y-sin(pi*$)/81">
                                          <p:val>
                                            <p:fltVal val="0"/>
                                          </p:val>
                                        </p:tav>
                                        <p:tav tm="100000">
                                          <p:val>
                                            <p:fltVal val="1"/>
                                          </p:val>
                                        </p:tav>
                                      </p:tavLst>
                                    </p:anim>
                                    <p:animScale>
                                      <p:cBhvr>
                                        <p:cTn id="99" dur="26">
                                          <p:stCondLst>
                                            <p:cond delay="650"/>
                                          </p:stCondLst>
                                        </p:cTn>
                                        <p:tgtEl>
                                          <p:spTgt spid="12396"/>
                                        </p:tgtEl>
                                      </p:cBhvr>
                                      <p:to x="100000" y="60000"/>
                                    </p:animScale>
                                    <p:animScale>
                                      <p:cBhvr>
                                        <p:cTn id="100" dur="166" decel="50000">
                                          <p:stCondLst>
                                            <p:cond delay="676"/>
                                          </p:stCondLst>
                                        </p:cTn>
                                        <p:tgtEl>
                                          <p:spTgt spid="12396"/>
                                        </p:tgtEl>
                                      </p:cBhvr>
                                      <p:to x="100000" y="100000"/>
                                    </p:animScale>
                                    <p:animScale>
                                      <p:cBhvr>
                                        <p:cTn id="101" dur="26">
                                          <p:stCondLst>
                                            <p:cond delay="1312"/>
                                          </p:stCondLst>
                                        </p:cTn>
                                        <p:tgtEl>
                                          <p:spTgt spid="12396"/>
                                        </p:tgtEl>
                                      </p:cBhvr>
                                      <p:to x="100000" y="80000"/>
                                    </p:animScale>
                                    <p:animScale>
                                      <p:cBhvr>
                                        <p:cTn id="102" dur="166" decel="50000">
                                          <p:stCondLst>
                                            <p:cond delay="1338"/>
                                          </p:stCondLst>
                                        </p:cTn>
                                        <p:tgtEl>
                                          <p:spTgt spid="12396"/>
                                        </p:tgtEl>
                                      </p:cBhvr>
                                      <p:to x="100000" y="100000"/>
                                    </p:animScale>
                                    <p:animScale>
                                      <p:cBhvr>
                                        <p:cTn id="103" dur="26">
                                          <p:stCondLst>
                                            <p:cond delay="1642"/>
                                          </p:stCondLst>
                                        </p:cTn>
                                        <p:tgtEl>
                                          <p:spTgt spid="12396"/>
                                        </p:tgtEl>
                                      </p:cBhvr>
                                      <p:to x="100000" y="90000"/>
                                    </p:animScale>
                                    <p:animScale>
                                      <p:cBhvr>
                                        <p:cTn id="104" dur="166" decel="50000">
                                          <p:stCondLst>
                                            <p:cond delay="1668"/>
                                          </p:stCondLst>
                                        </p:cTn>
                                        <p:tgtEl>
                                          <p:spTgt spid="12396"/>
                                        </p:tgtEl>
                                      </p:cBhvr>
                                      <p:to x="100000" y="100000"/>
                                    </p:animScale>
                                    <p:animScale>
                                      <p:cBhvr>
                                        <p:cTn id="105" dur="26">
                                          <p:stCondLst>
                                            <p:cond delay="1808"/>
                                          </p:stCondLst>
                                        </p:cTn>
                                        <p:tgtEl>
                                          <p:spTgt spid="12396"/>
                                        </p:tgtEl>
                                      </p:cBhvr>
                                      <p:to x="100000" y="95000"/>
                                    </p:animScale>
                                    <p:animScale>
                                      <p:cBhvr>
                                        <p:cTn id="106" dur="166" decel="50000">
                                          <p:stCondLst>
                                            <p:cond delay="1834"/>
                                          </p:stCondLst>
                                        </p:cTn>
                                        <p:tgtEl>
                                          <p:spTgt spid="12396"/>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nodeType="clickEffect">
                                  <p:stCondLst>
                                    <p:cond delay="0"/>
                                  </p:stCondLst>
                                  <p:childTnLst>
                                    <p:set>
                                      <p:cBhvr>
                                        <p:cTn id="110" dur="1" fill="hold">
                                          <p:stCondLst>
                                            <p:cond delay="0"/>
                                          </p:stCondLst>
                                        </p:cTn>
                                        <p:tgtEl>
                                          <p:spTgt spid="12397"/>
                                        </p:tgtEl>
                                        <p:attrNameLst>
                                          <p:attrName>style.visibility</p:attrName>
                                        </p:attrNameLst>
                                      </p:cBhvr>
                                      <p:to>
                                        <p:strVal val="visible"/>
                                      </p:to>
                                    </p:set>
                                    <p:anim calcmode="lin" valueType="num">
                                      <p:cBhvr>
                                        <p:cTn id="111" dur="1000" fill="hold"/>
                                        <p:tgtEl>
                                          <p:spTgt spid="12397"/>
                                        </p:tgtEl>
                                        <p:attrNameLst>
                                          <p:attrName>ppt_w</p:attrName>
                                        </p:attrNameLst>
                                      </p:cBhvr>
                                      <p:tavLst>
                                        <p:tav tm="0">
                                          <p:val>
                                            <p:fltVal val="0"/>
                                          </p:val>
                                        </p:tav>
                                        <p:tav tm="100000">
                                          <p:val>
                                            <p:strVal val="#ppt_w"/>
                                          </p:val>
                                        </p:tav>
                                      </p:tavLst>
                                    </p:anim>
                                    <p:anim calcmode="lin" valueType="num">
                                      <p:cBhvr>
                                        <p:cTn id="112" dur="1000" fill="hold"/>
                                        <p:tgtEl>
                                          <p:spTgt spid="12397"/>
                                        </p:tgtEl>
                                        <p:attrNameLst>
                                          <p:attrName>ppt_h</p:attrName>
                                        </p:attrNameLst>
                                      </p:cBhvr>
                                      <p:tavLst>
                                        <p:tav tm="0">
                                          <p:val>
                                            <p:fltVal val="0"/>
                                          </p:val>
                                        </p:tav>
                                        <p:tav tm="100000">
                                          <p:val>
                                            <p:strVal val="#ppt_h"/>
                                          </p:val>
                                        </p:tav>
                                      </p:tavLst>
                                    </p:anim>
                                    <p:anim calcmode="lin" valueType="num">
                                      <p:cBhvr>
                                        <p:cTn id="113" dur="1000" fill="hold"/>
                                        <p:tgtEl>
                                          <p:spTgt spid="12397"/>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123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8" grpId="0"/>
      <p:bldP spid="123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65200"/>
            <a:ext cx="1331913" cy="5127625"/>
            <a:chOff x="0" y="608"/>
            <a:chExt cx="839" cy="3230"/>
          </a:xfrm>
        </p:grpSpPr>
        <p:sp>
          <p:nvSpPr>
            <p:cNvPr id="24579" name="Rectangle 3"/>
            <p:cNvSpPr>
              <a:spLocks noChangeArrowheads="1"/>
            </p:cNvSpPr>
            <p:nvPr/>
          </p:nvSpPr>
          <p:spPr bwMode="auto">
            <a:xfrm>
              <a:off x="249" y="663"/>
              <a:ext cx="272" cy="294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endParaRPr lang="en-US"/>
            </a:p>
          </p:txBody>
        </p:sp>
        <p:sp>
          <p:nvSpPr>
            <p:cNvPr id="24580" name="Freeform 4"/>
            <p:cNvSpPr>
              <a:spLocks/>
            </p:cNvSpPr>
            <p:nvPr/>
          </p:nvSpPr>
          <p:spPr bwMode="auto">
            <a:xfrm>
              <a:off x="178" y="608"/>
              <a:ext cx="423" cy="210"/>
            </a:xfrm>
            <a:custGeom>
              <a:avLst/>
              <a:gdLst/>
              <a:ahLst/>
              <a:cxnLst>
                <a:cxn ang="0">
                  <a:pos x="77" y="63"/>
                </a:cxn>
                <a:cxn ang="0">
                  <a:pos x="106" y="5"/>
                </a:cxn>
                <a:cxn ang="0">
                  <a:pos x="221" y="15"/>
                </a:cxn>
                <a:cxn ang="0">
                  <a:pos x="423" y="82"/>
                </a:cxn>
                <a:cxn ang="0">
                  <a:pos x="403" y="121"/>
                </a:cxn>
                <a:cxn ang="0">
                  <a:pos x="375" y="130"/>
                </a:cxn>
                <a:cxn ang="0">
                  <a:pos x="336" y="169"/>
                </a:cxn>
                <a:cxn ang="0">
                  <a:pos x="259" y="130"/>
                </a:cxn>
                <a:cxn ang="0">
                  <a:pos x="192" y="178"/>
                </a:cxn>
                <a:cxn ang="0">
                  <a:pos x="173" y="140"/>
                </a:cxn>
                <a:cxn ang="0">
                  <a:pos x="87" y="178"/>
                </a:cxn>
                <a:cxn ang="0">
                  <a:pos x="39" y="178"/>
                </a:cxn>
                <a:cxn ang="0">
                  <a:pos x="0" y="121"/>
                </a:cxn>
                <a:cxn ang="0">
                  <a:pos x="58" y="53"/>
                </a:cxn>
                <a:cxn ang="0">
                  <a:pos x="87" y="34"/>
                </a:cxn>
                <a:cxn ang="0">
                  <a:pos x="77" y="63"/>
                </a:cxn>
              </a:cxnLst>
              <a:rect l="0" t="0" r="r" b="b"/>
              <a:pathLst>
                <a:path w="423" h="210">
                  <a:moveTo>
                    <a:pt x="77" y="63"/>
                  </a:moveTo>
                  <a:cubicBezTo>
                    <a:pt x="80" y="55"/>
                    <a:pt x="94" y="7"/>
                    <a:pt x="106" y="5"/>
                  </a:cubicBezTo>
                  <a:cubicBezTo>
                    <a:pt x="144" y="0"/>
                    <a:pt x="183" y="11"/>
                    <a:pt x="221" y="15"/>
                  </a:cubicBezTo>
                  <a:cubicBezTo>
                    <a:pt x="300" y="23"/>
                    <a:pt x="365" y="27"/>
                    <a:pt x="423" y="82"/>
                  </a:cubicBezTo>
                  <a:cubicBezTo>
                    <a:pt x="416" y="95"/>
                    <a:pt x="413" y="111"/>
                    <a:pt x="403" y="121"/>
                  </a:cubicBezTo>
                  <a:cubicBezTo>
                    <a:pt x="396" y="128"/>
                    <a:pt x="383" y="125"/>
                    <a:pt x="375" y="130"/>
                  </a:cubicBezTo>
                  <a:cubicBezTo>
                    <a:pt x="369" y="133"/>
                    <a:pt x="340" y="164"/>
                    <a:pt x="336" y="169"/>
                  </a:cubicBezTo>
                  <a:cubicBezTo>
                    <a:pt x="297" y="128"/>
                    <a:pt x="321" y="116"/>
                    <a:pt x="259" y="130"/>
                  </a:cubicBezTo>
                  <a:cubicBezTo>
                    <a:pt x="239" y="150"/>
                    <a:pt x="210" y="189"/>
                    <a:pt x="192" y="178"/>
                  </a:cubicBezTo>
                  <a:cubicBezTo>
                    <a:pt x="180" y="171"/>
                    <a:pt x="179" y="153"/>
                    <a:pt x="173" y="140"/>
                  </a:cubicBezTo>
                  <a:cubicBezTo>
                    <a:pt x="129" y="150"/>
                    <a:pt x="127" y="165"/>
                    <a:pt x="87" y="178"/>
                  </a:cubicBezTo>
                  <a:cubicBezTo>
                    <a:pt x="65" y="199"/>
                    <a:pt x="67" y="210"/>
                    <a:pt x="39" y="178"/>
                  </a:cubicBezTo>
                  <a:cubicBezTo>
                    <a:pt x="24" y="161"/>
                    <a:pt x="0" y="121"/>
                    <a:pt x="0" y="121"/>
                  </a:cubicBezTo>
                  <a:cubicBezTo>
                    <a:pt x="11" y="88"/>
                    <a:pt x="31" y="75"/>
                    <a:pt x="58" y="53"/>
                  </a:cubicBezTo>
                  <a:cubicBezTo>
                    <a:pt x="67" y="46"/>
                    <a:pt x="77" y="29"/>
                    <a:pt x="87" y="34"/>
                  </a:cubicBezTo>
                  <a:cubicBezTo>
                    <a:pt x="96" y="39"/>
                    <a:pt x="80" y="53"/>
                    <a:pt x="77" y="63"/>
                  </a:cubicBezTo>
                  <a:close/>
                </a:path>
              </a:pathLst>
            </a:custGeom>
            <a:solidFill>
              <a:schemeClr val="accent1"/>
            </a:solidFill>
            <a:ln w="9525">
              <a:solidFill>
                <a:schemeClr val="tx1"/>
              </a:solidFill>
              <a:round/>
              <a:headEnd/>
              <a:tailEnd/>
            </a:ln>
            <a:effectLst/>
          </p:spPr>
          <p:txBody>
            <a:bodyPr/>
            <a:lstStyle/>
            <a:p>
              <a:endParaRPr lang="en-US"/>
            </a:p>
          </p:txBody>
        </p:sp>
        <p:sp>
          <p:nvSpPr>
            <p:cNvPr id="24581" name="Rectangle 5"/>
            <p:cNvSpPr>
              <a:spLocks noChangeArrowheads="1"/>
            </p:cNvSpPr>
            <p:nvPr/>
          </p:nvSpPr>
          <p:spPr bwMode="auto">
            <a:xfrm>
              <a:off x="204" y="3612"/>
              <a:ext cx="363" cy="9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endParaRPr lang="en-US"/>
            </a:p>
          </p:txBody>
        </p:sp>
        <p:sp>
          <p:nvSpPr>
            <p:cNvPr id="24582" name="Rectangle 6"/>
            <p:cNvSpPr>
              <a:spLocks noChangeArrowheads="1"/>
            </p:cNvSpPr>
            <p:nvPr/>
          </p:nvSpPr>
          <p:spPr bwMode="auto">
            <a:xfrm>
              <a:off x="0" y="3702"/>
              <a:ext cx="839" cy="13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endParaRPr lang="en-US"/>
            </a:p>
          </p:txBody>
        </p:sp>
      </p:grpSp>
      <p:sp>
        <p:nvSpPr>
          <p:cNvPr id="24583" name="Rectangle 7"/>
          <p:cNvSpPr>
            <a:spLocks noChangeArrowheads="1"/>
          </p:cNvSpPr>
          <p:nvPr/>
        </p:nvSpPr>
        <p:spPr bwMode="auto">
          <a:xfrm>
            <a:off x="684213" y="2565400"/>
            <a:ext cx="1944687" cy="1008063"/>
          </a:xfrm>
          <a:prstGeom prst="rect">
            <a:avLst/>
          </a:prstGeom>
          <a:solidFill>
            <a:srgbClr val="FF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r>
              <a:rPr lang="en-US" sz="1400" b="1">
                <a:latin typeface="Arial" charset="0"/>
              </a:rPr>
              <a:t>PATOKAN DLM</a:t>
            </a:r>
          </a:p>
          <a:p>
            <a:pPr algn="ctr"/>
            <a:r>
              <a:rPr lang="en-US" sz="1400" b="1">
                <a:latin typeface="Arial" charset="0"/>
              </a:rPr>
              <a:t>PERENCANAAN</a:t>
            </a:r>
          </a:p>
          <a:p>
            <a:pPr algn="ctr"/>
            <a:r>
              <a:rPr lang="en-US" sz="1400" b="1">
                <a:latin typeface="Arial" charset="0"/>
              </a:rPr>
              <a:t>FISIK BANGUNAN</a:t>
            </a:r>
          </a:p>
        </p:txBody>
      </p:sp>
      <p:sp>
        <p:nvSpPr>
          <p:cNvPr id="24584" name="Rectangle 8"/>
          <p:cNvSpPr>
            <a:spLocks noChangeArrowheads="1"/>
          </p:cNvSpPr>
          <p:nvPr/>
        </p:nvSpPr>
        <p:spPr bwMode="auto">
          <a:xfrm>
            <a:off x="3203575" y="476250"/>
            <a:ext cx="1944688" cy="649288"/>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KEPADATAN</a:t>
            </a:r>
          </a:p>
        </p:txBody>
      </p:sp>
      <p:sp>
        <p:nvSpPr>
          <p:cNvPr id="24585" name="Rectangle 9"/>
          <p:cNvSpPr>
            <a:spLocks noChangeArrowheads="1"/>
          </p:cNvSpPr>
          <p:nvPr/>
        </p:nvSpPr>
        <p:spPr bwMode="auto">
          <a:xfrm>
            <a:off x="3203575" y="1844675"/>
            <a:ext cx="1944688" cy="649288"/>
          </a:xfrm>
          <a:prstGeom prst="rect">
            <a:avLst/>
          </a:prstGeom>
          <a:solidFill>
            <a:schemeClr va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DAYA GUNA</a:t>
            </a:r>
          </a:p>
        </p:txBody>
      </p:sp>
      <p:sp>
        <p:nvSpPr>
          <p:cNvPr id="24586" name="Rectangle 10"/>
          <p:cNvSpPr>
            <a:spLocks noChangeArrowheads="1"/>
          </p:cNvSpPr>
          <p:nvPr/>
        </p:nvSpPr>
        <p:spPr bwMode="auto">
          <a:xfrm>
            <a:off x="3203575" y="2852738"/>
            <a:ext cx="1944688" cy="649287"/>
          </a:xfrm>
          <a:prstGeom prst="rect">
            <a:avLst/>
          </a:prstGeom>
          <a:solidFill>
            <a:srgbClr val="33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KONDISI </a:t>
            </a:r>
          </a:p>
          <a:p>
            <a:r>
              <a:rPr lang="en-US" sz="1400" b="1">
                <a:latin typeface="Arial" charset="0"/>
              </a:rPr>
              <a:t>LINGKUNGAN</a:t>
            </a:r>
          </a:p>
        </p:txBody>
      </p:sp>
      <p:sp>
        <p:nvSpPr>
          <p:cNvPr id="24587" name="Rectangle 11"/>
          <p:cNvSpPr>
            <a:spLocks noChangeArrowheads="1"/>
          </p:cNvSpPr>
          <p:nvPr/>
        </p:nvSpPr>
        <p:spPr bwMode="auto">
          <a:xfrm>
            <a:off x="3203575" y="3860800"/>
            <a:ext cx="1944688" cy="649288"/>
          </a:xfrm>
          <a:prstGeom prst="rect">
            <a:avLst/>
          </a:prstGeom>
          <a:solidFill>
            <a:schemeClr val="fo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STRUKTUR FISIK</a:t>
            </a:r>
          </a:p>
        </p:txBody>
      </p:sp>
      <p:sp>
        <p:nvSpPr>
          <p:cNvPr id="24588" name="Rectangle 12"/>
          <p:cNvSpPr>
            <a:spLocks noChangeArrowheads="1"/>
          </p:cNvSpPr>
          <p:nvPr/>
        </p:nvSpPr>
        <p:spPr bwMode="auto">
          <a:xfrm>
            <a:off x="3203575" y="5229225"/>
            <a:ext cx="1944688" cy="649288"/>
          </a:xfrm>
          <a:prstGeom prst="rect">
            <a:avLst/>
          </a:prstGeom>
          <a:solidFill>
            <a:schemeClr val="accent2"/>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solidFill>
                  <a:schemeClr val="bg1"/>
                </a:solidFill>
                <a:latin typeface="Arial" charset="0"/>
              </a:rPr>
              <a:t>TATA RUANG</a:t>
            </a:r>
          </a:p>
        </p:txBody>
      </p:sp>
      <p:sp>
        <p:nvSpPr>
          <p:cNvPr id="24589" name="Rectangle 13"/>
          <p:cNvSpPr>
            <a:spLocks noChangeArrowheads="1"/>
          </p:cNvSpPr>
          <p:nvPr/>
        </p:nvSpPr>
        <p:spPr bwMode="auto">
          <a:xfrm>
            <a:off x="6011863" y="188913"/>
            <a:ext cx="1944687" cy="360362"/>
          </a:xfrm>
          <a:prstGeom prst="rect">
            <a:avLst/>
          </a:prstGeom>
          <a:solidFill>
            <a:schemeClr val="fo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HUNAIAN</a:t>
            </a:r>
          </a:p>
        </p:txBody>
      </p:sp>
      <p:sp>
        <p:nvSpPr>
          <p:cNvPr id="24590" name="Rectangle 14"/>
          <p:cNvSpPr>
            <a:spLocks noChangeArrowheads="1"/>
          </p:cNvSpPr>
          <p:nvPr/>
        </p:nvSpPr>
        <p:spPr bwMode="auto">
          <a:xfrm>
            <a:off x="6011863" y="549275"/>
            <a:ext cx="1944687" cy="358775"/>
          </a:xfrm>
          <a:prstGeom prst="rect">
            <a:avLst/>
          </a:prstGeom>
          <a:solidFill>
            <a:srgbClr val="FF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ATAP</a:t>
            </a:r>
          </a:p>
        </p:txBody>
      </p:sp>
      <p:sp>
        <p:nvSpPr>
          <p:cNvPr id="24591" name="Rectangle 15"/>
          <p:cNvSpPr>
            <a:spLocks noChangeArrowheads="1"/>
          </p:cNvSpPr>
          <p:nvPr/>
        </p:nvSpPr>
        <p:spPr bwMode="auto">
          <a:xfrm>
            <a:off x="6011863" y="908050"/>
            <a:ext cx="1944687" cy="36036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LANTAI</a:t>
            </a:r>
          </a:p>
        </p:txBody>
      </p:sp>
      <p:sp>
        <p:nvSpPr>
          <p:cNvPr id="24592" name="Rectangle 16"/>
          <p:cNvSpPr>
            <a:spLocks noChangeArrowheads="1"/>
          </p:cNvSpPr>
          <p:nvPr/>
        </p:nvSpPr>
        <p:spPr bwMode="auto">
          <a:xfrm>
            <a:off x="6011863" y="1701800"/>
            <a:ext cx="1944687" cy="360363"/>
          </a:xfrm>
          <a:prstGeom prst="rect">
            <a:avLst/>
          </a:prstGeom>
          <a:solidFill>
            <a:srgbClr val="FF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USED FACTOR</a:t>
            </a:r>
          </a:p>
        </p:txBody>
      </p:sp>
      <p:sp>
        <p:nvSpPr>
          <p:cNvPr id="24593" name="Rectangle 17"/>
          <p:cNvSpPr>
            <a:spLocks noChangeArrowheads="1"/>
          </p:cNvSpPr>
          <p:nvPr/>
        </p:nvSpPr>
        <p:spPr bwMode="auto">
          <a:xfrm>
            <a:off x="6011863" y="2062163"/>
            <a:ext cx="1944687" cy="358775"/>
          </a:xfrm>
          <a:prstGeom prst="rect">
            <a:avLst/>
          </a:prstGeom>
          <a:solidFill>
            <a:schemeClr val="fo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KAPASITAS</a:t>
            </a:r>
          </a:p>
        </p:txBody>
      </p:sp>
      <p:sp>
        <p:nvSpPr>
          <p:cNvPr id="24594" name="Rectangle 18"/>
          <p:cNvSpPr>
            <a:spLocks noChangeArrowheads="1"/>
          </p:cNvSpPr>
          <p:nvPr/>
        </p:nvSpPr>
        <p:spPr bwMode="auto">
          <a:xfrm>
            <a:off x="6011863" y="2420938"/>
            <a:ext cx="1944687" cy="3603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BESAR RUANGAN</a:t>
            </a:r>
          </a:p>
        </p:txBody>
      </p:sp>
      <p:sp>
        <p:nvSpPr>
          <p:cNvPr id="24595" name="Rectangle 19"/>
          <p:cNvSpPr>
            <a:spLocks noChangeArrowheads="1"/>
          </p:cNvSpPr>
          <p:nvPr/>
        </p:nvSpPr>
        <p:spPr bwMode="auto">
          <a:xfrm>
            <a:off x="6084888" y="4725988"/>
            <a:ext cx="1944687" cy="360362"/>
          </a:xfrm>
          <a:prstGeom prst="rect">
            <a:avLst/>
          </a:prstGeom>
          <a:solidFill>
            <a:srgbClr val="33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ISOLASI</a:t>
            </a:r>
          </a:p>
        </p:txBody>
      </p:sp>
      <p:sp>
        <p:nvSpPr>
          <p:cNvPr id="24596" name="Rectangle 20"/>
          <p:cNvSpPr>
            <a:spLocks noChangeArrowheads="1"/>
          </p:cNvSpPr>
          <p:nvPr/>
        </p:nvSpPr>
        <p:spPr bwMode="auto">
          <a:xfrm>
            <a:off x="6084888" y="5086350"/>
            <a:ext cx="1944687" cy="358775"/>
          </a:xfrm>
          <a:prstGeom prst="rect">
            <a:avLst/>
          </a:prstGeom>
          <a:solidFill>
            <a:srgbClr val="FF99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VENTILASI</a:t>
            </a:r>
          </a:p>
        </p:txBody>
      </p:sp>
      <p:sp>
        <p:nvSpPr>
          <p:cNvPr id="24597" name="Rectangle 21"/>
          <p:cNvSpPr>
            <a:spLocks noChangeArrowheads="1"/>
          </p:cNvSpPr>
          <p:nvPr/>
        </p:nvSpPr>
        <p:spPr bwMode="auto">
          <a:xfrm>
            <a:off x="6084888" y="5445125"/>
            <a:ext cx="1944687" cy="360363"/>
          </a:xfrm>
          <a:prstGeom prst="rect">
            <a:avLst/>
          </a:prstGeom>
          <a:solidFill>
            <a:srgbClr val="993300"/>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PENCAHAYAAN</a:t>
            </a:r>
          </a:p>
        </p:txBody>
      </p:sp>
      <p:sp>
        <p:nvSpPr>
          <p:cNvPr id="24598" name="Rectangle 22"/>
          <p:cNvSpPr>
            <a:spLocks noChangeArrowheads="1"/>
          </p:cNvSpPr>
          <p:nvPr/>
        </p:nvSpPr>
        <p:spPr bwMode="auto">
          <a:xfrm>
            <a:off x="6084888" y="5805488"/>
            <a:ext cx="1944687" cy="360362"/>
          </a:xfrm>
          <a:prstGeom prst="rect">
            <a:avLst/>
          </a:prstGeom>
          <a:solidFill>
            <a:srgbClr val="FFFF00"/>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dirty="0">
                <a:solidFill>
                  <a:schemeClr val="bg2"/>
                </a:solidFill>
                <a:latin typeface="Arial" charset="0"/>
              </a:rPr>
              <a:t>FLEKSIBELITAS</a:t>
            </a:r>
          </a:p>
        </p:txBody>
      </p:sp>
      <p:sp>
        <p:nvSpPr>
          <p:cNvPr id="24599" name="Rectangle 23"/>
          <p:cNvSpPr>
            <a:spLocks noChangeArrowheads="1"/>
          </p:cNvSpPr>
          <p:nvPr/>
        </p:nvSpPr>
        <p:spPr bwMode="auto">
          <a:xfrm>
            <a:off x="6084888" y="6283348"/>
            <a:ext cx="1944687" cy="3603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r>
              <a:rPr lang="en-US" sz="1400" b="1">
                <a:latin typeface="Arial" charset="0"/>
              </a:rPr>
              <a:t>ESTETIKA</a:t>
            </a:r>
          </a:p>
        </p:txBody>
      </p:sp>
      <p:sp>
        <p:nvSpPr>
          <p:cNvPr id="24600" name="Rectangle 24"/>
          <p:cNvSpPr>
            <a:spLocks noChangeArrowheads="1"/>
          </p:cNvSpPr>
          <p:nvPr/>
        </p:nvSpPr>
        <p:spPr bwMode="auto">
          <a:xfrm>
            <a:off x="2843213" y="549275"/>
            <a:ext cx="144462" cy="5184775"/>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endParaRPr lang="en-US"/>
          </a:p>
        </p:txBody>
      </p:sp>
      <p:sp>
        <p:nvSpPr>
          <p:cNvPr id="24601" name="AutoShape 25"/>
          <p:cNvSpPr>
            <a:spLocks noChangeArrowheads="1"/>
          </p:cNvSpPr>
          <p:nvPr/>
        </p:nvSpPr>
        <p:spPr bwMode="auto">
          <a:xfrm>
            <a:off x="2700338" y="620713"/>
            <a:ext cx="576262" cy="360362"/>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4602" name="AutoShape 26"/>
          <p:cNvSpPr>
            <a:spLocks noChangeArrowheads="1"/>
          </p:cNvSpPr>
          <p:nvPr/>
        </p:nvSpPr>
        <p:spPr bwMode="auto">
          <a:xfrm>
            <a:off x="2627313" y="1916113"/>
            <a:ext cx="576262" cy="360362"/>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4603" name="AutoShape 27"/>
          <p:cNvSpPr>
            <a:spLocks noChangeArrowheads="1"/>
          </p:cNvSpPr>
          <p:nvPr/>
        </p:nvSpPr>
        <p:spPr bwMode="auto">
          <a:xfrm>
            <a:off x="2627313" y="2924175"/>
            <a:ext cx="576262" cy="360363"/>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4604" name="AutoShape 28"/>
          <p:cNvSpPr>
            <a:spLocks noChangeArrowheads="1"/>
          </p:cNvSpPr>
          <p:nvPr/>
        </p:nvSpPr>
        <p:spPr bwMode="auto">
          <a:xfrm>
            <a:off x="2627313" y="3933825"/>
            <a:ext cx="576262" cy="360363"/>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4605" name="AutoShape 29"/>
          <p:cNvSpPr>
            <a:spLocks noChangeArrowheads="1"/>
          </p:cNvSpPr>
          <p:nvPr/>
        </p:nvSpPr>
        <p:spPr bwMode="auto">
          <a:xfrm>
            <a:off x="2627313" y="5300663"/>
            <a:ext cx="576262" cy="360362"/>
          </a:xfrm>
          <a:prstGeom prst="rightArrow">
            <a:avLst>
              <a:gd name="adj1" fmla="val 50000"/>
              <a:gd name="adj2" fmla="val 39978"/>
            </a:avLst>
          </a:prstGeom>
          <a:solidFill>
            <a:schemeClr val="accent1"/>
          </a:solidFill>
          <a:ln w="9525">
            <a:solidFill>
              <a:schemeClr val="tx1"/>
            </a:solidFill>
            <a:miter lim="800000"/>
            <a:headEnd/>
            <a:tailEnd/>
          </a:ln>
          <a:effectLst/>
        </p:spPr>
        <p:txBody>
          <a:bodyPr wrap="none" anchor="ctr"/>
          <a:lstStyle/>
          <a:p>
            <a:endParaRPr lang="en-US"/>
          </a:p>
        </p:txBody>
      </p:sp>
      <p:sp>
        <p:nvSpPr>
          <p:cNvPr id="24606" name="Rectangle 30"/>
          <p:cNvSpPr>
            <a:spLocks noChangeArrowheads="1"/>
          </p:cNvSpPr>
          <p:nvPr/>
        </p:nvSpPr>
        <p:spPr bwMode="auto">
          <a:xfrm>
            <a:off x="5580063" y="260350"/>
            <a:ext cx="122237" cy="10080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07" name="Rectangle 31"/>
          <p:cNvSpPr>
            <a:spLocks noChangeArrowheads="1"/>
          </p:cNvSpPr>
          <p:nvPr/>
        </p:nvSpPr>
        <p:spPr bwMode="auto">
          <a:xfrm>
            <a:off x="5580063" y="1724025"/>
            <a:ext cx="122237" cy="10080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08" name="Rectangle 32"/>
          <p:cNvSpPr>
            <a:spLocks noChangeArrowheads="1"/>
          </p:cNvSpPr>
          <p:nvPr/>
        </p:nvSpPr>
        <p:spPr bwMode="auto">
          <a:xfrm>
            <a:off x="5724525" y="4724400"/>
            <a:ext cx="144463" cy="17287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09" name="AutoShape 33"/>
          <p:cNvSpPr>
            <a:spLocks noChangeArrowheads="1"/>
          </p:cNvSpPr>
          <p:nvPr/>
        </p:nvSpPr>
        <p:spPr bwMode="auto">
          <a:xfrm>
            <a:off x="5508625" y="260350"/>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0" name="AutoShape 34"/>
          <p:cNvSpPr>
            <a:spLocks noChangeArrowheads="1"/>
          </p:cNvSpPr>
          <p:nvPr/>
        </p:nvSpPr>
        <p:spPr bwMode="auto">
          <a:xfrm>
            <a:off x="5508625" y="549275"/>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1" name="AutoShape 35"/>
          <p:cNvSpPr>
            <a:spLocks noChangeArrowheads="1"/>
          </p:cNvSpPr>
          <p:nvPr/>
        </p:nvSpPr>
        <p:spPr bwMode="auto">
          <a:xfrm>
            <a:off x="5508625" y="908050"/>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2" name="AutoShape 36"/>
          <p:cNvSpPr>
            <a:spLocks noChangeArrowheads="1"/>
          </p:cNvSpPr>
          <p:nvPr/>
        </p:nvSpPr>
        <p:spPr bwMode="auto">
          <a:xfrm>
            <a:off x="5435600" y="1773238"/>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3" name="AutoShape 37"/>
          <p:cNvSpPr>
            <a:spLocks noChangeArrowheads="1"/>
          </p:cNvSpPr>
          <p:nvPr/>
        </p:nvSpPr>
        <p:spPr bwMode="auto">
          <a:xfrm>
            <a:off x="5435600" y="2133600"/>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4" name="AutoShape 38"/>
          <p:cNvSpPr>
            <a:spLocks noChangeArrowheads="1"/>
          </p:cNvSpPr>
          <p:nvPr/>
        </p:nvSpPr>
        <p:spPr bwMode="auto">
          <a:xfrm>
            <a:off x="5435600" y="2420938"/>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5" name="AutoShape 39"/>
          <p:cNvSpPr>
            <a:spLocks noChangeArrowheads="1"/>
          </p:cNvSpPr>
          <p:nvPr/>
        </p:nvSpPr>
        <p:spPr bwMode="auto">
          <a:xfrm>
            <a:off x="5508625" y="4797425"/>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6" name="AutoShape 40"/>
          <p:cNvSpPr>
            <a:spLocks noChangeArrowheads="1"/>
          </p:cNvSpPr>
          <p:nvPr/>
        </p:nvSpPr>
        <p:spPr bwMode="auto">
          <a:xfrm>
            <a:off x="5508625" y="5084763"/>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7" name="AutoShape 41"/>
          <p:cNvSpPr>
            <a:spLocks noChangeArrowheads="1"/>
          </p:cNvSpPr>
          <p:nvPr/>
        </p:nvSpPr>
        <p:spPr bwMode="auto">
          <a:xfrm>
            <a:off x="5508625" y="5445125"/>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8" name="AutoShape 42"/>
          <p:cNvSpPr>
            <a:spLocks noChangeArrowheads="1"/>
          </p:cNvSpPr>
          <p:nvPr/>
        </p:nvSpPr>
        <p:spPr bwMode="auto">
          <a:xfrm>
            <a:off x="5508625" y="5805488"/>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19" name="AutoShape 43"/>
          <p:cNvSpPr>
            <a:spLocks noChangeArrowheads="1"/>
          </p:cNvSpPr>
          <p:nvPr/>
        </p:nvSpPr>
        <p:spPr bwMode="auto">
          <a:xfrm>
            <a:off x="5508625" y="6165850"/>
            <a:ext cx="576263" cy="215900"/>
          </a:xfrm>
          <a:prstGeom prst="rightArrow">
            <a:avLst>
              <a:gd name="adj1" fmla="val 50000"/>
              <a:gd name="adj2" fmla="val 66728"/>
            </a:avLst>
          </a:prstGeom>
          <a:solidFill>
            <a:schemeClr val="accent1"/>
          </a:solidFill>
          <a:ln w="9525">
            <a:solidFill>
              <a:schemeClr val="tx1"/>
            </a:solidFill>
            <a:miter lim="800000"/>
            <a:headEnd/>
            <a:tailEnd/>
          </a:ln>
          <a:effectLst/>
        </p:spPr>
        <p:txBody>
          <a:bodyPr wrap="none" anchor="ctr"/>
          <a:lstStyle/>
          <a:p>
            <a:endParaRPr lang="en-US"/>
          </a:p>
        </p:txBody>
      </p:sp>
      <p:sp>
        <p:nvSpPr>
          <p:cNvPr id="24620" name="AutoShape 44"/>
          <p:cNvSpPr>
            <a:spLocks noChangeArrowheads="1"/>
          </p:cNvSpPr>
          <p:nvPr/>
        </p:nvSpPr>
        <p:spPr bwMode="auto">
          <a:xfrm rot="5400000">
            <a:off x="4895850" y="1952625"/>
            <a:ext cx="1008063" cy="3603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4621" name="AutoShape 45"/>
          <p:cNvSpPr>
            <a:spLocks noChangeArrowheads="1"/>
          </p:cNvSpPr>
          <p:nvPr/>
        </p:nvSpPr>
        <p:spPr bwMode="auto">
          <a:xfrm rot="5400000">
            <a:off x="4895851" y="560387"/>
            <a:ext cx="1008062" cy="3603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4622" name="AutoShape 46"/>
          <p:cNvSpPr>
            <a:spLocks noChangeArrowheads="1"/>
          </p:cNvSpPr>
          <p:nvPr/>
        </p:nvSpPr>
        <p:spPr bwMode="auto">
          <a:xfrm rot="5400000">
            <a:off x="4895851" y="5265737"/>
            <a:ext cx="1008062" cy="360363"/>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4583"/>
                                        </p:tgtEl>
                                        <p:attrNameLst>
                                          <p:attrName>style.visibility</p:attrName>
                                        </p:attrNameLst>
                                      </p:cBhvr>
                                      <p:to>
                                        <p:strVal val="visible"/>
                                      </p:to>
                                    </p:set>
                                    <p:anim from="(-#ppt_w/2)" to="(#ppt_x)" calcmode="lin" valueType="num">
                                      <p:cBhvr>
                                        <p:cTn id="13" dur="600" fill="hold">
                                          <p:stCondLst>
                                            <p:cond delay="0"/>
                                          </p:stCondLst>
                                        </p:cTn>
                                        <p:tgtEl>
                                          <p:spTgt spid="24583"/>
                                        </p:tgtEl>
                                        <p:attrNameLst>
                                          <p:attrName>ppt_x</p:attrName>
                                        </p:attrNameLst>
                                      </p:cBhvr>
                                    </p:anim>
                                    <p:anim from="0" to="-1.0" calcmode="lin" valueType="num">
                                      <p:cBhvr>
                                        <p:cTn id="14" dur="200" decel="50000" autoRev="1" fill="hold">
                                          <p:stCondLst>
                                            <p:cond delay="600"/>
                                          </p:stCondLst>
                                        </p:cTn>
                                        <p:tgtEl>
                                          <p:spTgt spid="24583"/>
                                        </p:tgtEl>
                                        <p:attrNameLst>
                                          <p:attrName>xshear</p:attrName>
                                        </p:attrNameLst>
                                      </p:cBhvr>
                                    </p:anim>
                                    <p:animScale>
                                      <p:cBhvr>
                                        <p:cTn id="15" dur="200" decel="100000" autoRev="1" fill="hold">
                                          <p:stCondLst>
                                            <p:cond delay="600"/>
                                          </p:stCondLst>
                                        </p:cTn>
                                        <p:tgtEl>
                                          <p:spTgt spid="24583"/>
                                        </p:tgtEl>
                                      </p:cBhvr>
                                      <p:from x="100000" y="100000"/>
                                      <p:to x="80000" y="100000"/>
                                    </p:animScale>
                                    <p:anim by="(#ppt_h/3+#ppt_w*0.1)" calcmode="lin" valueType="num">
                                      <p:cBhvr additive="sum">
                                        <p:cTn id="16" dur="200" decel="100000" autoRev="1" fill="hold">
                                          <p:stCondLst>
                                            <p:cond delay="600"/>
                                          </p:stCondLst>
                                        </p:cTn>
                                        <p:tgtEl>
                                          <p:spTgt spid="24583"/>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600"/>
                                        </p:tgtEl>
                                        <p:attrNameLst>
                                          <p:attrName>style.visibility</p:attrName>
                                        </p:attrNameLst>
                                      </p:cBhvr>
                                      <p:to>
                                        <p:strVal val="visible"/>
                                      </p:to>
                                    </p:set>
                                    <p:animEffect transition="in" filter="wipe(down)">
                                      <p:cBhvr>
                                        <p:cTn id="21" dur="500"/>
                                        <p:tgtEl>
                                          <p:spTgt spid="24600"/>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24601"/>
                                        </p:tgtEl>
                                        <p:attrNameLst>
                                          <p:attrName>style.visibility</p:attrName>
                                        </p:attrNameLst>
                                      </p:cBhvr>
                                      <p:to>
                                        <p:strVal val="visible"/>
                                      </p:to>
                                    </p:set>
                                    <p:anim from="(-#ppt_w/2)" to="(#ppt_x)" calcmode="lin" valueType="num">
                                      <p:cBhvr>
                                        <p:cTn id="26" dur="600" fill="hold">
                                          <p:stCondLst>
                                            <p:cond delay="0"/>
                                          </p:stCondLst>
                                        </p:cTn>
                                        <p:tgtEl>
                                          <p:spTgt spid="24601"/>
                                        </p:tgtEl>
                                        <p:attrNameLst>
                                          <p:attrName>ppt_x</p:attrName>
                                        </p:attrNameLst>
                                      </p:cBhvr>
                                    </p:anim>
                                    <p:anim from="0" to="-1.0" calcmode="lin" valueType="num">
                                      <p:cBhvr>
                                        <p:cTn id="27" dur="200" decel="50000" autoRev="1" fill="hold">
                                          <p:stCondLst>
                                            <p:cond delay="600"/>
                                          </p:stCondLst>
                                        </p:cTn>
                                        <p:tgtEl>
                                          <p:spTgt spid="24601"/>
                                        </p:tgtEl>
                                        <p:attrNameLst>
                                          <p:attrName>xshear</p:attrName>
                                        </p:attrNameLst>
                                      </p:cBhvr>
                                    </p:anim>
                                    <p:animScale>
                                      <p:cBhvr>
                                        <p:cTn id="28" dur="200" decel="100000" autoRev="1" fill="hold">
                                          <p:stCondLst>
                                            <p:cond delay="600"/>
                                          </p:stCondLst>
                                        </p:cTn>
                                        <p:tgtEl>
                                          <p:spTgt spid="24601"/>
                                        </p:tgtEl>
                                      </p:cBhvr>
                                      <p:from x="100000" y="100000"/>
                                      <p:to x="80000" y="100000"/>
                                    </p:animScale>
                                    <p:anim by="(#ppt_h/3+#ppt_w*0.1)" calcmode="lin" valueType="num">
                                      <p:cBhvr additive="sum">
                                        <p:cTn id="29" dur="200" decel="100000" autoRev="1" fill="hold">
                                          <p:stCondLst>
                                            <p:cond delay="600"/>
                                          </p:stCondLst>
                                        </p:cTn>
                                        <p:tgtEl>
                                          <p:spTgt spid="24601"/>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24584"/>
                                        </p:tgtEl>
                                        <p:attrNameLst>
                                          <p:attrName>style.visibility</p:attrName>
                                        </p:attrNameLst>
                                      </p:cBhvr>
                                      <p:to>
                                        <p:strVal val="visible"/>
                                      </p:to>
                                    </p:set>
                                    <p:anim from="(-#ppt_w/2)" to="(#ppt_x)" calcmode="lin" valueType="num">
                                      <p:cBhvr>
                                        <p:cTn id="32" dur="600" fill="hold">
                                          <p:stCondLst>
                                            <p:cond delay="0"/>
                                          </p:stCondLst>
                                        </p:cTn>
                                        <p:tgtEl>
                                          <p:spTgt spid="24584"/>
                                        </p:tgtEl>
                                        <p:attrNameLst>
                                          <p:attrName>ppt_x</p:attrName>
                                        </p:attrNameLst>
                                      </p:cBhvr>
                                    </p:anim>
                                    <p:anim from="0" to="-1.0" calcmode="lin" valueType="num">
                                      <p:cBhvr>
                                        <p:cTn id="33" dur="200" decel="50000" autoRev="1" fill="hold">
                                          <p:stCondLst>
                                            <p:cond delay="600"/>
                                          </p:stCondLst>
                                        </p:cTn>
                                        <p:tgtEl>
                                          <p:spTgt spid="24584"/>
                                        </p:tgtEl>
                                        <p:attrNameLst>
                                          <p:attrName>xshear</p:attrName>
                                        </p:attrNameLst>
                                      </p:cBhvr>
                                    </p:anim>
                                    <p:animScale>
                                      <p:cBhvr>
                                        <p:cTn id="34" dur="200" decel="100000" autoRev="1" fill="hold">
                                          <p:stCondLst>
                                            <p:cond delay="600"/>
                                          </p:stCondLst>
                                        </p:cTn>
                                        <p:tgtEl>
                                          <p:spTgt spid="24584"/>
                                        </p:tgtEl>
                                      </p:cBhvr>
                                      <p:from x="100000" y="100000"/>
                                      <p:to x="80000" y="100000"/>
                                    </p:animScale>
                                    <p:anim by="(#ppt_h/3+#ppt_w*0.1)" calcmode="lin" valueType="num">
                                      <p:cBhvr additive="sum">
                                        <p:cTn id="35" dur="200" decel="100000" autoRev="1" fill="hold">
                                          <p:stCondLst>
                                            <p:cond delay="600"/>
                                          </p:stCondLst>
                                        </p:cTn>
                                        <p:tgtEl>
                                          <p:spTgt spid="24584"/>
                                        </p:tgtEl>
                                        <p:attrNameLst>
                                          <p:attrName>ppt_x</p:attrName>
                                        </p:attrNameLst>
                                      </p:cBhvr>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24602"/>
                                        </p:tgtEl>
                                        <p:attrNameLst>
                                          <p:attrName>style.visibility</p:attrName>
                                        </p:attrNameLst>
                                      </p:cBhvr>
                                      <p:to>
                                        <p:strVal val="visible"/>
                                      </p:to>
                                    </p:set>
                                    <p:anim from="(-#ppt_w/2)" to="(#ppt_x)" calcmode="lin" valueType="num">
                                      <p:cBhvr>
                                        <p:cTn id="40" dur="600" fill="hold">
                                          <p:stCondLst>
                                            <p:cond delay="0"/>
                                          </p:stCondLst>
                                        </p:cTn>
                                        <p:tgtEl>
                                          <p:spTgt spid="24602"/>
                                        </p:tgtEl>
                                        <p:attrNameLst>
                                          <p:attrName>ppt_x</p:attrName>
                                        </p:attrNameLst>
                                      </p:cBhvr>
                                    </p:anim>
                                    <p:anim from="0" to="-1.0" calcmode="lin" valueType="num">
                                      <p:cBhvr>
                                        <p:cTn id="41" dur="200" decel="50000" autoRev="1" fill="hold">
                                          <p:stCondLst>
                                            <p:cond delay="600"/>
                                          </p:stCondLst>
                                        </p:cTn>
                                        <p:tgtEl>
                                          <p:spTgt spid="24602"/>
                                        </p:tgtEl>
                                        <p:attrNameLst>
                                          <p:attrName>xshear</p:attrName>
                                        </p:attrNameLst>
                                      </p:cBhvr>
                                    </p:anim>
                                    <p:animScale>
                                      <p:cBhvr>
                                        <p:cTn id="42" dur="200" decel="100000" autoRev="1" fill="hold">
                                          <p:stCondLst>
                                            <p:cond delay="600"/>
                                          </p:stCondLst>
                                        </p:cTn>
                                        <p:tgtEl>
                                          <p:spTgt spid="24602"/>
                                        </p:tgtEl>
                                      </p:cBhvr>
                                      <p:from x="100000" y="100000"/>
                                      <p:to x="80000" y="100000"/>
                                    </p:animScale>
                                    <p:anim by="(#ppt_h/3+#ppt_w*0.1)" calcmode="lin" valueType="num">
                                      <p:cBhvr additive="sum">
                                        <p:cTn id="43" dur="200" decel="100000" autoRev="1" fill="hold">
                                          <p:stCondLst>
                                            <p:cond delay="600"/>
                                          </p:stCondLst>
                                        </p:cTn>
                                        <p:tgtEl>
                                          <p:spTgt spid="24602"/>
                                        </p:tgtEl>
                                        <p:attrNameLst>
                                          <p:attrName>ppt_x</p:attrName>
                                        </p:attrNameLst>
                                      </p:cBhvr>
                                    </p:anim>
                                  </p:childTnLst>
                                </p:cTn>
                              </p:par>
                              <p:par>
                                <p:cTn id="44" presetID="34" presetClass="entr" presetSubtype="0" fill="hold" grpId="0" nodeType="withEffect">
                                  <p:stCondLst>
                                    <p:cond delay="0"/>
                                  </p:stCondLst>
                                  <p:childTnLst>
                                    <p:set>
                                      <p:cBhvr>
                                        <p:cTn id="45" dur="1" fill="hold">
                                          <p:stCondLst>
                                            <p:cond delay="0"/>
                                          </p:stCondLst>
                                        </p:cTn>
                                        <p:tgtEl>
                                          <p:spTgt spid="24585"/>
                                        </p:tgtEl>
                                        <p:attrNameLst>
                                          <p:attrName>style.visibility</p:attrName>
                                        </p:attrNameLst>
                                      </p:cBhvr>
                                      <p:to>
                                        <p:strVal val="visible"/>
                                      </p:to>
                                    </p:set>
                                    <p:anim from="(-#ppt_w/2)" to="(#ppt_x)" calcmode="lin" valueType="num">
                                      <p:cBhvr>
                                        <p:cTn id="46" dur="600" fill="hold">
                                          <p:stCondLst>
                                            <p:cond delay="0"/>
                                          </p:stCondLst>
                                        </p:cTn>
                                        <p:tgtEl>
                                          <p:spTgt spid="24585"/>
                                        </p:tgtEl>
                                        <p:attrNameLst>
                                          <p:attrName>ppt_x</p:attrName>
                                        </p:attrNameLst>
                                      </p:cBhvr>
                                    </p:anim>
                                    <p:anim from="0" to="-1.0" calcmode="lin" valueType="num">
                                      <p:cBhvr>
                                        <p:cTn id="47" dur="200" decel="50000" autoRev="1" fill="hold">
                                          <p:stCondLst>
                                            <p:cond delay="600"/>
                                          </p:stCondLst>
                                        </p:cTn>
                                        <p:tgtEl>
                                          <p:spTgt spid="24585"/>
                                        </p:tgtEl>
                                        <p:attrNameLst>
                                          <p:attrName>xshear</p:attrName>
                                        </p:attrNameLst>
                                      </p:cBhvr>
                                    </p:anim>
                                    <p:animScale>
                                      <p:cBhvr>
                                        <p:cTn id="48" dur="200" decel="100000" autoRev="1" fill="hold">
                                          <p:stCondLst>
                                            <p:cond delay="600"/>
                                          </p:stCondLst>
                                        </p:cTn>
                                        <p:tgtEl>
                                          <p:spTgt spid="24585"/>
                                        </p:tgtEl>
                                      </p:cBhvr>
                                      <p:from x="100000" y="100000"/>
                                      <p:to x="80000" y="100000"/>
                                    </p:animScale>
                                    <p:anim by="(#ppt_h/3+#ppt_w*0.1)" calcmode="lin" valueType="num">
                                      <p:cBhvr additive="sum">
                                        <p:cTn id="49" dur="200" decel="100000" autoRev="1" fill="hold">
                                          <p:stCondLst>
                                            <p:cond delay="600"/>
                                          </p:stCondLst>
                                        </p:cTn>
                                        <p:tgtEl>
                                          <p:spTgt spid="24585"/>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grpId="0" nodeType="clickEffect">
                                  <p:stCondLst>
                                    <p:cond delay="0"/>
                                  </p:stCondLst>
                                  <p:childTnLst>
                                    <p:set>
                                      <p:cBhvr>
                                        <p:cTn id="53" dur="1" fill="hold">
                                          <p:stCondLst>
                                            <p:cond delay="0"/>
                                          </p:stCondLst>
                                        </p:cTn>
                                        <p:tgtEl>
                                          <p:spTgt spid="24603"/>
                                        </p:tgtEl>
                                        <p:attrNameLst>
                                          <p:attrName>style.visibility</p:attrName>
                                        </p:attrNameLst>
                                      </p:cBhvr>
                                      <p:to>
                                        <p:strVal val="visible"/>
                                      </p:to>
                                    </p:set>
                                    <p:anim from="(-#ppt_w/2)" to="(#ppt_x)" calcmode="lin" valueType="num">
                                      <p:cBhvr>
                                        <p:cTn id="54" dur="600" fill="hold">
                                          <p:stCondLst>
                                            <p:cond delay="0"/>
                                          </p:stCondLst>
                                        </p:cTn>
                                        <p:tgtEl>
                                          <p:spTgt spid="24603"/>
                                        </p:tgtEl>
                                        <p:attrNameLst>
                                          <p:attrName>ppt_x</p:attrName>
                                        </p:attrNameLst>
                                      </p:cBhvr>
                                    </p:anim>
                                    <p:anim from="0" to="-1.0" calcmode="lin" valueType="num">
                                      <p:cBhvr>
                                        <p:cTn id="55" dur="200" decel="50000" autoRev="1" fill="hold">
                                          <p:stCondLst>
                                            <p:cond delay="600"/>
                                          </p:stCondLst>
                                        </p:cTn>
                                        <p:tgtEl>
                                          <p:spTgt spid="24603"/>
                                        </p:tgtEl>
                                        <p:attrNameLst>
                                          <p:attrName>xshear</p:attrName>
                                        </p:attrNameLst>
                                      </p:cBhvr>
                                    </p:anim>
                                    <p:animScale>
                                      <p:cBhvr>
                                        <p:cTn id="56" dur="200" decel="100000" autoRev="1" fill="hold">
                                          <p:stCondLst>
                                            <p:cond delay="600"/>
                                          </p:stCondLst>
                                        </p:cTn>
                                        <p:tgtEl>
                                          <p:spTgt spid="24603"/>
                                        </p:tgtEl>
                                      </p:cBhvr>
                                      <p:from x="100000" y="100000"/>
                                      <p:to x="80000" y="100000"/>
                                    </p:animScale>
                                    <p:anim by="(#ppt_h/3+#ppt_w*0.1)" calcmode="lin" valueType="num">
                                      <p:cBhvr additive="sum">
                                        <p:cTn id="57" dur="200" decel="100000" autoRev="1" fill="hold">
                                          <p:stCondLst>
                                            <p:cond delay="600"/>
                                          </p:stCondLst>
                                        </p:cTn>
                                        <p:tgtEl>
                                          <p:spTgt spid="24603"/>
                                        </p:tgtEl>
                                        <p:attrNameLst>
                                          <p:attrName>ppt_x</p:attrName>
                                        </p:attrNameLst>
                                      </p:cBhvr>
                                    </p:anim>
                                  </p:childTnLst>
                                </p:cTn>
                              </p:par>
                              <p:par>
                                <p:cTn id="58" presetID="34" presetClass="entr" presetSubtype="0" fill="hold" grpId="0" nodeType="withEffect">
                                  <p:stCondLst>
                                    <p:cond delay="0"/>
                                  </p:stCondLst>
                                  <p:childTnLst>
                                    <p:set>
                                      <p:cBhvr>
                                        <p:cTn id="59" dur="1" fill="hold">
                                          <p:stCondLst>
                                            <p:cond delay="0"/>
                                          </p:stCondLst>
                                        </p:cTn>
                                        <p:tgtEl>
                                          <p:spTgt spid="24586"/>
                                        </p:tgtEl>
                                        <p:attrNameLst>
                                          <p:attrName>style.visibility</p:attrName>
                                        </p:attrNameLst>
                                      </p:cBhvr>
                                      <p:to>
                                        <p:strVal val="visible"/>
                                      </p:to>
                                    </p:set>
                                    <p:anim from="(-#ppt_w/2)" to="(#ppt_x)" calcmode="lin" valueType="num">
                                      <p:cBhvr>
                                        <p:cTn id="60" dur="600" fill="hold">
                                          <p:stCondLst>
                                            <p:cond delay="0"/>
                                          </p:stCondLst>
                                        </p:cTn>
                                        <p:tgtEl>
                                          <p:spTgt spid="24586"/>
                                        </p:tgtEl>
                                        <p:attrNameLst>
                                          <p:attrName>ppt_x</p:attrName>
                                        </p:attrNameLst>
                                      </p:cBhvr>
                                    </p:anim>
                                    <p:anim from="0" to="-1.0" calcmode="lin" valueType="num">
                                      <p:cBhvr>
                                        <p:cTn id="61" dur="200" decel="50000" autoRev="1" fill="hold">
                                          <p:stCondLst>
                                            <p:cond delay="600"/>
                                          </p:stCondLst>
                                        </p:cTn>
                                        <p:tgtEl>
                                          <p:spTgt spid="24586"/>
                                        </p:tgtEl>
                                        <p:attrNameLst>
                                          <p:attrName>xshear</p:attrName>
                                        </p:attrNameLst>
                                      </p:cBhvr>
                                    </p:anim>
                                    <p:animScale>
                                      <p:cBhvr>
                                        <p:cTn id="62" dur="200" decel="100000" autoRev="1" fill="hold">
                                          <p:stCondLst>
                                            <p:cond delay="600"/>
                                          </p:stCondLst>
                                        </p:cTn>
                                        <p:tgtEl>
                                          <p:spTgt spid="24586"/>
                                        </p:tgtEl>
                                      </p:cBhvr>
                                      <p:from x="100000" y="100000"/>
                                      <p:to x="80000" y="100000"/>
                                    </p:animScale>
                                    <p:anim by="(#ppt_h/3+#ppt_w*0.1)" calcmode="lin" valueType="num">
                                      <p:cBhvr additive="sum">
                                        <p:cTn id="63" dur="200" decel="100000" autoRev="1" fill="hold">
                                          <p:stCondLst>
                                            <p:cond delay="600"/>
                                          </p:stCondLst>
                                        </p:cTn>
                                        <p:tgtEl>
                                          <p:spTgt spid="24586"/>
                                        </p:tgtEl>
                                        <p:attrNameLst>
                                          <p:attrName>ppt_x</p:attrName>
                                        </p:attrNameLst>
                                      </p:cBhvr>
                                    </p:anim>
                                  </p:childTnLst>
                                </p:cTn>
                              </p:par>
                            </p:childTnLst>
                          </p:cTn>
                        </p:par>
                      </p:childTnLst>
                    </p:cTn>
                  </p:par>
                  <p:par>
                    <p:cTn id="64" fill="hold">
                      <p:stCondLst>
                        <p:cond delay="indefinite"/>
                      </p:stCondLst>
                      <p:childTnLst>
                        <p:par>
                          <p:cTn id="65" fill="hold">
                            <p:stCondLst>
                              <p:cond delay="0"/>
                            </p:stCondLst>
                            <p:childTnLst>
                              <p:par>
                                <p:cTn id="66" presetID="34" presetClass="entr" presetSubtype="0" fill="hold" grpId="0" nodeType="clickEffect">
                                  <p:stCondLst>
                                    <p:cond delay="0"/>
                                  </p:stCondLst>
                                  <p:childTnLst>
                                    <p:set>
                                      <p:cBhvr>
                                        <p:cTn id="67" dur="1" fill="hold">
                                          <p:stCondLst>
                                            <p:cond delay="0"/>
                                          </p:stCondLst>
                                        </p:cTn>
                                        <p:tgtEl>
                                          <p:spTgt spid="24604"/>
                                        </p:tgtEl>
                                        <p:attrNameLst>
                                          <p:attrName>style.visibility</p:attrName>
                                        </p:attrNameLst>
                                      </p:cBhvr>
                                      <p:to>
                                        <p:strVal val="visible"/>
                                      </p:to>
                                    </p:set>
                                    <p:anim from="(-#ppt_w/2)" to="(#ppt_x)" calcmode="lin" valueType="num">
                                      <p:cBhvr>
                                        <p:cTn id="68" dur="600" fill="hold">
                                          <p:stCondLst>
                                            <p:cond delay="0"/>
                                          </p:stCondLst>
                                        </p:cTn>
                                        <p:tgtEl>
                                          <p:spTgt spid="24604"/>
                                        </p:tgtEl>
                                        <p:attrNameLst>
                                          <p:attrName>ppt_x</p:attrName>
                                        </p:attrNameLst>
                                      </p:cBhvr>
                                    </p:anim>
                                    <p:anim from="0" to="-1.0" calcmode="lin" valueType="num">
                                      <p:cBhvr>
                                        <p:cTn id="69" dur="200" decel="50000" autoRev="1" fill="hold">
                                          <p:stCondLst>
                                            <p:cond delay="600"/>
                                          </p:stCondLst>
                                        </p:cTn>
                                        <p:tgtEl>
                                          <p:spTgt spid="24604"/>
                                        </p:tgtEl>
                                        <p:attrNameLst>
                                          <p:attrName>xshear</p:attrName>
                                        </p:attrNameLst>
                                      </p:cBhvr>
                                    </p:anim>
                                    <p:animScale>
                                      <p:cBhvr>
                                        <p:cTn id="70" dur="200" decel="100000" autoRev="1" fill="hold">
                                          <p:stCondLst>
                                            <p:cond delay="600"/>
                                          </p:stCondLst>
                                        </p:cTn>
                                        <p:tgtEl>
                                          <p:spTgt spid="24604"/>
                                        </p:tgtEl>
                                      </p:cBhvr>
                                      <p:from x="100000" y="100000"/>
                                      <p:to x="80000" y="100000"/>
                                    </p:animScale>
                                    <p:anim by="(#ppt_h/3+#ppt_w*0.1)" calcmode="lin" valueType="num">
                                      <p:cBhvr additive="sum">
                                        <p:cTn id="71" dur="200" decel="100000" autoRev="1" fill="hold">
                                          <p:stCondLst>
                                            <p:cond delay="600"/>
                                          </p:stCondLst>
                                        </p:cTn>
                                        <p:tgtEl>
                                          <p:spTgt spid="24604"/>
                                        </p:tgtEl>
                                        <p:attrNameLst>
                                          <p:attrName>ppt_x</p:attrName>
                                        </p:attrNameLst>
                                      </p:cBhvr>
                                    </p:anim>
                                  </p:childTnLst>
                                </p:cTn>
                              </p:par>
                              <p:par>
                                <p:cTn id="72" presetID="34" presetClass="entr" presetSubtype="0" fill="hold" grpId="0" nodeType="withEffect">
                                  <p:stCondLst>
                                    <p:cond delay="0"/>
                                  </p:stCondLst>
                                  <p:childTnLst>
                                    <p:set>
                                      <p:cBhvr>
                                        <p:cTn id="73" dur="1" fill="hold">
                                          <p:stCondLst>
                                            <p:cond delay="0"/>
                                          </p:stCondLst>
                                        </p:cTn>
                                        <p:tgtEl>
                                          <p:spTgt spid="24587"/>
                                        </p:tgtEl>
                                        <p:attrNameLst>
                                          <p:attrName>style.visibility</p:attrName>
                                        </p:attrNameLst>
                                      </p:cBhvr>
                                      <p:to>
                                        <p:strVal val="visible"/>
                                      </p:to>
                                    </p:set>
                                    <p:anim from="(-#ppt_w/2)" to="(#ppt_x)" calcmode="lin" valueType="num">
                                      <p:cBhvr>
                                        <p:cTn id="74" dur="600" fill="hold">
                                          <p:stCondLst>
                                            <p:cond delay="0"/>
                                          </p:stCondLst>
                                        </p:cTn>
                                        <p:tgtEl>
                                          <p:spTgt spid="24587"/>
                                        </p:tgtEl>
                                        <p:attrNameLst>
                                          <p:attrName>ppt_x</p:attrName>
                                        </p:attrNameLst>
                                      </p:cBhvr>
                                    </p:anim>
                                    <p:anim from="0" to="-1.0" calcmode="lin" valueType="num">
                                      <p:cBhvr>
                                        <p:cTn id="75" dur="200" decel="50000" autoRev="1" fill="hold">
                                          <p:stCondLst>
                                            <p:cond delay="600"/>
                                          </p:stCondLst>
                                        </p:cTn>
                                        <p:tgtEl>
                                          <p:spTgt spid="24587"/>
                                        </p:tgtEl>
                                        <p:attrNameLst>
                                          <p:attrName>xshear</p:attrName>
                                        </p:attrNameLst>
                                      </p:cBhvr>
                                    </p:anim>
                                    <p:animScale>
                                      <p:cBhvr>
                                        <p:cTn id="76" dur="200" decel="100000" autoRev="1" fill="hold">
                                          <p:stCondLst>
                                            <p:cond delay="600"/>
                                          </p:stCondLst>
                                        </p:cTn>
                                        <p:tgtEl>
                                          <p:spTgt spid="24587"/>
                                        </p:tgtEl>
                                      </p:cBhvr>
                                      <p:from x="100000" y="100000"/>
                                      <p:to x="80000" y="100000"/>
                                    </p:animScale>
                                    <p:anim by="(#ppt_h/3+#ppt_w*0.1)" calcmode="lin" valueType="num">
                                      <p:cBhvr additive="sum">
                                        <p:cTn id="77" dur="200" decel="100000" autoRev="1" fill="hold">
                                          <p:stCondLst>
                                            <p:cond delay="600"/>
                                          </p:stCondLst>
                                        </p:cTn>
                                        <p:tgtEl>
                                          <p:spTgt spid="24587"/>
                                        </p:tgtEl>
                                        <p:attrNameLst>
                                          <p:attrName>ppt_x</p:attrName>
                                        </p:attrNameLst>
                                      </p:cBhvr>
                                    </p:anim>
                                  </p:childTnLst>
                                </p:cTn>
                              </p:par>
                            </p:childTnLst>
                          </p:cTn>
                        </p:par>
                      </p:childTnLst>
                    </p:cTn>
                  </p:par>
                  <p:par>
                    <p:cTn id="78" fill="hold">
                      <p:stCondLst>
                        <p:cond delay="indefinite"/>
                      </p:stCondLst>
                      <p:childTnLst>
                        <p:par>
                          <p:cTn id="79" fill="hold">
                            <p:stCondLst>
                              <p:cond delay="0"/>
                            </p:stCondLst>
                            <p:childTnLst>
                              <p:par>
                                <p:cTn id="80" presetID="34" presetClass="entr" presetSubtype="0" fill="hold" grpId="0" nodeType="clickEffect">
                                  <p:stCondLst>
                                    <p:cond delay="0"/>
                                  </p:stCondLst>
                                  <p:childTnLst>
                                    <p:set>
                                      <p:cBhvr>
                                        <p:cTn id="81" dur="1" fill="hold">
                                          <p:stCondLst>
                                            <p:cond delay="0"/>
                                          </p:stCondLst>
                                        </p:cTn>
                                        <p:tgtEl>
                                          <p:spTgt spid="24605"/>
                                        </p:tgtEl>
                                        <p:attrNameLst>
                                          <p:attrName>style.visibility</p:attrName>
                                        </p:attrNameLst>
                                      </p:cBhvr>
                                      <p:to>
                                        <p:strVal val="visible"/>
                                      </p:to>
                                    </p:set>
                                    <p:anim from="(-#ppt_w/2)" to="(#ppt_x)" calcmode="lin" valueType="num">
                                      <p:cBhvr>
                                        <p:cTn id="82" dur="600" fill="hold">
                                          <p:stCondLst>
                                            <p:cond delay="0"/>
                                          </p:stCondLst>
                                        </p:cTn>
                                        <p:tgtEl>
                                          <p:spTgt spid="24605"/>
                                        </p:tgtEl>
                                        <p:attrNameLst>
                                          <p:attrName>ppt_x</p:attrName>
                                        </p:attrNameLst>
                                      </p:cBhvr>
                                    </p:anim>
                                    <p:anim from="0" to="-1.0" calcmode="lin" valueType="num">
                                      <p:cBhvr>
                                        <p:cTn id="83" dur="200" decel="50000" autoRev="1" fill="hold">
                                          <p:stCondLst>
                                            <p:cond delay="600"/>
                                          </p:stCondLst>
                                        </p:cTn>
                                        <p:tgtEl>
                                          <p:spTgt spid="24605"/>
                                        </p:tgtEl>
                                        <p:attrNameLst>
                                          <p:attrName>xshear</p:attrName>
                                        </p:attrNameLst>
                                      </p:cBhvr>
                                    </p:anim>
                                    <p:animScale>
                                      <p:cBhvr>
                                        <p:cTn id="84" dur="200" decel="100000" autoRev="1" fill="hold">
                                          <p:stCondLst>
                                            <p:cond delay="600"/>
                                          </p:stCondLst>
                                        </p:cTn>
                                        <p:tgtEl>
                                          <p:spTgt spid="24605"/>
                                        </p:tgtEl>
                                      </p:cBhvr>
                                      <p:from x="100000" y="100000"/>
                                      <p:to x="80000" y="100000"/>
                                    </p:animScale>
                                    <p:anim by="(#ppt_h/3+#ppt_w*0.1)" calcmode="lin" valueType="num">
                                      <p:cBhvr additive="sum">
                                        <p:cTn id="85" dur="200" decel="100000" autoRev="1" fill="hold">
                                          <p:stCondLst>
                                            <p:cond delay="600"/>
                                          </p:stCondLst>
                                        </p:cTn>
                                        <p:tgtEl>
                                          <p:spTgt spid="24605"/>
                                        </p:tgtEl>
                                        <p:attrNameLst>
                                          <p:attrName>ppt_x</p:attrName>
                                        </p:attrNameLst>
                                      </p:cBhvr>
                                    </p:anim>
                                  </p:childTnLst>
                                </p:cTn>
                              </p:par>
                              <p:par>
                                <p:cTn id="86" presetID="34" presetClass="entr" presetSubtype="0" fill="hold" grpId="0" nodeType="withEffect">
                                  <p:stCondLst>
                                    <p:cond delay="0"/>
                                  </p:stCondLst>
                                  <p:childTnLst>
                                    <p:set>
                                      <p:cBhvr>
                                        <p:cTn id="87" dur="1" fill="hold">
                                          <p:stCondLst>
                                            <p:cond delay="0"/>
                                          </p:stCondLst>
                                        </p:cTn>
                                        <p:tgtEl>
                                          <p:spTgt spid="24588"/>
                                        </p:tgtEl>
                                        <p:attrNameLst>
                                          <p:attrName>style.visibility</p:attrName>
                                        </p:attrNameLst>
                                      </p:cBhvr>
                                      <p:to>
                                        <p:strVal val="visible"/>
                                      </p:to>
                                    </p:set>
                                    <p:anim from="(-#ppt_w/2)" to="(#ppt_x)" calcmode="lin" valueType="num">
                                      <p:cBhvr>
                                        <p:cTn id="88" dur="600" fill="hold">
                                          <p:stCondLst>
                                            <p:cond delay="0"/>
                                          </p:stCondLst>
                                        </p:cTn>
                                        <p:tgtEl>
                                          <p:spTgt spid="24588"/>
                                        </p:tgtEl>
                                        <p:attrNameLst>
                                          <p:attrName>ppt_x</p:attrName>
                                        </p:attrNameLst>
                                      </p:cBhvr>
                                    </p:anim>
                                    <p:anim from="0" to="-1.0" calcmode="lin" valueType="num">
                                      <p:cBhvr>
                                        <p:cTn id="89" dur="200" decel="50000" autoRev="1" fill="hold">
                                          <p:stCondLst>
                                            <p:cond delay="600"/>
                                          </p:stCondLst>
                                        </p:cTn>
                                        <p:tgtEl>
                                          <p:spTgt spid="24588"/>
                                        </p:tgtEl>
                                        <p:attrNameLst>
                                          <p:attrName>xshear</p:attrName>
                                        </p:attrNameLst>
                                      </p:cBhvr>
                                    </p:anim>
                                    <p:animScale>
                                      <p:cBhvr>
                                        <p:cTn id="90" dur="200" decel="100000" autoRev="1" fill="hold">
                                          <p:stCondLst>
                                            <p:cond delay="600"/>
                                          </p:stCondLst>
                                        </p:cTn>
                                        <p:tgtEl>
                                          <p:spTgt spid="24588"/>
                                        </p:tgtEl>
                                      </p:cBhvr>
                                      <p:from x="100000" y="100000"/>
                                      <p:to x="80000" y="100000"/>
                                    </p:animScale>
                                    <p:anim by="(#ppt_h/3+#ppt_w*0.1)" calcmode="lin" valueType="num">
                                      <p:cBhvr additive="sum">
                                        <p:cTn id="91" dur="200" decel="100000" autoRev="1" fill="hold">
                                          <p:stCondLst>
                                            <p:cond delay="600"/>
                                          </p:stCondLst>
                                        </p:cTn>
                                        <p:tgtEl>
                                          <p:spTgt spid="24588"/>
                                        </p:tgtEl>
                                        <p:attrNameLst>
                                          <p:attrName>ppt_x</p:attrName>
                                        </p:attrNameLst>
                                      </p:cBhvr>
                                    </p:anim>
                                  </p:childTnLst>
                                </p:cTn>
                              </p:par>
                            </p:childTnLst>
                          </p:cTn>
                        </p:par>
                      </p:childTnLst>
                    </p:cTn>
                  </p:par>
                  <p:par>
                    <p:cTn id="92" fill="hold">
                      <p:stCondLst>
                        <p:cond delay="indefinite"/>
                      </p:stCondLst>
                      <p:childTnLst>
                        <p:par>
                          <p:cTn id="93" fill="hold">
                            <p:stCondLst>
                              <p:cond delay="0"/>
                            </p:stCondLst>
                            <p:childTnLst>
                              <p:par>
                                <p:cTn id="94" presetID="34" presetClass="entr" presetSubtype="0" fill="hold" grpId="0" nodeType="clickEffect">
                                  <p:stCondLst>
                                    <p:cond delay="0"/>
                                  </p:stCondLst>
                                  <p:childTnLst>
                                    <p:set>
                                      <p:cBhvr>
                                        <p:cTn id="95" dur="1" fill="hold">
                                          <p:stCondLst>
                                            <p:cond delay="0"/>
                                          </p:stCondLst>
                                        </p:cTn>
                                        <p:tgtEl>
                                          <p:spTgt spid="24606"/>
                                        </p:tgtEl>
                                        <p:attrNameLst>
                                          <p:attrName>style.visibility</p:attrName>
                                        </p:attrNameLst>
                                      </p:cBhvr>
                                      <p:to>
                                        <p:strVal val="visible"/>
                                      </p:to>
                                    </p:set>
                                    <p:anim from="(-#ppt_w/2)" to="(#ppt_x)" calcmode="lin" valueType="num">
                                      <p:cBhvr>
                                        <p:cTn id="96" dur="600" fill="hold">
                                          <p:stCondLst>
                                            <p:cond delay="0"/>
                                          </p:stCondLst>
                                        </p:cTn>
                                        <p:tgtEl>
                                          <p:spTgt spid="24606"/>
                                        </p:tgtEl>
                                        <p:attrNameLst>
                                          <p:attrName>ppt_x</p:attrName>
                                        </p:attrNameLst>
                                      </p:cBhvr>
                                    </p:anim>
                                    <p:anim from="0" to="-1.0" calcmode="lin" valueType="num">
                                      <p:cBhvr>
                                        <p:cTn id="97" dur="200" decel="50000" autoRev="1" fill="hold">
                                          <p:stCondLst>
                                            <p:cond delay="600"/>
                                          </p:stCondLst>
                                        </p:cTn>
                                        <p:tgtEl>
                                          <p:spTgt spid="24606"/>
                                        </p:tgtEl>
                                        <p:attrNameLst>
                                          <p:attrName>xshear</p:attrName>
                                        </p:attrNameLst>
                                      </p:cBhvr>
                                    </p:anim>
                                    <p:animScale>
                                      <p:cBhvr>
                                        <p:cTn id="98" dur="200" decel="100000" autoRev="1" fill="hold">
                                          <p:stCondLst>
                                            <p:cond delay="600"/>
                                          </p:stCondLst>
                                        </p:cTn>
                                        <p:tgtEl>
                                          <p:spTgt spid="24606"/>
                                        </p:tgtEl>
                                      </p:cBhvr>
                                      <p:from x="100000" y="100000"/>
                                      <p:to x="80000" y="100000"/>
                                    </p:animScale>
                                    <p:anim by="(#ppt_h/3+#ppt_w*0.1)" calcmode="lin" valueType="num">
                                      <p:cBhvr additive="sum">
                                        <p:cTn id="99" dur="200" decel="100000" autoRev="1" fill="hold">
                                          <p:stCondLst>
                                            <p:cond delay="600"/>
                                          </p:stCondLst>
                                        </p:cTn>
                                        <p:tgtEl>
                                          <p:spTgt spid="24606"/>
                                        </p:tgtEl>
                                        <p:attrNameLst>
                                          <p:attrName>ppt_x</p:attrName>
                                        </p:attrNameLst>
                                      </p:cBhvr>
                                    </p:anim>
                                  </p:childTnLst>
                                </p:cTn>
                              </p:par>
                              <p:par>
                                <p:cTn id="100" presetID="34" presetClass="entr" presetSubtype="0" fill="hold" grpId="0" nodeType="withEffect">
                                  <p:stCondLst>
                                    <p:cond delay="0"/>
                                  </p:stCondLst>
                                  <p:childTnLst>
                                    <p:set>
                                      <p:cBhvr>
                                        <p:cTn id="101" dur="1" fill="hold">
                                          <p:stCondLst>
                                            <p:cond delay="0"/>
                                          </p:stCondLst>
                                        </p:cTn>
                                        <p:tgtEl>
                                          <p:spTgt spid="24609"/>
                                        </p:tgtEl>
                                        <p:attrNameLst>
                                          <p:attrName>style.visibility</p:attrName>
                                        </p:attrNameLst>
                                      </p:cBhvr>
                                      <p:to>
                                        <p:strVal val="visible"/>
                                      </p:to>
                                    </p:set>
                                    <p:anim from="(-#ppt_w/2)" to="(#ppt_x)" calcmode="lin" valueType="num">
                                      <p:cBhvr>
                                        <p:cTn id="102" dur="600" fill="hold">
                                          <p:stCondLst>
                                            <p:cond delay="0"/>
                                          </p:stCondLst>
                                        </p:cTn>
                                        <p:tgtEl>
                                          <p:spTgt spid="24609"/>
                                        </p:tgtEl>
                                        <p:attrNameLst>
                                          <p:attrName>ppt_x</p:attrName>
                                        </p:attrNameLst>
                                      </p:cBhvr>
                                    </p:anim>
                                    <p:anim from="0" to="-1.0" calcmode="lin" valueType="num">
                                      <p:cBhvr>
                                        <p:cTn id="103" dur="200" decel="50000" autoRev="1" fill="hold">
                                          <p:stCondLst>
                                            <p:cond delay="600"/>
                                          </p:stCondLst>
                                        </p:cTn>
                                        <p:tgtEl>
                                          <p:spTgt spid="24609"/>
                                        </p:tgtEl>
                                        <p:attrNameLst>
                                          <p:attrName>xshear</p:attrName>
                                        </p:attrNameLst>
                                      </p:cBhvr>
                                    </p:anim>
                                    <p:animScale>
                                      <p:cBhvr>
                                        <p:cTn id="104" dur="200" decel="100000" autoRev="1" fill="hold">
                                          <p:stCondLst>
                                            <p:cond delay="600"/>
                                          </p:stCondLst>
                                        </p:cTn>
                                        <p:tgtEl>
                                          <p:spTgt spid="24609"/>
                                        </p:tgtEl>
                                      </p:cBhvr>
                                      <p:from x="100000" y="100000"/>
                                      <p:to x="80000" y="100000"/>
                                    </p:animScale>
                                    <p:anim by="(#ppt_h/3+#ppt_w*0.1)" calcmode="lin" valueType="num">
                                      <p:cBhvr additive="sum">
                                        <p:cTn id="105" dur="200" decel="100000" autoRev="1" fill="hold">
                                          <p:stCondLst>
                                            <p:cond delay="600"/>
                                          </p:stCondLst>
                                        </p:cTn>
                                        <p:tgtEl>
                                          <p:spTgt spid="24609"/>
                                        </p:tgtEl>
                                        <p:attrNameLst>
                                          <p:attrName>ppt_x</p:attrName>
                                        </p:attrNameLst>
                                      </p:cBhvr>
                                    </p:anim>
                                  </p:childTnLst>
                                </p:cTn>
                              </p:par>
                              <p:par>
                                <p:cTn id="106" presetID="34" presetClass="entr" presetSubtype="0" fill="hold" grpId="0" nodeType="withEffect">
                                  <p:stCondLst>
                                    <p:cond delay="0"/>
                                  </p:stCondLst>
                                  <p:childTnLst>
                                    <p:set>
                                      <p:cBhvr>
                                        <p:cTn id="107" dur="1" fill="hold">
                                          <p:stCondLst>
                                            <p:cond delay="0"/>
                                          </p:stCondLst>
                                        </p:cTn>
                                        <p:tgtEl>
                                          <p:spTgt spid="24610"/>
                                        </p:tgtEl>
                                        <p:attrNameLst>
                                          <p:attrName>style.visibility</p:attrName>
                                        </p:attrNameLst>
                                      </p:cBhvr>
                                      <p:to>
                                        <p:strVal val="visible"/>
                                      </p:to>
                                    </p:set>
                                    <p:anim from="(-#ppt_w/2)" to="(#ppt_x)" calcmode="lin" valueType="num">
                                      <p:cBhvr>
                                        <p:cTn id="108" dur="600" fill="hold">
                                          <p:stCondLst>
                                            <p:cond delay="0"/>
                                          </p:stCondLst>
                                        </p:cTn>
                                        <p:tgtEl>
                                          <p:spTgt spid="24610"/>
                                        </p:tgtEl>
                                        <p:attrNameLst>
                                          <p:attrName>ppt_x</p:attrName>
                                        </p:attrNameLst>
                                      </p:cBhvr>
                                    </p:anim>
                                    <p:anim from="0" to="-1.0" calcmode="lin" valueType="num">
                                      <p:cBhvr>
                                        <p:cTn id="109" dur="200" decel="50000" autoRev="1" fill="hold">
                                          <p:stCondLst>
                                            <p:cond delay="600"/>
                                          </p:stCondLst>
                                        </p:cTn>
                                        <p:tgtEl>
                                          <p:spTgt spid="24610"/>
                                        </p:tgtEl>
                                        <p:attrNameLst>
                                          <p:attrName>xshear</p:attrName>
                                        </p:attrNameLst>
                                      </p:cBhvr>
                                    </p:anim>
                                    <p:animScale>
                                      <p:cBhvr>
                                        <p:cTn id="110" dur="200" decel="100000" autoRev="1" fill="hold">
                                          <p:stCondLst>
                                            <p:cond delay="600"/>
                                          </p:stCondLst>
                                        </p:cTn>
                                        <p:tgtEl>
                                          <p:spTgt spid="24610"/>
                                        </p:tgtEl>
                                      </p:cBhvr>
                                      <p:from x="100000" y="100000"/>
                                      <p:to x="80000" y="100000"/>
                                    </p:animScale>
                                    <p:anim by="(#ppt_h/3+#ppt_w*0.1)" calcmode="lin" valueType="num">
                                      <p:cBhvr additive="sum">
                                        <p:cTn id="111" dur="200" decel="100000" autoRev="1" fill="hold">
                                          <p:stCondLst>
                                            <p:cond delay="600"/>
                                          </p:stCondLst>
                                        </p:cTn>
                                        <p:tgtEl>
                                          <p:spTgt spid="24610"/>
                                        </p:tgtEl>
                                        <p:attrNameLst>
                                          <p:attrName>ppt_x</p:attrName>
                                        </p:attrNameLst>
                                      </p:cBhvr>
                                    </p:anim>
                                  </p:childTnLst>
                                </p:cTn>
                              </p:par>
                              <p:par>
                                <p:cTn id="112" presetID="34" presetClass="entr" presetSubtype="0" fill="hold" grpId="0" nodeType="withEffect">
                                  <p:stCondLst>
                                    <p:cond delay="0"/>
                                  </p:stCondLst>
                                  <p:childTnLst>
                                    <p:set>
                                      <p:cBhvr>
                                        <p:cTn id="113" dur="1" fill="hold">
                                          <p:stCondLst>
                                            <p:cond delay="0"/>
                                          </p:stCondLst>
                                        </p:cTn>
                                        <p:tgtEl>
                                          <p:spTgt spid="24611"/>
                                        </p:tgtEl>
                                        <p:attrNameLst>
                                          <p:attrName>style.visibility</p:attrName>
                                        </p:attrNameLst>
                                      </p:cBhvr>
                                      <p:to>
                                        <p:strVal val="visible"/>
                                      </p:to>
                                    </p:set>
                                    <p:anim from="(-#ppt_w/2)" to="(#ppt_x)" calcmode="lin" valueType="num">
                                      <p:cBhvr>
                                        <p:cTn id="114" dur="600" fill="hold">
                                          <p:stCondLst>
                                            <p:cond delay="0"/>
                                          </p:stCondLst>
                                        </p:cTn>
                                        <p:tgtEl>
                                          <p:spTgt spid="24611"/>
                                        </p:tgtEl>
                                        <p:attrNameLst>
                                          <p:attrName>ppt_x</p:attrName>
                                        </p:attrNameLst>
                                      </p:cBhvr>
                                    </p:anim>
                                    <p:anim from="0" to="-1.0" calcmode="lin" valueType="num">
                                      <p:cBhvr>
                                        <p:cTn id="115" dur="200" decel="50000" autoRev="1" fill="hold">
                                          <p:stCondLst>
                                            <p:cond delay="600"/>
                                          </p:stCondLst>
                                        </p:cTn>
                                        <p:tgtEl>
                                          <p:spTgt spid="24611"/>
                                        </p:tgtEl>
                                        <p:attrNameLst>
                                          <p:attrName>xshear</p:attrName>
                                        </p:attrNameLst>
                                      </p:cBhvr>
                                    </p:anim>
                                    <p:animScale>
                                      <p:cBhvr>
                                        <p:cTn id="116" dur="200" decel="100000" autoRev="1" fill="hold">
                                          <p:stCondLst>
                                            <p:cond delay="600"/>
                                          </p:stCondLst>
                                        </p:cTn>
                                        <p:tgtEl>
                                          <p:spTgt spid="24611"/>
                                        </p:tgtEl>
                                      </p:cBhvr>
                                      <p:from x="100000" y="100000"/>
                                      <p:to x="80000" y="100000"/>
                                    </p:animScale>
                                    <p:anim by="(#ppt_h/3+#ppt_w*0.1)" calcmode="lin" valueType="num">
                                      <p:cBhvr additive="sum">
                                        <p:cTn id="117" dur="200" decel="100000" autoRev="1" fill="hold">
                                          <p:stCondLst>
                                            <p:cond delay="600"/>
                                          </p:stCondLst>
                                        </p:cTn>
                                        <p:tgtEl>
                                          <p:spTgt spid="24611"/>
                                        </p:tgtEl>
                                        <p:attrNameLst>
                                          <p:attrName>ppt_x</p:attrName>
                                        </p:attrNameLst>
                                      </p:cBhvr>
                                    </p:anim>
                                  </p:childTnLst>
                                </p:cTn>
                              </p:par>
                              <p:par>
                                <p:cTn id="118" presetID="34" presetClass="entr" presetSubtype="0" fill="hold" grpId="0" nodeType="withEffect">
                                  <p:stCondLst>
                                    <p:cond delay="0"/>
                                  </p:stCondLst>
                                  <p:childTnLst>
                                    <p:set>
                                      <p:cBhvr>
                                        <p:cTn id="119" dur="1" fill="hold">
                                          <p:stCondLst>
                                            <p:cond delay="0"/>
                                          </p:stCondLst>
                                        </p:cTn>
                                        <p:tgtEl>
                                          <p:spTgt spid="24621"/>
                                        </p:tgtEl>
                                        <p:attrNameLst>
                                          <p:attrName>style.visibility</p:attrName>
                                        </p:attrNameLst>
                                      </p:cBhvr>
                                      <p:to>
                                        <p:strVal val="visible"/>
                                      </p:to>
                                    </p:set>
                                    <p:anim from="(-#ppt_w/2)" to="(#ppt_x)" calcmode="lin" valueType="num">
                                      <p:cBhvr>
                                        <p:cTn id="120" dur="600" fill="hold">
                                          <p:stCondLst>
                                            <p:cond delay="0"/>
                                          </p:stCondLst>
                                        </p:cTn>
                                        <p:tgtEl>
                                          <p:spTgt spid="24621"/>
                                        </p:tgtEl>
                                        <p:attrNameLst>
                                          <p:attrName>ppt_x</p:attrName>
                                        </p:attrNameLst>
                                      </p:cBhvr>
                                    </p:anim>
                                    <p:anim from="0" to="-1.0" calcmode="lin" valueType="num">
                                      <p:cBhvr>
                                        <p:cTn id="121" dur="200" decel="50000" autoRev="1" fill="hold">
                                          <p:stCondLst>
                                            <p:cond delay="600"/>
                                          </p:stCondLst>
                                        </p:cTn>
                                        <p:tgtEl>
                                          <p:spTgt spid="24621"/>
                                        </p:tgtEl>
                                        <p:attrNameLst>
                                          <p:attrName>xshear</p:attrName>
                                        </p:attrNameLst>
                                      </p:cBhvr>
                                    </p:anim>
                                    <p:animScale>
                                      <p:cBhvr>
                                        <p:cTn id="122" dur="200" decel="100000" autoRev="1" fill="hold">
                                          <p:stCondLst>
                                            <p:cond delay="600"/>
                                          </p:stCondLst>
                                        </p:cTn>
                                        <p:tgtEl>
                                          <p:spTgt spid="24621"/>
                                        </p:tgtEl>
                                      </p:cBhvr>
                                      <p:from x="100000" y="100000"/>
                                      <p:to x="80000" y="100000"/>
                                    </p:animScale>
                                    <p:anim by="(#ppt_h/3+#ppt_w*0.1)" calcmode="lin" valueType="num">
                                      <p:cBhvr additive="sum">
                                        <p:cTn id="123" dur="200" decel="100000" autoRev="1" fill="hold">
                                          <p:stCondLst>
                                            <p:cond delay="600"/>
                                          </p:stCondLst>
                                        </p:cTn>
                                        <p:tgtEl>
                                          <p:spTgt spid="24621"/>
                                        </p:tgtEl>
                                        <p:attrNameLst>
                                          <p:attrName>ppt_x</p:attrName>
                                        </p:attrNameLst>
                                      </p:cBhvr>
                                    </p:anim>
                                  </p:childTnLst>
                                </p:cTn>
                              </p:par>
                            </p:childTnLst>
                          </p:cTn>
                        </p:par>
                      </p:childTnLst>
                    </p:cTn>
                  </p:par>
                  <p:par>
                    <p:cTn id="124" fill="hold">
                      <p:stCondLst>
                        <p:cond delay="indefinite"/>
                      </p:stCondLst>
                      <p:childTnLst>
                        <p:par>
                          <p:cTn id="125" fill="hold">
                            <p:stCondLst>
                              <p:cond delay="0"/>
                            </p:stCondLst>
                            <p:childTnLst>
                              <p:par>
                                <p:cTn id="126" presetID="34" presetClass="entr" presetSubtype="0" fill="hold" grpId="0" nodeType="clickEffect">
                                  <p:stCondLst>
                                    <p:cond delay="0"/>
                                  </p:stCondLst>
                                  <p:childTnLst>
                                    <p:set>
                                      <p:cBhvr>
                                        <p:cTn id="127" dur="1" fill="hold">
                                          <p:stCondLst>
                                            <p:cond delay="0"/>
                                          </p:stCondLst>
                                        </p:cTn>
                                        <p:tgtEl>
                                          <p:spTgt spid="24589"/>
                                        </p:tgtEl>
                                        <p:attrNameLst>
                                          <p:attrName>style.visibility</p:attrName>
                                        </p:attrNameLst>
                                      </p:cBhvr>
                                      <p:to>
                                        <p:strVal val="visible"/>
                                      </p:to>
                                    </p:set>
                                    <p:anim from="(-#ppt_w/2)" to="(#ppt_x)" calcmode="lin" valueType="num">
                                      <p:cBhvr>
                                        <p:cTn id="128" dur="600" fill="hold">
                                          <p:stCondLst>
                                            <p:cond delay="0"/>
                                          </p:stCondLst>
                                        </p:cTn>
                                        <p:tgtEl>
                                          <p:spTgt spid="24589"/>
                                        </p:tgtEl>
                                        <p:attrNameLst>
                                          <p:attrName>ppt_x</p:attrName>
                                        </p:attrNameLst>
                                      </p:cBhvr>
                                    </p:anim>
                                    <p:anim from="0" to="-1.0" calcmode="lin" valueType="num">
                                      <p:cBhvr>
                                        <p:cTn id="129" dur="200" decel="50000" autoRev="1" fill="hold">
                                          <p:stCondLst>
                                            <p:cond delay="600"/>
                                          </p:stCondLst>
                                        </p:cTn>
                                        <p:tgtEl>
                                          <p:spTgt spid="24589"/>
                                        </p:tgtEl>
                                        <p:attrNameLst>
                                          <p:attrName>xshear</p:attrName>
                                        </p:attrNameLst>
                                      </p:cBhvr>
                                    </p:anim>
                                    <p:animScale>
                                      <p:cBhvr>
                                        <p:cTn id="130" dur="200" decel="100000" autoRev="1" fill="hold">
                                          <p:stCondLst>
                                            <p:cond delay="600"/>
                                          </p:stCondLst>
                                        </p:cTn>
                                        <p:tgtEl>
                                          <p:spTgt spid="24589"/>
                                        </p:tgtEl>
                                      </p:cBhvr>
                                      <p:from x="100000" y="100000"/>
                                      <p:to x="80000" y="100000"/>
                                    </p:animScale>
                                    <p:anim by="(#ppt_h/3+#ppt_w*0.1)" calcmode="lin" valueType="num">
                                      <p:cBhvr additive="sum">
                                        <p:cTn id="131" dur="200" decel="100000" autoRev="1" fill="hold">
                                          <p:stCondLst>
                                            <p:cond delay="600"/>
                                          </p:stCondLst>
                                        </p:cTn>
                                        <p:tgtEl>
                                          <p:spTgt spid="24589"/>
                                        </p:tgtEl>
                                        <p:attrNameLst>
                                          <p:attrName>ppt_x</p:attrName>
                                        </p:attrNameLst>
                                      </p:cBhvr>
                                    </p:anim>
                                  </p:childTnLst>
                                </p:cTn>
                              </p:par>
                            </p:childTnLst>
                          </p:cTn>
                        </p:par>
                      </p:childTnLst>
                    </p:cTn>
                  </p:par>
                  <p:par>
                    <p:cTn id="132" fill="hold">
                      <p:stCondLst>
                        <p:cond delay="indefinite"/>
                      </p:stCondLst>
                      <p:childTnLst>
                        <p:par>
                          <p:cTn id="133" fill="hold">
                            <p:stCondLst>
                              <p:cond delay="0"/>
                            </p:stCondLst>
                            <p:childTnLst>
                              <p:par>
                                <p:cTn id="134" presetID="34" presetClass="entr" presetSubtype="0" fill="hold" grpId="0" nodeType="clickEffect">
                                  <p:stCondLst>
                                    <p:cond delay="0"/>
                                  </p:stCondLst>
                                  <p:childTnLst>
                                    <p:set>
                                      <p:cBhvr>
                                        <p:cTn id="135" dur="1" fill="hold">
                                          <p:stCondLst>
                                            <p:cond delay="0"/>
                                          </p:stCondLst>
                                        </p:cTn>
                                        <p:tgtEl>
                                          <p:spTgt spid="24590"/>
                                        </p:tgtEl>
                                        <p:attrNameLst>
                                          <p:attrName>style.visibility</p:attrName>
                                        </p:attrNameLst>
                                      </p:cBhvr>
                                      <p:to>
                                        <p:strVal val="visible"/>
                                      </p:to>
                                    </p:set>
                                    <p:anim from="(-#ppt_w/2)" to="(#ppt_x)" calcmode="lin" valueType="num">
                                      <p:cBhvr>
                                        <p:cTn id="136" dur="600" fill="hold">
                                          <p:stCondLst>
                                            <p:cond delay="0"/>
                                          </p:stCondLst>
                                        </p:cTn>
                                        <p:tgtEl>
                                          <p:spTgt spid="24590"/>
                                        </p:tgtEl>
                                        <p:attrNameLst>
                                          <p:attrName>ppt_x</p:attrName>
                                        </p:attrNameLst>
                                      </p:cBhvr>
                                    </p:anim>
                                    <p:anim from="0" to="-1.0" calcmode="lin" valueType="num">
                                      <p:cBhvr>
                                        <p:cTn id="137" dur="200" decel="50000" autoRev="1" fill="hold">
                                          <p:stCondLst>
                                            <p:cond delay="600"/>
                                          </p:stCondLst>
                                        </p:cTn>
                                        <p:tgtEl>
                                          <p:spTgt spid="24590"/>
                                        </p:tgtEl>
                                        <p:attrNameLst>
                                          <p:attrName>xshear</p:attrName>
                                        </p:attrNameLst>
                                      </p:cBhvr>
                                    </p:anim>
                                    <p:animScale>
                                      <p:cBhvr>
                                        <p:cTn id="138" dur="200" decel="100000" autoRev="1" fill="hold">
                                          <p:stCondLst>
                                            <p:cond delay="600"/>
                                          </p:stCondLst>
                                        </p:cTn>
                                        <p:tgtEl>
                                          <p:spTgt spid="24590"/>
                                        </p:tgtEl>
                                      </p:cBhvr>
                                      <p:from x="100000" y="100000"/>
                                      <p:to x="80000" y="100000"/>
                                    </p:animScale>
                                    <p:anim by="(#ppt_h/3+#ppt_w*0.1)" calcmode="lin" valueType="num">
                                      <p:cBhvr additive="sum">
                                        <p:cTn id="139" dur="200" decel="100000" autoRev="1" fill="hold">
                                          <p:stCondLst>
                                            <p:cond delay="600"/>
                                          </p:stCondLst>
                                        </p:cTn>
                                        <p:tgtEl>
                                          <p:spTgt spid="24590"/>
                                        </p:tgtEl>
                                        <p:attrNameLst>
                                          <p:attrName>ppt_x</p:attrName>
                                        </p:attrNameLst>
                                      </p:cBhvr>
                                    </p:anim>
                                  </p:childTnLst>
                                </p:cTn>
                              </p:par>
                            </p:childTnLst>
                          </p:cTn>
                        </p:par>
                      </p:childTnLst>
                    </p:cTn>
                  </p:par>
                  <p:par>
                    <p:cTn id="140" fill="hold">
                      <p:stCondLst>
                        <p:cond delay="indefinite"/>
                      </p:stCondLst>
                      <p:childTnLst>
                        <p:par>
                          <p:cTn id="141" fill="hold">
                            <p:stCondLst>
                              <p:cond delay="0"/>
                            </p:stCondLst>
                            <p:childTnLst>
                              <p:par>
                                <p:cTn id="142" presetID="34" presetClass="entr" presetSubtype="0" fill="hold" grpId="0" nodeType="clickEffect">
                                  <p:stCondLst>
                                    <p:cond delay="0"/>
                                  </p:stCondLst>
                                  <p:childTnLst>
                                    <p:set>
                                      <p:cBhvr>
                                        <p:cTn id="143" dur="1" fill="hold">
                                          <p:stCondLst>
                                            <p:cond delay="0"/>
                                          </p:stCondLst>
                                        </p:cTn>
                                        <p:tgtEl>
                                          <p:spTgt spid="24591"/>
                                        </p:tgtEl>
                                        <p:attrNameLst>
                                          <p:attrName>style.visibility</p:attrName>
                                        </p:attrNameLst>
                                      </p:cBhvr>
                                      <p:to>
                                        <p:strVal val="visible"/>
                                      </p:to>
                                    </p:set>
                                    <p:anim from="(-#ppt_w/2)" to="(#ppt_x)" calcmode="lin" valueType="num">
                                      <p:cBhvr>
                                        <p:cTn id="144" dur="600" fill="hold">
                                          <p:stCondLst>
                                            <p:cond delay="0"/>
                                          </p:stCondLst>
                                        </p:cTn>
                                        <p:tgtEl>
                                          <p:spTgt spid="24591"/>
                                        </p:tgtEl>
                                        <p:attrNameLst>
                                          <p:attrName>ppt_x</p:attrName>
                                        </p:attrNameLst>
                                      </p:cBhvr>
                                    </p:anim>
                                    <p:anim from="0" to="-1.0" calcmode="lin" valueType="num">
                                      <p:cBhvr>
                                        <p:cTn id="145" dur="200" decel="50000" autoRev="1" fill="hold">
                                          <p:stCondLst>
                                            <p:cond delay="600"/>
                                          </p:stCondLst>
                                        </p:cTn>
                                        <p:tgtEl>
                                          <p:spTgt spid="24591"/>
                                        </p:tgtEl>
                                        <p:attrNameLst>
                                          <p:attrName>xshear</p:attrName>
                                        </p:attrNameLst>
                                      </p:cBhvr>
                                    </p:anim>
                                    <p:animScale>
                                      <p:cBhvr>
                                        <p:cTn id="146" dur="200" decel="100000" autoRev="1" fill="hold">
                                          <p:stCondLst>
                                            <p:cond delay="600"/>
                                          </p:stCondLst>
                                        </p:cTn>
                                        <p:tgtEl>
                                          <p:spTgt spid="24591"/>
                                        </p:tgtEl>
                                      </p:cBhvr>
                                      <p:from x="100000" y="100000"/>
                                      <p:to x="80000" y="100000"/>
                                    </p:animScale>
                                    <p:anim by="(#ppt_h/3+#ppt_w*0.1)" calcmode="lin" valueType="num">
                                      <p:cBhvr additive="sum">
                                        <p:cTn id="147" dur="200" decel="100000" autoRev="1" fill="hold">
                                          <p:stCondLst>
                                            <p:cond delay="600"/>
                                          </p:stCondLst>
                                        </p:cTn>
                                        <p:tgtEl>
                                          <p:spTgt spid="24591"/>
                                        </p:tgtEl>
                                        <p:attrNameLst>
                                          <p:attrName>ppt_x</p:attrName>
                                        </p:attrNameLst>
                                      </p:cBhvr>
                                    </p:anim>
                                  </p:childTnLst>
                                </p:cTn>
                              </p:par>
                            </p:childTnLst>
                          </p:cTn>
                        </p:par>
                      </p:childTnLst>
                    </p:cTn>
                  </p:par>
                  <p:par>
                    <p:cTn id="148" fill="hold">
                      <p:stCondLst>
                        <p:cond delay="indefinite"/>
                      </p:stCondLst>
                      <p:childTnLst>
                        <p:par>
                          <p:cTn id="149" fill="hold">
                            <p:stCondLst>
                              <p:cond delay="0"/>
                            </p:stCondLst>
                            <p:childTnLst>
                              <p:par>
                                <p:cTn id="150" presetID="34" presetClass="entr" presetSubtype="0" fill="hold" grpId="0" nodeType="clickEffect">
                                  <p:stCondLst>
                                    <p:cond delay="0"/>
                                  </p:stCondLst>
                                  <p:childTnLst>
                                    <p:set>
                                      <p:cBhvr>
                                        <p:cTn id="151" dur="1" fill="hold">
                                          <p:stCondLst>
                                            <p:cond delay="0"/>
                                          </p:stCondLst>
                                        </p:cTn>
                                        <p:tgtEl>
                                          <p:spTgt spid="24607"/>
                                        </p:tgtEl>
                                        <p:attrNameLst>
                                          <p:attrName>style.visibility</p:attrName>
                                        </p:attrNameLst>
                                      </p:cBhvr>
                                      <p:to>
                                        <p:strVal val="visible"/>
                                      </p:to>
                                    </p:set>
                                    <p:anim from="(-#ppt_w/2)" to="(#ppt_x)" calcmode="lin" valueType="num">
                                      <p:cBhvr>
                                        <p:cTn id="152" dur="600" fill="hold">
                                          <p:stCondLst>
                                            <p:cond delay="0"/>
                                          </p:stCondLst>
                                        </p:cTn>
                                        <p:tgtEl>
                                          <p:spTgt spid="24607"/>
                                        </p:tgtEl>
                                        <p:attrNameLst>
                                          <p:attrName>ppt_x</p:attrName>
                                        </p:attrNameLst>
                                      </p:cBhvr>
                                    </p:anim>
                                    <p:anim from="0" to="-1.0" calcmode="lin" valueType="num">
                                      <p:cBhvr>
                                        <p:cTn id="153" dur="200" decel="50000" autoRev="1" fill="hold">
                                          <p:stCondLst>
                                            <p:cond delay="600"/>
                                          </p:stCondLst>
                                        </p:cTn>
                                        <p:tgtEl>
                                          <p:spTgt spid="24607"/>
                                        </p:tgtEl>
                                        <p:attrNameLst>
                                          <p:attrName>xshear</p:attrName>
                                        </p:attrNameLst>
                                      </p:cBhvr>
                                    </p:anim>
                                    <p:animScale>
                                      <p:cBhvr>
                                        <p:cTn id="154" dur="200" decel="100000" autoRev="1" fill="hold">
                                          <p:stCondLst>
                                            <p:cond delay="600"/>
                                          </p:stCondLst>
                                        </p:cTn>
                                        <p:tgtEl>
                                          <p:spTgt spid="24607"/>
                                        </p:tgtEl>
                                      </p:cBhvr>
                                      <p:from x="100000" y="100000"/>
                                      <p:to x="80000" y="100000"/>
                                    </p:animScale>
                                    <p:anim by="(#ppt_h/3+#ppt_w*0.1)" calcmode="lin" valueType="num">
                                      <p:cBhvr additive="sum">
                                        <p:cTn id="155" dur="200" decel="100000" autoRev="1" fill="hold">
                                          <p:stCondLst>
                                            <p:cond delay="600"/>
                                          </p:stCondLst>
                                        </p:cTn>
                                        <p:tgtEl>
                                          <p:spTgt spid="24607"/>
                                        </p:tgtEl>
                                        <p:attrNameLst>
                                          <p:attrName>ppt_x</p:attrName>
                                        </p:attrNameLst>
                                      </p:cBhvr>
                                    </p:anim>
                                  </p:childTnLst>
                                </p:cTn>
                              </p:par>
                              <p:par>
                                <p:cTn id="156" presetID="34" presetClass="entr" presetSubtype="0" fill="hold" grpId="0" nodeType="withEffect">
                                  <p:stCondLst>
                                    <p:cond delay="0"/>
                                  </p:stCondLst>
                                  <p:childTnLst>
                                    <p:set>
                                      <p:cBhvr>
                                        <p:cTn id="157" dur="1" fill="hold">
                                          <p:stCondLst>
                                            <p:cond delay="0"/>
                                          </p:stCondLst>
                                        </p:cTn>
                                        <p:tgtEl>
                                          <p:spTgt spid="24612"/>
                                        </p:tgtEl>
                                        <p:attrNameLst>
                                          <p:attrName>style.visibility</p:attrName>
                                        </p:attrNameLst>
                                      </p:cBhvr>
                                      <p:to>
                                        <p:strVal val="visible"/>
                                      </p:to>
                                    </p:set>
                                    <p:anim from="(-#ppt_w/2)" to="(#ppt_x)" calcmode="lin" valueType="num">
                                      <p:cBhvr>
                                        <p:cTn id="158" dur="600" fill="hold">
                                          <p:stCondLst>
                                            <p:cond delay="0"/>
                                          </p:stCondLst>
                                        </p:cTn>
                                        <p:tgtEl>
                                          <p:spTgt spid="24612"/>
                                        </p:tgtEl>
                                        <p:attrNameLst>
                                          <p:attrName>ppt_x</p:attrName>
                                        </p:attrNameLst>
                                      </p:cBhvr>
                                    </p:anim>
                                    <p:anim from="0" to="-1.0" calcmode="lin" valueType="num">
                                      <p:cBhvr>
                                        <p:cTn id="159" dur="200" decel="50000" autoRev="1" fill="hold">
                                          <p:stCondLst>
                                            <p:cond delay="600"/>
                                          </p:stCondLst>
                                        </p:cTn>
                                        <p:tgtEl>
                                          <p:spTgt spid="24612"/>
                                        </p:tgtEl>
                                        <p:attrNameLst>
                                          <p:attrName>xshear</p:attrName>
                                        </p:attrNameLst>
                                      </p:cBhvr>
                                    </p:anim>
                                    <p:animScale>
                                      <p:cBhvr>
                                        <p:cTn id="160" dur="200" decel="100000" autoRev="1" fill="hold">
                                          <p:stCondLst>
                                            <p:cond delay="600"/>
                                          </p:stCondLst>
                                        </p:cTn>
                                        <p:tgtEl>
                                          <p:spTgt spid="24612"/>
                                        </p:tgtEl>
                                      </p:cBhvr>
                                      <p:from x="100000" y="100000"/>
                                      <p:to x="80000" y="100000"/>
                                    </p:animScale>
                                    <p:anim by="(#ppt_h/3+#ppt_w*0.1)" calcmode="lin" valueType="num">
                                      <p:cBhvr additive="sum">
                                        <p:cTn id="161" dur="200" decel="100000" autoRev="1" fill="hold">
                                          <p:stCondLst>
                                            <p:cond delay="600"/>
                                          </p:stCondLst>
                                        </p:cTn>
                                        <p:tgtEl>
                                          <p:spTgt spid="24612"/>
                                        </p:tgtEl>
                                        <p:attrNameLst>
                                          <p:attrName>ppt_x</p:attrName>
                                        </p:attrNameLst>
                                      </p:cBhvr>
                                    </p:anim>
                                  </p:childTnLst>
                                </p:cTn>
                              </p:par>
                              <p:par>
                                <p:cTn id="162" presetID="34" presetClass="entr" presetSubtype="0" fill="hold" grpId="0" nodeType="withEffect">
                                  <p:stCondLst>
                                    <p:cond delay="0"/>
                                  </p:stCondLst>
                                  <p:childTnLst>
                                    <p:set>
                                      <p:cBhvr>
                                        <p:cTn id="163" dur="1" fill="hold">
                                          <p:stCondLst>
                                            <p:cond delay="0"/>
                                          </p:stCondLst>
                                        </p:cTn>
                                        <p:tgtEl>
                                          <p:spTgt spid="24613"/>
                                        </p:tgtEl>
                                        <p:attrNameLst>
                                          <p:attrName>style.visibility</p:attrName>
                                        </p:attrNameLst>
                                      </p:cBhvr>
                                      <p:to>
                                        <p:strVal val="visible"/>
                                      </p:to>
                                    </p:set>
                                    <p:anim from="(-#ppt_w/2)" to="(#ppt_x)" calcmode="lin" valueType="num">
                                      <p:cBhvr>
                                        <p:cTn id="164" dur="600" fill="hold">
                                          <p:stCondLst>
                                            <p:cond delay="0"/>
                                          </p:stCondLst>
                                        </p:cTn>
                                        <p:tgtEl>
                                          <p:spTgt spid="24613"/>
                                        </p:tgtEl>
                                        <p:attrNameLst>
                                          <p:attrName>ppt_x</p:attrName>
                                        </p:attrNameLst>
                                      </p:cBhvr>
                                    </p:anim>
                                    <p:anim from="0" to="-1.0" calcmode="lin" valueType="num">
                                      <p:cBhvr>
                                        <p:cTn id="165" dur="200" decel="50000" autoRev="1" fill="hold">
                                          <p:stCondLst>
                                            <p:cond delay="600"/>
                                          </p:stCondLst>
                                        </p:cTn>
                                        <p:tgtEl>
                                          <p:spTgt spid="24613"/>
                                        </p:tgtEl>
                                        <p:attrNameLst>
                                          <p:attrName>xshear</p:attrName>
                                        </p:attrNameLst>
                                      </p:cBhvr>
                                    </p:anim>
                                    <p:animScale>
                                      <p:cBhvr>
                                        <p:cTn id="166" dur="200" decel="100000" autoRev="1" fill="hold">
                                          <p:stCondLst>
                                            <p:cond delay="600"/>
                                          </p:stCondLst>
                                        </p:cTn>
                                        <p:tgtEl>
                                          <p:spTgt spid="24613"/>
                                        </p:tgtEl>
                                      </p:cBhvr>
                                      <p:from x="100000" y="100000"/>
                                      <p:to x="80000" y="100000"/>
                                    </p:animScale>
                                    <p:anim by="(#ppt_h/3+#ppt_w*0.1)" calcmode="lin" valueType="num">
                                      <p:cBhvr additive="sum">
                                        <p:cTn id="167" dur="200" decel="100000" autoRev="1" fill="hold">
                                          <p:stCondLst>
                                            <p:cond delay="600"/>
                                          </p:stCondLst>
                                        </p:cTn>
                                        <p:tgtEl>
                                          <p:spTgt spid="24613"/>
                                        </p:tgtEl>
                                        <p:attrNameLst>
                                          <p:attrName>ppt_x</p:attrName>
                                        </p:attrNameLst>
                                      </p:cBhvr>
                                    </p:anim>
                                  </p:childTnLst>
                                </p:cTn>
                              </p:par>
                              <p:par>
                                <p:cTn id="168" presetID="34" presetClass="entr" presetSubtype="0" fill="hold" grpId="0" nodeType="withEffect">
                                  <p:stCondLst>
                                    <p:cond delay="0"/>
                                  </p:stCondLst>
                                  <p:childTnLst>
                                    <p:set>
                                      <p:cBhvr>
                                        <p:cTn id="169" dur="1" fill="hold">
                                          <p:stCondLst>
                                            <p:cond delay="0"/>
                                          </p:stCondLst>
                                        </p:cTn>
                                        <p:tgtEl>
                                          <p:spTgt spid="24614"/>
                                        </p:tgtEl>
                                        <p:attrNameLst>
                                          <p:attrName>style.visibility</p:attrName>
                                        </p:attrNameLst>
                                      </p:cBhvr>
                                      <p:to>
                                        <p:strVal val="visible"/>
                                      </p:to>
                                    </p:set>
                                    <p:anim from="(-#ppt_w/2)" to="(#ppt_x)" calcmode="lin" valueType="num">
                                      <p:cBhvr>
                                        <p:cTn id="170" dur="600" fill="hold">
                                          <p:stCondLst>
                                            <p:cond delay="0"/>
                                          </p:stCondLst>
                                        </p:cTn>
                                        <p:tgtEl>
                                          <p:spTgt spid="24614"/>
                                        </p:tgtEl>
                                        <p:attrNameLst>
                                          <p:attrName>ppt_x</p:attrName>
                                        </p:attrNameLst>
                                      </p:cBhvr>
                                    </p:anim>
                                    <p:anim from="0" to="-1.0" calcmode="lin" valueType="num">
                                      <p:cBhvr>
                                        <p:cTn id="171" dur="200" decel="50000" autoRev="1" fill="hold">
                                          <p:stCondLst>
                                            <p:cond delay="600"/>
                                          </p:stCondLst>
                                        </p:cTn>
                                        <p:tgtEl>
                                          <p:spTgt spid="24614"/>
                                        </p:tgtEl>
                                        <p:attrNameLst>
                                          <p:attrName>xshear</p:attrName>
                                        </p:attrNameLst>
                                      </p:cBhvr>
                                    </p:anim>
                                    <p:animScale>
                                      <p:cBhvr>
                                        <p:cTn id="172" dur="200" decel="100000" autoRev="1" fill="hold">
                                          <p:stCondLst>
                                            <p:cond delay="600"/>
                                          </p:stCondLst>
                                        </p:cTn>
                                        <p:tgtEl>
                                          <p:spTgt spid="24614"/>
                                        </p:tgtEl>
                                      </p:cBhvr>
                                      <p:from x="100000" y="100000"/>
                                      <p:to x="80000" y="100000"/>
                                    </p:animScale>
                                    <p:anim by="(#ppt_h/3+#ppt_w*0.1)" calcmode="lin" valueType="num">
                                      <p:cBhvr additive="sum">
                                        <p:cTn id="173" dur="200" decel="100000" autoRev="1" fill="hold">
                                          <p:stCondLst>
                                            <p:cond delay="600"/>
                                          </p:stCondLst>
                                        </p:cTn>
                                        <p:tgtEl>
                                          <p:spTgt spid="24614"/>
                                        </p:tgtEl>
                                        <p:attrNameLst>
                                          <p:attrName>ppt_x</p:attrName>
                                        </p:attrNameLst>
                                      </p:cBhvr>
                                    </p:anim>
                                  </p:childTnLst>
                                </p:cTn>
                              </p:par>
                              <p:par>
                                <p:cTn id="174" presetID="34" presetClass="entr" presetSubtype="0" fill="hold" grpId="0" nodeType="withEffect">
                                  <p:stCondLst>
                                    <p:cond delay="0"/>
                                  </p:stCondLst>
                                  <p:childTnLst>
                                    <p:set>
                                      <p:cBhvr>
                                        <p:cTn id="175" dur="1" fill="hold">
                                          <p:stCondLst>
                                            <p:cond delay="0"/>
                                          </p:stCondLst>
                                        </p:cTn>
                                        <p:tgtEl>
                                          <p:spTgt spid="24620"/>
                                        </p:tgtEl>
                                        <p:attrNameLst>
                                          <p:attrName>style.visibility</p:attrName>
                                        </p:attrNameLst>
                                      </p:cBhvr>
                                      <p:to>
                                        <p:strVal val="visible"/>
                                      </p:to>
                                    </p:set>
                                    <p:anim from="(-#ppt_w/2)" to="(#ppt_x)" calcmode="lin" valueType="num">
                                      <p:cBhvr>
                                        <p:cTn id="176" dur="600" fill="hold">
                                          <p:stCondLst>
                                            <p:cond delay="0"/>
                                          </p:stCondLst>
                                        </p:cTn>
                                        <p:tgtEl>
                                          <p:spTgt spid="24620"/>
                                        </p:tgtEl>
                                        <p:attrNameLst>
                                          <p:attrName>ppt_x</p:attrName>
                                        </p:attrNameLst>
                                      </p:cBhvr>
                                    </p:anim>
                                    <p:anim from="0" to="-1.0" calcmode="lin" valueType="num">
                                      <p:cBhvr>
                                        <p:cTn id="177" dur="200" decel="50000" autoRev="1" fill="hold">
                                          <p:stCondLst>
                                            <p:cond delay="600"/>
                                          </p:stCondLst>
                                        </p:cTn>
                                        <p:tgtEl>
                                          <p:spTgt spid="24620"/>
                                        </p:tgtEl>
                                        <p:attrNameLst>
                                          <p:attrName>xshear</p:attrName>
                                        </p:attrNameLst>
                                      </p:cBhvr>
                                    </p:anim>
                                    <p:animScale>
                                      <p:cBhvr>
                                        <p:cTn id="178" dur="200" decel="100000" autoRev="1" fill="hold">
                                          <p:stCondLst>
                                            <p:cond delay="600"/>
                                          </p:stCondLst>
                                        </p:cTn>
                                        <p:tgtEl>
                                          <p:spTgt spid="24620"/>
                                        </p:tgtEl>
                                      </p:cBhvr>
                                      <p:from x="100000" y="100000"/>
                                      <p:to x="80000" y="100000"/>
                                    </p:animScale>
                                    <p:anim by="(#ppt_h/3+#ppt_w*0.1)" calcmode="lin" valueType="num">
                                      <p:cBhvr additive="sum">
                                        <p:cTn id="179" dur="200" decel="100000" autoRev="1" fill="hold">
                                          <p:stCondLst>
                                            <p:cond delay="600"/>
                                          </p:stCondLst>
                                        </p:cTn>
                                        <p:tgtEl>
                                          <p:spTgt spid="24620"/>
                                        </p:tgtEl>
                                        <p:attrNameLst>
                                          <p:attrName>ppt_x</p:attrName>
                                        </p:attrNameLst>
                                      </p:cBhvr>
                                    </p:anim>
                                  </p:childTnLst>
                                </p:cTn>
                              </p:par>
                            </p:childTnLst>
                          </p:cTn>
                        </p:par>
                      </p:childTnLst>
                    </p:cTn>
                  </p:par>
                  <p:par>
                    <p:cTn id="180" fill="hold">
                      <p:stCondLst>
                        <p:cond delay="indefinite"/>
                      </p:stCondLst>
                      <p:childTnLst>
                        <p:par>
                          <p:cTn id="181" fill="hold">
                            <p:stCondLst>
                              <p:cond delay="0"/>
                            </p:stCondLst>
                            <p:childTnLst>
                              <p:par>
                                <p:cTn id="182" presetID="30" presetClass="entr" presetSubtype="0" fill="hold" grpId="0" nodeType="clickEffect">
                                  <p:stCondLst>
                                    <p:cond delay="0"/>
                                  </p:stCondLst>
                                  <p:childTnLst>
                                    <p:set>
                                      <p:cBhvr>
                                        <p:cTn id="183" dur="1" fill="hold">
                                          <p:stCondLst>
                                            <p:cond delay="0"/>
                                          </p:stCondLst>
                                        </p:cTn>
                                        <p:tgtEl>
                                          <p:spTgt spid="24592"/>
                                        </p:tgtEl>
                                        <p:attrNameLst>
                                          <p:attrName>style.visibility</p:attrName>
                                        </p:attrNameLst>
                                      </p:cBhvr>
                                      <p:to>
                                        <p:strVal val="visible"/>
                                      </p:to>
                                    </p:set>
                                    <p:animEffect transition="in" filter="fade">
                                      <p:cBhvr>
                                        <p:cTn id="184" dur="800" decel="100000"/>
                                        <p:tgtEl>
                                          <p:spTgt spid="24592"/>
                                        </p:tgtEl>
                                      </p:cBhvr>
                                    </p:animEffect>
                                    <p:anim calcmode="lin" valueType="num">
                                      <p:cBhvr>
                                        <p:cTn id="185" dur="800" decel="100000" fill="hold"/>
                                        <p:tgtEl>
                                          <p:spTgt spid="24592"/>
                                        </p:tgtEl>
                                        <p:attrNameLst>
                                          <p:attrName>style.rotation</p:attrName>
                                        </p:attrNameLst>
                                      </p:cBhvr>
                                      <p:tavLst>
                                        <p:tav tm="0">
                                          <p:val>
                                            <p:fltVal val="-90"/>
                                          </p:val>
                                        </p:tav>
                                        <p:tav tm="100000">
                                          <p:val>
                                            <p:fltVal val="0"/>
                                          </p:val>
                                        </p:tav>
                                      </p:tavLst>
                                    </p:anim>
                                    <p:anim calcmode="lin" valueType="num">
                                      <p:cBhvr>
                                        <p:cTn id="186" dur="800" decel="100000" fill="hold"/>
                                        <p:tgtEl>
                                          <p:spTgt spid="24592"/>
                                        </p:tgtEl>
                                        <p:attrNameLst>
                                          <p:attrName>ppt_x</p:attrName>
                                        </p:attrNameLst>
                                      </p:cBhvr>
                                      <p:tavLst>
                                        <p:tav tm="0">
                                          <p:val>
                                            <p:strVal val="#ppt_x+0.4"/>
                                          </p:val>
                                        </p:tav>
                                        <p:tav tm="100000">
                                          <p:val>
                                            <p:strVal val="#ppt_x-0.05"/>
                                          </p:val>
                                        </p:tav>
                                      </p:tavLst>
                                    </p:anim>
                                    <p:anim calcmode="lin" valueType="num">
                                      <p:cBhvr>
                                        <p:cTn id="187" dur="800" decel="100000" fill="hold"/>
                                        <p:tgtEl>
                                          <p:spTgt spid="24592"/>
                                        </p:tgtEl>
                                        <p:attrNameLst>
                                          <p:attrName>ppt_y</p:attrName>
                                        </p:attrNameLst>
                                      </p:cBhvr>
                                      <p:tavLst>
                                        <p:tav tm="0">
                                          <p:val>
                                            <p:strVal val="#ppt_y-0.4"/>
                                          </p:val>
                                        </p:tav>
                                        <p:tav tm="100000">
                                          <p:val>
                                            <p:strVal val="#ppt_y+0.1"/>
                                          </p:val>
                                        </p:tav>
                                      </p:tavLst>
                                    </p:anim>
                                    <p:anim calcmode="lin" valueType="num">
                                      <p:cBhvr>
                                        <p:cTn id="188" dur="200" accel="100000" fill="hold">
                                          <p:stCondLst>
                                            <p:cond delay="800"/>
                                          </p:stCondLst>
                                        </p:cTn>
                                        <p:tgtEl>
                                          <p:spTgt spid="24592"/>
                                        </p:tgtEl>
                                        <p:attrNameLst>
                                          <p:attrName>ppt_x</p:attrName>
                                        </p:attrNameLst>
                                      </p:cBhvr>
                                      <p:tavLst>
                                        <p:tav tm="0">
                                          <p:val>
                                            <p:strVal val="#ppt_x-0.05"/>
                                          </p:val>
                                        </p:tav>
                                        <p:tav tm="100000">
                                          <p:val>
                                            <p:strVal val="#ppt_x"/>
                                          </p:val>
                                        </p:tav>
                                      </p:tavLst>
                                    </p:anim>
                                    <p:anim calcmode="lin" valueType="num">
                                      <p:cBhvr>
                                        <p:cTn id="189" dur="200" accel="100000" fill="hold">
                                          <p:stCondLst>
                                            <p:cond delay="800"/>
                                          </p:stCondLst>
                                        </p:cTn>
                                        <p:tgtEl>
                                          <p:spTgt spid="24592"/>
                                        </p:tgtEl>
                                        <p:attrNameLst>
                                          <p:attrName>ppt_y</p:attrName>
                                        </p:attrNameLst>
                                      </p:cBhvr>
                                      <p:tavLst>
                                        <p:tav tm="0">
                                          <p:val>
                                            <p:strVal val="#ppt_y+0.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0" presetClass="entr" presetSubtype="0" fill="hold" grpId="0" nodeType="clickEffect">
                                  <p:stCondLst>
                                    <p:cond delay="0"/>
                                  </p:stCondLst>
                                  <p:childTnLst>
                                    <p:set>
                                      <p:cBhvr>
                                        <p:cTn id="193" dur="1" fill="hold">
                                          <p:stCondLst>
                                            <p:cond delay="0"/>
                                          </p:stCondLst>
                                        </p:cTn>
                                        <p:tgtEl>
                                          <p:spTgt spid="24593"/>
                                        </p:tgtEl>
                                        <p:attrNameLst>
                                          <p:attrName>style.visibility</p:attrName>
                                        </p:attrNameLst>
                                      </p:cBhvr>
                                      <p:to>
                                        <p:strVal val="visible"/>
                                      </p:to>
                                    </p:set>
                                    <p:animEffect transition="in" filter="fade">
                                      <p:cBhvr>
                                        <p:cTn id="194" dur="800" decel="100000"/>
                                        <p:tgtEl>
                                          <p:spTgt spid="24593"/>
                                        </p:tgtEl>
                                      </p:cBhvr>
                                    </p:animEffect>
                                    <p:anim calcmode="lin" valueType="num">
                                      <p:cBhvr>
                                        <p:cTn id="195" dur="800" decel="100000" fill="hold"/>
                                        <p:tgtEl>
                                          <p:spTgt spid="24593"/>
                                        </p:tgtEl>
                                        <p:attrNameLst>
                                          <p:attrName>style.rotation</p:attrName>
                                        </p:attrNameLst>
                                      </p:cBhvr>
                                      <p:tavLst>
                                        <p:tav tm="0">
                                          <p:val>
                                            <p:fltVal val="-90"/>
                                          </p:val>
                                        </p:tav>
                                        <p:tav tm="100000">
                                          <p:val>
                                            <p:fltVal val="0"/>
                                          </p:val>
                                        </p:tav>
                                      </p:tavLst>
                                    </p:anim>
                                    <p:anim calcmode="lin" valueType="num">
                                      <p:cBhvr>
                                        <p:cTn id="196" dur="800" decel="100000" fill="hold"/>
                                        <p:tgtEl>
                                          <p:spTgt spid="24593"/>
                                        </p:tgtEl>
                                        <p:attrNameLst>
                                          <p:attrName>ppt_x</p:attrName>
                                        </p:attrNameLst>
                                      </p:cBhvr>
                                      <p:tavLst>
                                        <p:tav tm="0">
                                          <p:val>
                                            <p:strVal val="#ppt_x+0.4"/>
                                          </p:val>
                                        </p:tav>
                                        <p:tav tm="100000">
                                          <p:val>
                                            <p:strVal val="#ppt_x-0.05"/>
                                          </p:val>
                                        </p:tav>
                                      </p:tavLst>
                                    </p:anim>
                                    <p:anim calcmode="lin" valueType="num">
                                      <p:cBhvr>
                                        <p:cTn id="197" dur="800" decel="100000" fill="hold"/>
                                        <p:tgtEl>
                                          <p:spTgt spid="24593"/>
                                        </p:tgtEl>
                                        <p:attrNameLst>
                                          <p:attrName>ppt_y</p:attrName>
                                        </p:attrNameLst>
                                      </p:cBhvr>
                                      <p:tavLst>
                                        <p:tav tm="0">
                                          <p:val>
                                            <p:strVal val="#ppt_y-0.4"/>
                                          </p:val>
                                        </p:tav>
                                        <p:tav tm="100000">
                                          <p:val>
                                            <p:strVal val="#ppt_y+0.1"/>
                                          </p:val>
                                        </p:tav>
                                      </p:tavLst>
                                    </p:anim>
                                    <p:anim calcmode="lin" valueType="num">
                                      <p:cBhvr>
                                        <p:cTn id="198" dur="200" accel="100000" fill="hold">
                                          <p:stCondLst>
                                            <p:cond delay="800"/>
                                          </p:stCondLst>
                                        </p:cTn>
                                        <p:tgtEl>
                                          <p:spTgt spid="24593"/>
                                        </p:tgtEl>
                                        <p:attrNameLst>
                                          <p:attrName>ppt_x</p:attrName>
                                        </p:attrNameLst>
                                      </p:cBhvr>
                                      <p:tavLst>
                                        <p:tav tm="0">
                                          <p:val>
                                            <p:strVal val="#ppt_x-0.05"/>
                                          </p:val>
                                        </p:tav>
                                        <p:tav tm="100000">
                                          <p:val>
                                            <p:strVal val="#ppt_x"/>
                                          </p:val>
                                        </p:tav>
                                      </p:tavLst>
                                    </p:anim>
                                    <p:anim calcmode="lin" valueType="num">
                                      <p:cBhvr>
                                        <p:cTn id="199" dur="200" accel="100000" fill="hold">
                                          <p:stCondLst>
                                            <p:cond delay="800"/>
                                          </p:stCondLst>
                                        </p:cTn>
                                        <p:tgtEl>
                                          <p:spTgt spid="24593"/>
                                        </p:tgtEl>
                                        <p:attrNameLst>
                                          <p:attrName>ppt_y</p:attrName>
                                        </p:attrNameLst>
                                      </p:cBhvr>
                                      <p:tavLst>
                                        <p:tav tm="0">
                                          <p:val>
                                            <p:strVal val="#ppt_y+0.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34" presetClass="entr" presetSubtype="0" fill="hold" grpId="0" nodeType="clickEffect">
                                  <p:stCondLst>
                                    <p:cond delay="0"/>
                                  </p:stCondLst>
                                  <p:childTnLst>
                                    <p:set>
                                      <p:cBhvr>
                                        <p:cTn id="203" dur="1" fill="hold">
                                          <p:stCondLst>
                                            <p:cond delay="0"/>
                                          </p:stCondLst>
                                        </p:cTn>
                                        <p:tgtEl>
                                          <p:spTgt spid="24594"/>
                                        </p:tgtEl>
                                        <p:attrNameLst>
                                          <p:attrName>style.visibility</p:attrName>
                                        </p:attrNameLst>
                                      </p:cBhvr>
                                      <p:to>
                                        <p:strVal val="visible"/>
                                      </p:to>
                                    </p:set>
                                    <p:anim from="(-#ppt_w/2)" to="(#ppt_x)" calcmode="lin" valueType="num">
                                      <p:cBhvr>
                                        <p:cTn id="204" dur="600" fill="hold">
                                          <p:stCondLst>
                                            <p:cond delay="0"/>
                                          </p:stCondLst>
                                        </p:cTn>
                                        <p:tgtEl>
                                          <p:spTgt spid="24594"/>
                                        </p:tgtEl>
                                        <p:attrNameLst>
                                          <p:attrName>ppt_x</p:attrName>
                                        </p:attrNameLst>
                                      </p:cBhvr>
                                    </p:anim>
                                    <p:anim from="0" to="-1.0" calcmode="lin" valueType="num">
                                      <p:cBhvr>
                                        <p:cTn id="205" dur="200" decel="50000" autoRev="1" fill="hold">
                                          <p:stCondLst>
                                            <p:cond delay="600"/>
                                          </p:stCondLst>
                                        </p:cTn>
                                        <p:tgtEl>
                                          <p:spTgt spid="24594"/>
                                        </p:tgtEl>
                                        <p:attrNameLst>
                                          <p:attrName>xshear</p:attrName>
                                        </p:attrNameLst>
                                      </p:cBhvr>
                                    </p:anim>
                                    <p:animScale>
                                      <p:cBhvr>
                                        <p:cTn id="206" dur="200" decel="100000" autoRev="1" fill="hold">
                                          <p:stCondLst>
                                            <p:cond delay="600"/>
                                          </p:stCondLst>
                                        </p:cTn>
                                        <p:tgtEl>
                                          <p:spTgt spid="24594"/>
                                        </p:tgtEl>
                                      </p:cBhvr>
                                      <p:from x="100000" y="100000"/>
                                      <p:to x="80000" y="100000"/>
                                    </p:animScale>
                                    <p:anim by="(#ppt_h/3+#ppt_w*0.1)" calcmode="lin" valueType="num">
                                      <p:cBhvr additive="sum">
                                        <p:cTn id="207" dur="200" decel="100000" autoRev="1" fill="hold">
                                          <p:stCondLst>
                                            <p:cond delay="600"/>
                                          </p:stCondLst>
                                        </p:cTn>
                                        <p:tgtEl>
                                          <p:spTgt spid="24594"/>
                                        </p:tgtEl>
                                        <p:attrNameLst>
                                          <p:attrName>ppt_x</p:attrName>
                                        </p:attrNameLst>
                                      </p:cBhvr>
                                    </p:anim>
                                  </p:childTnLst>
                                </p:cTn>
                              </p:par>
                            </p:childTnLst>
                          </p:cTn>
                        </p:par>
                      </p:childTnLst>
                    </p:cTn>
                  </p:par>
                  <p:par>
                    <p:cTn id="208" fill="hold">
                      <p:stCondLst>
                        <p:cond delay="indefinite"/>
                      </p:stCondLst>
                      <p:childTnLst>
                        <p:par>
                          <p:cTn id="209" fill="hold">
                            <p:stCondLst>
                              <p:cond delay="0"/>
                            </p:stCondLst>
                            <p:childTnLst>
                              <p:par>
                                <p:cTn id="210" presetID="34" presetClass="entr" presetSubtype="0" fill="hold" grpId="0" nodeType="clickEffect">
                                  <p:stCondLst>
                                    <p:cond delay="0"/>
                                  </p:stCondLst>
                                  <p:childTnLst>
                                    <p:set>
                                      <p:cBhvr>
                                        <p:cTn id="211" dur="1" fill="hold">
                                          <p:stCondLst>
                                            <p:cond delay="0"/>
                                          </p:stCondLst>
                                        </p:cTn>
                                        <p:tgtEl>
                                          <p:spTgt spid="24622"/>
                                        </p:tgtEl>
                                        <p:attrNameLst>
                                          <p:attrName>style.visibility</p:attrName>
                                        </p:attrNameLst>
                                      </p:cBhvr>
                                      <p:to>
                                        <p:strVal val="visible"/>
                                      </p:to>
                                    </p:set>
                                    <p:anim from="(-#ppt_w/2)" to="(#ppt_x)" calcmode="lin" valueType="num">
                                      <p:cBhvr>
                                        <p:cTn id="212" dur="600" fill="hold">
                                          <p:stCondLst>
                                            <p:cond delay="0"/>
                                          </p:stCondLst>
                                        </p:cTn>
                                        <p:tgtEl>
                                          <p:spTgt spid="24622"/>
                                        </p:tgtEl>
                                        <p:attrNameLst>
                                          <p:attrName>ppt_x</p:attrName>
                                        </p:attrNameLst>
                                      </p:cBhvr>
                                    </p:anim>
                                    <p:anim from="0" to="-1.0" calcmode="lin" valueType="num">
                                      <p:cBhvr>
                                        <p:cTn id="213" dur="200" decel="50000" autoRev="1" fill="hold">
                                          <p:stCondLst>
                                            <p:cond delay="600"/>
                                          </p:stCondLst>
                                        </p:cTn>
                                        <p:tgtEl>
                                          <p:spTgt spid="24622"/>
                                        </p:tgtEl>
                                        <p:attrNameLst>
                                          <p:attrName>xshear</p:attrName>
                                        </p:attrNameLst>
                                      </p:cBhvr>
                                    </p:anim>
                                    <p:animScale>
                                      <p:cBhvr>
                                        <p:cTn id="214" dur="200" decel="100000" autoRev="1" fill="hold">
                                          <p:stCondLst>
                                            <p:cond delay="600"/>
                                          </p:stCondLst>
                                        </p:cTn>
                                        <p:tgtEl>
                                          <p:spTgt spid="24622"/>
                                        </p:tgtEl>
                                      </p:cBhvr>
                                      <p:from x="100000" y="100000"/>
                                      <p:to x="80000" y="100000"/>
                                    </p:animScale>
                                    <p:anim by="(#ppt_h/3+#ppt_w*0.1)" calcmode="lin" valueType="num">
                                      <p:cBhvr additive="sum">
                                        <p:cTn id="215" dur="200" decel="100000" autoRev="1" fill="hold">
                                          <p:stCondLst>
                                            <p:cond delay="600"/>
                                          </p:stCondLst>
                                        </p:cTn>
                                        <p:tgtEl>
                                          <p:spTgt spid="24622"/>
                                        </p:tgtEl>
                                        <p:attrNameLst>
                                          <p:attrName>ppt_x</p:attrName>
                                        </p:attrNameLst>
                                      </p:cBhvr>
                                    </p:anim>
                                  </p:childTnLst>
                                </p:cTn>
                              </p:par>
                              <p:par>
                                <p:cTn id="216" presetID="34" presetClass="entr" presetSubtype="0" fill="hold" grpId="0" nodeType="withEffect">
                                  <p:stCondLst>
                                    <p:cond delay="0"/>
                                  </p:stCondLst>
                                  <p:childTnLst>
                                    <p:set>
                                      <p:cBhvr>
                                        <p:cTn id="217" dur="1" fill="hold">
                                          <p:stCondLst>
                                            <p:cond delay="0"/>
                                          </p:stCondLst>
                                        </p:cTn>
                                        <p:tgtEl>
                                          <p:spTgt spid="24608"/>
                                        </p:tgtEl>
                                        <p:attrNameLst>
                                          <p:attrName>style.visibility</p:attrName>
                                        </p:attrNameLst>
                                      </p:cBhvr>
                                      <p:to>
                                        <p:strVal val="visible"/>
                                      </p:to>
                                    </p:set>
                                    <p:anim from="(-#ppt_w/2)" to="(#ppt_x)" calcmode="lin" valueType="num">
                                      <p:cBhvr>
                                        <p:cTn id="218" dur="600" fill="hold">
                                          <p:stCondLst>
                                            <p:cond delay="0"/>
                                          </p:stCondLst>
                                        </p:cTn>
                                        <p:tgtEl>
                                          <p:spTgt spid="24608"/>
                                        </p:tgtEl>
                                        <p:attrNameLst>
                                          <p:attrName>ppt_x</p:attrName>
                                        </p:attrNameLst>
                                      </p:cBhvr>
                                    </p:anim>
                                    <p:anim from="0" to="-1.0" calcmode="lin" valueType="num">
                                      <p:cBhvr>
                                        <p:cTn id="219" dur="200" decel="50000" autoRev="1" fill="hold">
                                          <p:stCondLst>
                                            <p:cond delay="600"/>
                                          </p:stCondLst>
                                        </p:cTn>
                                        <p:tgtEl>
                                          <p:spTgt spid="24608"/>
                                        </p:tgtEl>
                                        <p:attrNameLst>
                                          <p:attrName>xshear</p:attrName>
                                        </p:attrNameLst>
                                      </p:cBhvr>
                                    </p:anim>
                                    <p:animScale>
                                      <p:cBhvr>
                                        <p:cTn id="220" dur="200" decel="100000" autoRev="1" fill="hold">
                                          <p:stCondLst>
                                            <p:cond delay="600"/>
                                          </p:stCondLst>
                                        </p:cTn>
                                        <p:tgtEl>
                                          <p:spTgt spid="24608"/>
                                        </p:tgtEl>
                                      </p:cBhvr>
                                      <p:from x="100000" y="100000"/>
                                      <p:to x="80000" y="100000"/>
                                    </p:animScale>
                                    <p:anim by="(#ppt_h/3+#ppt_w*0.1)" calcmode="lin" valueType="num">
                                      <p:cBhvr additive="sum">
                                        <p:cTn id="221" dur="200" decel="100000" autoRev="1" fill="hold">
                                          <p:stCondLst>
                                            <p:cond delay="600"/>
                                          </p:stCondLst>
                                        </p:cTn>
                                        <p:tgtEl>
                                          <p:spTgt spid="24608"/>
                                        </p:tgtEl>
                                        <p:attrNameLst>
                                          <p:attrName>ppt_x</p:attrName>
                                        </p:attrNameLst>
                                      </p:cBhvr>
                                    </p:anim>
                                  </p:childTnLst>
                                </p:cTn>
                              </p:par>
                            </p:childTnLst>
                          </p:cTn>
                        </p:par>
                      </p:childTnLst>
                    </p:cTn>
                  </p:par>
                  <p:par>
                    <p:cTn id="222" fill="hold">
                      <p:stCondLst>
                        <p:cond delay="indefinite"/>
                      </p:stCondLst>
                      <p:childTnLst>
                        <p:par>
                          <p:cTn id="223" fill="hold">
                            <p:stCondLst>
                              <p:cond delay="0"/>
                            </p:stCondLst>
                            <p:childTnLst>
                              <p:par>
                                <p:cTn id="224" presetID="34" presetClass="entr" presetSubtype="0" fill="hold" grpId="0" nodeType="clickEffect">
                                  <p:stCondLst>
                                    <p:cond delay="0"/>
                                  </p:stCondLst>
                                  <p:childTnLst>
                                    <p:set>
                                      <p:cBhvr>
                                        <p:cTn id="225" dur="1" fill="hold">
                                          <p:stCondLst>
                                            <p:cond delay="0"/>
                                          </p:stCondLst>
                                        </p:cTn>
                                        <p:tgtEl>
                                          <p:spTgt spid="24615"/>
                                        </p:tgtEl>
                                        <p:attrNameLst>
                                          <p:attrName>style.visibility</p:attrName>
                                        </p:attrNameLst>
                                      </p:cBhvr>
                                      <p:to>
                                        <p:strVal val="visible"/>
                                      </p:to>
                                    </p:set>
                                    <p:anim from="(-#ppt_w/2)" to="(#ppt_x)" calcmode="lin" valueType="num">
                                      <p:cBhvr>
                                        <p:cTn id="226" dur="600" fill="hold">
                                          <p:stCondLst>
                                            <p:cond delay="0"/>
                                          </p:stCondLst>
                                        </p:cTn>
                                        <p:tgtEl>
                                          <p:spTgt spid="24615"/>
                                        </p:tgtEl>
                                        <p:attrNameLst>
                                          <p:attrName>ppt_x</p:attrName>
                                        </p:attrNameLst>
                                      </p:cBhvr>
                                    </p:anim>
                                    <p:anim from="0" to="-1.0" calcmode="lin" valueType="num">
                                      <p:cBhvr>
                                        <p:cTn id="227" dur="200" decel="50000" autoRev="1" fill="hold">
                                          <p:stCondLst>
                                            <p:cond delay="600"/>
                                          </p:stCondLst>
                                        </p:cTn>
                                        <p:tgtEl>
                                          <p:spTgt spid="24615"/>
                                        </p:tgtEl>
                                        <p:attrNameLst>
                                          <p:attrName>xshear</p:attrName>
                                        </p:attrNameLst>
                                      </p:cBhvr>
                                    </p:anim>
                                    <p:animScale>
                                      <p:cBhvr>
                                        <p:cTn id="228" dur="200" decel="100000" autoRev="1" fill="hold">
                                          <p:stCondLst>
                                            <p:cond delay="600"/>
                                          </p:stCondLst>
                                        </p:cTn>
                                        <p:tgtEl>
                                          <p:spTgt spid="24615"/>
                                        </p:tgtEl>
                                      </p:cBhvr>
                                      <p:from x="100000" y="100000"/>
                                      <p:to x="80000" y="100000"/>
                                    </p:animScale>
                                    <p:anim by="(#ppt_h/3+#ppt_w*0.1)" calcmode="lin" valueType="num">
                                      <p:cBhvr additive="sum">
                                        <p:cTn id="229" dur="200" decel="100000" autoRev="1" fill="hold">
                                          <p:stCondLst>
                                            <p:cond delay="600"/>
                                          </p:stCondLst>
                                        </p:cTn>
                                        <p:tgtEl>
                                          <p:spTgt spid="24615"/>
                                        </p:tgtEl>
                                        <p:attrNameLst>
                                          <p:attrName>ppt_x</p:attrName>
                                        </p:attrNameLst>
                                      </p:cBhvr>
                                    </p:anim>
                                  </p:childTnLst>
                                </p:cTn>
                              </p:par>
                              <p:par>
                                <p:cTn id="230" presetID="34" presetClass="entr" presetSubtype="0" fill="hold" grpId="0" nodeType="withEffect">
                                  <p:stCondLst>
                                    <p:cond delay="0"/>
                                  </p:stCondLst>
                                  <p:childTnLst>
                                    <p:set>
                                      <p:cBhvr>
                                        <p:cTn id="231" dur="1" fill="hold">
                                          <p:stCondLst>
                                            <p:cond delay="0"/>
                                          </p:stCondLst>
                                        </p:cTn>
                                        <p:tgtEl>
                                          <p:spTgt spid="24595"/>
                                        </p:tgtEl>
                                        <p:attrNameLst>
                                          <p:attrName>style.visibility</p:attrName>
                                        </p:attrNameLst>
                                      </p:cBhvr>
                                      <p:to>
                                        <p:strVal val="visible"/>
                                      </p:to>
                                    </p:set>
                                    <p:anim from="(-#ppt_w/2)" to="(#ppt_x)" calcmode="lin" valueType="num">
                                      <p:cBhvr>
                                        <p:cTn id="232" dur="600" fill="hold">
                                          <p:stCondLst>
                                            <p:cond delay="0"/>
                                          </p:stCondLst>
                                        </p:cTn>
                                        <p:tgtEl>
                                          <p:spTgt spid="24595"/>
                                        </p:tgtEl>
                                        <p:attrNameLst>
                                          <p:attrName>ppt_x</p:attrName>
                                        </p:attrNameLst>
                                      </p:cBhvr>
                                    </p:anim>
                                    <p:anim from="0" to="-1.0" calcmode="lin" valueType="num">
                                      <p:cBhvr>
                                        <p:cTn id="233" dur="200" decel="50000" autoRev="1" fill="hold">
                                          <p:stCondLst>
                                            <p:cond delay="600"/>
                                          </p:stCondLst>
                                        </p:cTn>
                                        <p:tgtEl>
                                          <p:spTgt spid="24595"/>
                                        </p:tgtEl>
                                        <p:attrNameLst>
                                          <p:attrName>xshear</p:attrName>
                                        </p:attrNameLst>
                                      </p:cBhvr>
                                    </p:anim>
                                    <p:animScale>
                                      <p:cBhvr>
                                        <p:cTn id="234" dur="200" decel="100000" autoRev="1" fill="hold">
                                          <p:stCondLst>
                                            <p:cond delay="600"/>
                                          </p:stCondLst>
                                        </p:cTn>
                                        <p:tgtEl>
                                          <p:spTgt spid="24595"/>
                                        </p:tgtEl>
                                      </p:cBhvr>
                                      <p:from x="100000" y="100000"/>
                                      <p:to x="80000" y="100000"/>
                                    </p:animScale>
                                    <p:anim by="(#ppt_h/3+#ppt_w*0.1)" calcmode="lin" valueType="num">
                                      <p:cBhvr additive="sum">
                                        <p:cTn id="235" dur="200" decel="100000" autoRev="1" fill="hold">
                                          <p:stCondLst>
                                            <p:cond delay="600"/>
                                          </p:stCondLst>
                                        </p:cTn>
                                        <p:tgtEl>
                                          <p:spTgt spid="24595"/>
                                        </p:tgtEl>
                                        <p:attrNameLst>
                                          <p:attrName>ppt_x</p:attrName>
                                        </p:attrNameLst>
                                      </p:cBhvr>
                                    </p:anim>
                                  </p:childTnLst>
                                </p:cTn>
                              </p:par>
                            </p:childTnLst>
                          </p:cTn>
                        </p:par>
                      </p:childTnLst>
                    </p:cTn>
                  </p:par>
                  <p:par>
                    <p:cTn id="236" fill="hold">
                      <p:stCondLst>
                        <p:cond delay="indefinite"/>
                      </p:stCondLst>
                      <p:childTnLst>
                        <p:par>
                          <p:cTn id="237" fill="hold">
                            <p:stCondLst>
                              <p:cond delay="0"/>
                            </p:stCondLst>
                            <p:childTnLst>
                              <p:par>
                                <p:cTn id="238" presetID="34" presetClass="entr" presetSubtype="0" fill="hold" grpId="0" nodeType="clickEffect">
                                  <p:stCondLst>
                                    <p:cond delay="0"/>
                                  </p:stCondLst>
                                  <p:childTnLst>
                                    <p:set>
                                      <p:cBhvr>
                                        <p:cTn id="239" dur="1" fill="hold">
                                          <p:stCondLst>
                                            <p:cond delay="0"/>
                                          </p:stCondLst>
                                        </p:cTn>
                                        <p:tgtEl>
                                          <p:spTgt spid="24616"/>
                                        </p:tgtEl>
                                        <p:attrNameLst>
                                          <p:attrName>style.visibility</p:attrName>
                                        </p:attrNameLst>
                                      </p:cBhvr>
                                      <p:to>
                                        <p:strVal val="visible"/>
                                      </p:to>
                                    </p:set>
                                    <p:anim from="(-#ppt_w/2)" to="(#ppt_x)" calcmode="lin" valueType="num">
                                      <p:cBhvr>
                                        <p:cTn id="240" dur="600" fill="hold">
                                          <p:stCondLst>
                                            <p:cond delay="0"/>
                                          </p:stCondLst>
                                        </p:cTn>
                                        <p:tgtEl>
                                          <p:spTgt spid="24616"/>
                                        </p:tgtEl>
                                        <p:attrNameLst>
                                          <p:attrName>ppt_x</p:attrName>
                                        </p:attrNameLst>
                                      </p:cBhvr>
                                    </p:anim>
                                    <p:anim from="0" to="-1.0" calcmode="lin" valueType="num">
                                      <p:cBhvr>
                                        <p:cTn id="241" dur="200" decel="50000" autoRev="1" fill="hold">
                                          <p:stCondLst>
                                            <p:cond delay="600"/>
                                          </p:stCondLst>
                                        </p:cTn>
                                        <p:tgtEl>
                                          <p:spTgt spid="24616"/>
                                        </p:tgtEl>
                                        <p:attrNameLst>
                                          <p:attrName>xshear</p:attrName>
                                        </p:attrNameLst>
                                      </p:cBhvr>
                                    </p:anim>
                                    <p:animScale>
                                      <p:cBhvr>
                                        <p:cTn id="242" dur="200" decel="100000" autoRev="1" fill="hold">
                                          <p:stCondLst>
                                            <p:cond delay="600"/>
                                          </p:stCondLst>
                                        </p:cTn>
                                        <p:tgtEl>
                                          <p:spTgt spid="24616"/>
                                        </p:tgtEl>
                                      </p:cBhvr>
                                      <p:from x="100000" y="100000"/>
                                      <p:to x="80000" y="100000"/>
                                    </p:animScale>
                                    <p:anim by="(#ppt_h/3+#ppt_w*0.1)" calcmode="lin" valueType="num">
                                      <p:cBhvr additive="sum">
                                        <p:cTn id="243" dur="200" decel="100000" autoRev="1" fill="hold">
                                          <p:stCondLst>
                                            <p:cond delay="600"/>
                                          </p:stCondLst>
                                        </p:cTn>
                                        <p:tgtEl>
                                          <p:spTgt spid="24616"/>
                                        </p:tgtEl>
                                        <p:attrNameLst>
                                          <p:attrName>ppt_x</p:attrName>
                                        </p:attrNameLst>
                                      </p:cBhvr>
                                    </p:anim>
                                  </p:childTnLst>
                                </p:cTn>
                              </p:par>
                              <p:par>
                                <p:cTn id="244" presetID="34" presetClass="entr" presetSubtype="0" fill="hold" grpId="0" nodeType="withEffect">
                                  <p:stCondLst>
                                    <p:cond delay="0"/>
                                  </p:stCondLst>
                                  <p:childTnLst>
                                    <p:set>
                                      <p:cBhvr>
                                        <p:cTn id="245" dur="1" fill="hold">
                                          <p:stCondLst>
                                            <p:cond delay="0"/>
                                          </p:stCondLst>
                                        </p:cTn>
                                        <p:tgtEl>
                                          <p:spTgt spid="24596"/>
                                        </p:tgtEl>
                                        <p:attrNameLst>
                                          <p:attrName>style.visibility</p:attrName>
                                        </p:attrNameLst>
                                      </p:cBhvr>
                                      <p:to>
                                        <p:strVal val="visible"/>
                                      </p:to>
                                    </p:set>
                                    <p:anim from="(-#ppt_w/2)" to="(#ppt_x)" calcmode="lin" valueType="num">
                                      <p:cBhvr>
                                        <p:cTn id="246" dur="600" fill="hold">
                                          <p:stCondLst>
                                            <p:cond delay="0"/>
                                          </p:stCondLst>
                                        </p:cTn>
                                        <p:tgtEl>
                                          <p:spTgt spid="24596"/>
                                        </p:tgtEl>
                                        <p:attrNameLst>
                                          <p:attrName>ppt_x</p:attrName>
                                        </p:attrNameLst>
                                      </p:cBhvr>
                                    </p:anim>
                                    <p:anim from="0" to="-1.0" calcmode="lin" valueType="num">
                                      <p:cBhvr>
                                        <p:cTn id="247" dur="200" decel="50000" autoRev="1" fill="hold">
                                          <p:stCondLst>
                                            <p:cond delay="600"/>
                                          </p:stCondLst>
                                        </p:cTn>
                                        <p:tgtEl>
                                          <p:spTgt spid="24596"/>
                                        </p:tgtEl>
                                        <p:attrNameLst>
                                          <p:attrName>xshear</p:attrName>
                                        </p:attrNameLst>
                                      </p:cBhvr>
                                    </p:anim>
                                    <p:animScale>
                                      <p:cBhvr>
                                        <p:cTn id="248" dur="200" decel="100000" autoRev="1" fill="hold">
                                          <p:stCondLst>
                                            <p:cond delay="600"/>
                                          </p:stCondLst>
                                        </p:cTn>
                                        <p:tgtEl>
                                          <p:spTgt spid="24596"/>
                                        </p:tgtEl>
                                      </p:cBhvr>
                                      <p:from x="100000" y="100000"/>
                                      <p:to x="80000" y="100000"/>
                                    </p:animScale>
                                    <p:anim by="(#ppt_h/3+#ppt_w*0.1)" calcmode="lin" valueType="num">
                                      <p:cBhvr additive="sum">
                                        <p:cTn id="249" dur="200" decel="100000" autoRev="1" fill="hold">
                                          <p:stCondLst>
                                            <p:cond delay="600"/>
                                          </p:stCondLst>
                                        </p:cTn>
                                        <p:tgtEl>
                                          <p:spTgt spid="24596"/>
                                        </p:tgtEl>
                                        <p:attrNameLst>
                                          <p:attrName>ppt_x</p:attrName>
                                        </p:attrNameLst>
                                      </p:cBhvr>
                                    </p:anim>
                                  </p:childTnLst>
                                </p:cTn>
                              </p:par>
                            </p:childTnLst>
                          </p:cTn>
                        </p:par>
                      </p:childTnLst>
                    </p:cTn>
                  </p:par>
                  <p:par>
                    <p:cTn id="250" fill="hold">
                      <p:stCondLst>
                        <p:cond delay="indefinite"/>
                      </p:stCondLst>
                      <p:childTnLst>
                        <p:par>
                          <p:cTn id="251" fill="hold">
                            <p:stCondLst>
                              <p:cond delay="0"/>
                            </p:stCondLst>
                            <p:childTnLst>
                              <p:par>
                                <p:cTn id="252" presetID="34" presetClass="entr" presetSubtype="0" fill="hold" grpId="0" nodeType="clickEffect">
                                  <p:stCondLst>
                                    <p:cond delay="0"/>
                                  </p:stCondLst>
                                  <p:childTnLst>
                                    <p:set>
                                      <p:cBhvr>
                                        <p:cTn id="253" dur="1" fill="hold">
                                          <p:stCondLst>
                                            <p:cond delay="0"/>
                                          </p:stCondLst>
                                        </p:cTn>
                                        <p:tgtEl>
                                          <p:spTgt spid="24617"/>
                                        </p:tgtEl>
                                        <p:attrNameLst>
                                          <p:attrName>style.visibility</p:attrName>
                                        </p:attrNameLst>
                                      </p:cBhvr>
                                      <p:to>
                                        <p:strVal val="visible"/>
                                      </p:to>
                                    </p:set>
                                    <p:anim from="(-#ppt_w/2)" to="(#ppt_x)" calcmode="lin" valueType="num">
                                      <p:cBhvr>
                                        <p:cTn id="254" dur="600" fill="hold">
                                          <p:stCondLst>
                                            <p:cond delay="0"/>
                                          </p:stCondLst>
                                        </p:cTn>
                                        <p:tgtEl>
                                          <p:spTgt spid="24617"/>
                                        </p:tgtEl>
                                        <p:attrNameLst>
                                          <p:attrName>ppt_x</p:attrName>
                                        </p:attrNameLst>
                                      </p:cBhvr>
                                    </p:anim>
                                    <p:anim from="0" to="-1.0" calcmode="lin" valueType="num">
                                      <p:cBhvr>
                                        <p:cTn id="255" dur="200" decel="50000" autoRev="1" fill="hold">
                                          <p:stCondLst>
                                            <p:cond delay="600"/>
                                          </p:stCondLst>
                                        </p:cTn>
                                        <p:tgtEl>
                                          <p:spTgt spid="24617"/>
                                        </p:tgtEl>
                                        <p:attrNameLst>
                                          <p:attrName>xshear</p:attrName>
                                        </p:attrNameLst>
                                      </p:cBhvr>
                                    </p:anim>
                                    <p:animScale>
                                      <p:cBhvr>
                                        <p:cTn id="256" dur="200" decel="100000" autoRev="1" fill="hold">
                                          <p:stCondLst>
                                            <p:cond delay="600"/>
                                          </p:stCondLst>
                                        </p:cTn>
                                        <p:tgtEl>
                                          <p:spTgt spid="24617"/>
                                        </p:tgtEl>
                                      </p:cBhvr>
                                      <p:from x="100000" y="100000"/>
                                      <p:to x="80000" y="100000"/>
                                    </p:animScale>
                                    <p:anim by="(#ppt_h/3+#ppt_w*0.1)" calcmode="lin" valueType="num">
                                      <p:cBhvr additive="sum">
                                        <p:cTn id="257" dur="200" decel="100000" autoRev="1" fill="hold">
                                          <p:stCondLst>
                                            <p:cond delay="600"/>
                                          </p:stCondLst>
                                        </p:cTn>
                                        <p:tgtEl>
                                          <p:spTgt spid="24617"/>
                                        </p:tgtEl>
                                        <p:attrNameLst>
                                          <p:attrName>ppt_x</p:attrName>
                                        </p:attrNameLst>
                                      </p:cBhvr>
                                    </p:anim>
                                  </p:childTnLst>
                                </p:cTn>
                              </p:par>
                              <p:par>
                                <p:cTn id="258" presetID="34" presetClass="entr" presetSubtype="0" fill="hold" grpId="0" nodeType="withEffect">
                                  <p:stCondLst>
                                    <p:cond delay="0"/>
                                  </p:stCondLst>
                                  <p:childTnLst>
                                    <p:set>
                                      <p:cBhvr>
                                        <p:cTn id="259" dur="1" fill="hold">
                                          <p:stCondLst>
                                            <p:cond delay="0"/>
                                          </p:stCondLst>
                                        </p:cTn>
                                        <p:tgtEl>
                                          <p:spTgt spid="24597"/>
                                        </p:tgtEl>
                                        <p:attrNameLst>
                                          <p:attrName>style.visibility</p:attrName>
                                        </p:attrNameLst>
                                      </p:cBhvr>
                                      <p:to>
                                        <p:strVal val="visible"/>
                                      </p:to>
                                    </p:set>
                                    <p:anim from="(-#ppt_w/2)" to="(#ppt_x)" calcmode="lin" valueType="num">
                                      <p:cBhvr>
                                        <p:cTn id="260" dur="600" fill="hold">
                                          <p:stCondLst>
                                            <p:cond delay="0"/>
                                          </p:stCondLst>
                                        </p:cTn>
                                        <p:tgtEl>
                                          <p:spTgt spid="24597"/>
                                        </p:tgtEl>
                                        <p:attrNameLst>
                                          <p:attrName>ppt_x</p:attrName>
                                        </p:attrNameLst>
                                      </p:cBhvr>
                                    </p:anim>
                                    <p:anim from="0" to="-1.0" calcmode="lin" valueType="num">
                                      <p:cBhvr>
                                        <p:cTn id="261" dur="200" decel="50000" autoRev="1" fill="hold">
                                          <p:stCondLst>
                                            <p:cond delay="600"/>
                                          </p:stCondLst>
                                        </p:cTn>
                                        <p:tgtEl>
                                          <p:spTgt spid="24597"/>
                                        </p:tgtEl>
                                        <p:attrNameLst>
                                          <p:attrName>xshear</p:attrName>
                                        </p:attrNameLst>
                                      </p:cBhvr>
                                    </p:anim>
                                    <p:animScale>
                                      <p:cBhvr>
                                        <p:cTn id="262" dur="200" decel="100000" autoRev="1" fill="hold">
                                          <p:stCondLst>
                                            <p:cond delay="600"/>
                                          </p:stCondLst>
                                        </p:cTn>
                                        <p:tgtEl>
                                          <p:spTgt spid="24597"/>
                                        </p:tgtEl>
                                      </p:cBhvr>
                                      <p:from x="100000" y="100000"/>
                                      <p:to x="80000" y="100000"/>
                                    </p:animScale>
                                    <p:anim by="(#ppt_h/3+#ppt_w*0.1)" calcmode="lin" valueType="num">
                                      <p:cBhvr additive="sum">
                                        <p:cTn id="263" dur="200" decel="100000" autoRev="1" fill="hold">
                                          <p:stCondLst>
                                            <p:cond delay="600"/>
                                          </p:stCondLst>
                                        </p:cTn>
                                        <p:tgtEl>
                                          <p:spTgt spid="24597"/>
                                        </p:tgtEl>
                                        <p:attrNameLst>
                                          <p:attrName>ppt_x</p:attrName>
                                        </p:attrNameLst>
                                      </p:cBhvr>
                                    </p:anim>
                                  </p:childTnLst>
                                </p:cTn>
                              </p:par>
                            </p:childTnLst>
                          </p:cTn>
                        </p:par>
                      </p:childTnLst>
                    </p:cTn>
                  </p:par>
                  <p:par>
                    <p:cTn id="264" fill="hold">
                      <p:stCondLst>
                        <p:cond delay="indefinite"/>
                      </p:stCondLst>
                      <p:childTnLst>
                        <p:par>
                          <p:cTn id="265" fill="hold">
                            <p:stCondLst>
                              <p:cond delay="0"/>
                            </p:stCondLst>
                            <p:childTnLst>
                              <p:par>
                                <p:cTn id="266" presetID="34" presetClass="entr" presetSubtype="0" fill="hold" grpId="0" nodeType="clickEffect">
                                  <p:stCondLst>
                                    <p:cond delay="0"/>
                                  </p:stCondLst>
                                  <p:childTnLst>
                                    <p:set>
                                      <p:cBhvr>
                                        <p:cTn id="267" dur="1" fill="hold">
                                          <p:stCondLst>
                                            <p:cond delay="0"/>
                                          </p:stCondLst>
                                        </p:cTn>
                                        <p:tgtEl>
                                          <p:spTgt spid="24618"/>
                                        </p:tgtEl>
                                        <p:attrNameLst>
                                          <p:attrName>style.visibility</p:attrName>
                                        </p:attrNameLst>
                                      </p:cBhvr>
                                      <p:to>
                                        <p:strVal val="visible"/>
                                      </p:to>
                                    </p:set>
                                    <p:anim from="(-#ppt_w/2)" to="(#ppt_x)" calcmode="lin" valueType="num">
                                      <p:cBhvr>
                                        <p:cTn id="268" dur="600" fill="hold">
                                          <p:stCondLst>
                                            <p:cond delay="0"/>
                                          </p:stCondLst>
                                        </p:cTn>
                                        <p:tgtEl>
                                          <p:spTgt spid="24618"/>
                                        </p:tgtEl>
                                        <p:attrNameLst>
                                          <p:attrName>ppt_x</p:attrName>
                                        </p:attrNameLst>
                                      </p:cBhvr>
                                    </p:anim>
                                    <p:anim from="0" to="-1.0" calcmode="lin" valueType="num">
                                      <p:cBhvr>
                                        <p:cTn id="269" dur="200" decel="50000" autoRev="1" fill="hold">
                                          <p:stCondLst>
                                            <p:cond delay="600"/>
                                          </p:stCondLst>
                                        </p:cTn>
                                        <p:tgtEl>
                                          <p:spTgt spid="24618"/>
                                        </p:tgtEl>
                                        <p:attrNameLst>
                                          <p:attrName>xshear</p:attrName>
                                        </p:attrNameLst>
                                      </p:cBhvr>
                                    </p:anim>
                                    <p:animScale>
                                      <p:cBhvr>
                                        <p:cTn id="270" dur="200" decel="100000" autoRev="1" fill="hold">
                                          <p:stCondLst>
                                            <p:cond delay="600"/>
                                          </p:stCondLst>
                                        </p:cTn>
                                        <p:tgtEl>
                                          <p:spTgt spid="24618"/>
                                        </p:tgtEl>
                                      </p:cBhvr>
                                      <p:from x="100000" y="100000"/>
                                      <p:to x="80000" y="100000"/>
                                    </p:animScale>
                                    <p:anim by="(#ppt_h/3+#ppt_w*0.1)" calcmode="lin" valueType="num">
                                      <p:cBhvr additive="sum">
                                        <p:cTn id="271" dur="200" decel="100000" autoRev="1" fill="hold">
                                          <p:stCondLst>
                                            <p:cond delay="600"/>
                                          </p:stCondLst>
                                        </p:cTn>
                                        <p:tgtEl>
                                          <p:spTgt spid="24618"/>
                                        </p:tgtEl>
                                        <p:attrNameLst>
                                          <p:attrName>ppt_x</p:attrName>
                                        </p:attrNameLst>
                                      </p:cBhvr>
                                    </p:anim>
                                  </p:childTnLst>
                                </p:cTn>
                              </p:par>
                              <p:par>
                                <p:cTn id="272" presetID="34" presetClass="entr" presetSubtype="0" fill="hold" grpId="0" nodeType="withEffect">
                                  <p:stCondLst>
                                    <p:cond delay="0"/>
                                  </p:stCondLst>
                                  <p:childTnLst>
                                    <p:set>
                                      <p:cBhvr>
                                        <p:cTn id="273" dur="1" fill="hold">
                                          <p:stCondLst>
                                            <p:cond delay="0"/>
                                          </p:stCondLst>
                                        </p:cTn>
                                        <p:tgtEl>
                                          <p:spTgt spid="24598"/>
                                        </p:tgtEl>
                                        <p:attrNameLst>
                                          <p:attrName>style.visibility</p:attrName>
                                        </p:attrNameLst>
                                      </p:cBhvr>
                                      <p:to>
                                        <p:strVal val="visible"/>
                                      </p:to>
                                    </p:set>
                                    <p:anim from="(-#ppt_w/2)" to="(#ppt_x)" calcmode="lin" valueType="num">
                                      <p:cBhvr>
                                        <p:cTn id="274" dur="600" fill="hold">
                                          <p:stCondLst>
                                            <p:cond delay="0"/>
                                          </p:stCondLst>
                                        </p:cTn>
                                        <p:tgtEl>
                                          <p:spTgt spid="24598"/>
                                        </p:tgtEl>
                                        <p:attrNameLst>
                                          <p:attrName>ppt_x</p:attrName>
                                        </p:attrNameLst>
                                      </p:cBhvr>
                                    </p:anim>
                                    <p:anim from="0" to="-1.0" calcmode="lin" valueType="num">
                                      <p:cBhvr>
                                        <p:cTn id="275" dur="200" decel="50000" autoRev="1" fill="hold">
                                          <p:stCondLst>
                                            <p:cond delay="600"/>
                                          </p:stCondLst>
                                        </p:cTn>
                                        <p:tgtEl>
                                          <p:spTgt spid="24598"/>
                                        </p:tgtEl>
                                        <p:attrNameLst>
                                          <p:attrName>xshear</p:attrName>
                                        </p:attrNameLst>
                                      </p:cBhvr>
                                    </p:anim>
                                    <p:animScale>
                                      <p:cBhvr>
                                        <p:cTn id="276" dur="200" decel="100000" autoRev="1" fill="hold">
                                          <p:stCondLst>
                                            <p:cond delay="600"/>
                                          </p:stCondLst>
                                        </p:cTn>
                                        <p:tgtEl>
                                          <p:spTgt spid="24598"/>
                                        </p:tgtEl>
                                      </p:cBhvr>
                                      <p:from x="100000" y="100000"/>
                                      <p:to x="80000" y="100000"/>
                                    </p:animScale>
                                    <p:anim by="(#ppt_h/3+#ppt_w*0.1)" calcmode="lin" valueType="num">
                                      <p:cBhvr additive="sum">
                                        <p:cTn id="277" dur="200" decel="100000" autoRev="1" fill="hold">
                                          <p:stCondLst>
                                            <p:cond delay="600"/>
                                          </p:stCondLst>
                                        </p:cTn>
                                        <p:tgtEl>
                                          <p:spTgt spid="24598"/>
                                        </p:tgtEl>
                                        <p:attrNameLst>
                                          <p:attrName>ppt_x</p:attrName>
                                        </p:attrNameLst>
                                      </p:cBhvr>
                                    </p:anim>
                                  </p:childTnLst>
                                </p:cTn>
                              </p:par>
                            </p:childTnLst>
                          </p:cTn>
                        </p:par>
                      </p:childTnLst>
                    </p:cTn>
                  </p:par>
                  <p:par>
                    <p:cTn id="278" fill="hold">
                      <p:stCondLst>
                        <p:cond delay="indefinite"/>
                      </p:stCondLst>
                      <p:childTnLst>
                        <p:par>
                          <p:cTn id="279" fill="hold">
                            <p:stCondLst>
                              <p:cond delay="0"/>
                            </p:stCondLst>
                            <p:childTnLst>
                              <p:par>
                                <p:cTn id="280" presetID="34" presetClass="entr" presetSubtype="0" fill="hold" grpId="0" nodeType="clickEffect">
                                  <p:stCondLst>
                                    <p:cond delay="0"/>
                                  </p:stCondLst>
                                  <p:childTnLst>
                                    <p:set>
                                      <p:cBhvr>
                                        <p:cTn id="281" dur="1" fill="hold">
                                          <p:stCondLst>
                                            <p:cond delay="0"/>
                                          </p:stCondLst>
                                        </p:cTn>
                                        <p:tgtEl>
                                          <p:spTgt spid="24619"/>
                                        </p:tgtEl>
                                        <p:attrNameLst>
                                          <p:attrName>style.visibility</p:attrName>
                                        </p:attrNameLst>
                                      </p:cBhvr>
                                      <p:to>
                                        <p:strVal val="visible"/>
                                      </p:to>
                                    </p:set>
                                    <p:anim from="(-#ppt_w/2)" to="(#ppt_x)" calcmode="lin" valueType="num">
                                      <p:cBhvr>
                                        <p:cTn id="282" dur="600" fill="hold">
                                          <p:stCondLst>
                                            <p:cond delay="0"/>
                                          </p:stCondLst>
                                        </p:cTn>
                                        <p:tgtEl>
                                          <p:spTgt spid="24619"/>
                                        </p:tgtEl>
                                        <p:attrNameLst>
                                          <p:attrName>ppt_x</p:attrName>
                                        </p:attrNameLst>
                                      </p:cBhvr>
                                    </p:anim>
                                    <p:anim from="0" to="-1.0" calcmode="lin" valueType="num">
                                      <p:cBhvr>
                                        <p:cTn id="283" dur="200" decel="50000" autoRev="1" fill="hold">
                                          <p:stCondLst>
                                            <p:cond delay="600"/>
                                          </p:stCondLst>
                                        </p:cTn>
                                        <p:tgtEl>
                                          <p:spTgt spid="24619"/>
                                        </p:tgtEl>
                                        <p:attrNameLst>
                                          <p:attrName>xshear</p:attrName>
                                        </p:attrNameLst>
                                      </p:cBhvr>
                                    </p:anim>
                                    <p:animScale>
                                      <p:cBhvr>
                                        <p:cTn id="284" dur="200" decel="100000" autoRev="1" fill="hold">
                                          <p:stCondLst>
                                            <p:cond delay="600"/>
                                          </p:stCondLst>
                                        </p:cTn>
                                        <p:tgtEl>
                                          <p:spTgt spid="24619"/>
                                        </p:tgtEl>
                                      </p:cBhvr>
                                      <p:from x="100000" y="100000"/>
                                      <p:to x="80000" y="100000"/>
                                    </p:animScale>
                                    <p:anim by="(#ppt_h/3+#ppt_w*0.1)" calcmode="lin" valueType="num">
                                      <p:cBhvr additive="sum">
                                        <p:cTn id="285" dur="200" decel="100000" autoRev="1" fill="hold">
                                          <p:stCondLst>
                                            <p:cond delay="600"/>
                                          </p:stCondLst>
                                        </p:cTn>
                                        <p:tgtEl>
                                          <p:spTgt spid="24619"/>
                                        </p:tgtEl>
                                        <p:attrNameLst>
                                          <p:attrName>ppt_x</p:attrName>
                                        </p:attrNameLst>
                                      </p:cBhvr>
                                    </p:anim>
                                  </p:childTnLst>
                                </p:cTn>
                              </p:par>
                              <p:par>
                                <p:cTn id="286" presetID="34" presetClass="entr" presetSubtype="0" fill="hold" grpId="0" nodeType="withEffect">
                                  <p:stCondLst>
                                    <p:cond delay="0"/>
                                  </p:stCondLst>
                                  <p:childTnLst>
                                    <p:set>
                                      <p:cBhvr>
                                        <p:cTn id="287" dur="1" fill="hold">
                                          <p:stCondLst>
                                            <p:cond delay="0"/>
                                          </p:stCondLst>
                                        </p:cTn>
                                        <p:tgtEl>
                                          <p:spTgt spid="24599"/>
                                        </p:tgtEl>
                                        <p:attrNameLst>
                                          <p:attrName>style.visibility</p:attrName>
                                        </p:attrNameLst>
                                      </p:cBhvr>
                                      <p:to>
                                        <p:strVal val="visible"/>
                                      </p:to>
                                    </p:set>
                                    <p:anim from="(-#ppt_w/2)" to="(#ppt_x)" calcmode="lin" valueType="num">
                                      <p:cBhvr>
                                        <p:cTn id="288" dur="600" fill="hold">
                                          <p:stCondLst>
                                            <p:cond delay="0"/>
                                          </p:stCondLst>
                                        </p:cTn>
                                        <p:tgtEl>
                                          <p:spTgt spid="24599"/>
                                        </p:tgtEl>
                                        <p:attrNameLst>
                                          <p:attrName>ppt_x</p:attrName>
                                        </p:attrNameLst>
                                      </p:cBhvr>
                                    </p:anim>
                                    <p:anim from="0" to="-1.0" calcmode="lin" valueType="num">
                                      <p:cBhvr>
                                        <p:cTn id="289" dur="200" decel="50000" autoRev="1" fill="hold">
                                          <p:stCondLst>
                                            <p:cond delay="600"/>
                                          </p:stCondLst>
                                        </p:cTn>
                                        <p:tgtEl>
                                          <p:spTgt spid="24599"/>
                                        </p:tgtEl>
                                        <p:attrNameLst>
                                          <p:attrName>xshear</p:attrName>
                                        </p:attrNameLst>
                                      </p:cBhvr>
                                    </p:anim>
                                    <p:animScale>
                                      <p:cBhvr>
                                        <p:cTn id="290" dur="200" decel="100000" autoRev="1" fill="hold">
                                          <p:stCondLst>
                                            <p:cond delay="600"/>
                                          </p:stCondLst>
                                        </p:cTn>
                                        <p:tgtEl>
                                          <p:spTgt spid="24599"/>
                                        </p:tgtEl>
                                      </p:cBhvr>
                                      <p:from x="100000" y="100000"/>
                                      <p:to x="80000" y="100000"/>
                                    </p:animScale>
                                    <p:anim by="(#ppt_h/3+#ppt_w*0.1)" calcmode="lin" valueType="num">
                                      <p:cBhvr additive="sum">
                                        <p:cTn id="291" dur="200" decel="100000" autoRev="1" fill="hold">
                                          <p:stCondLst>
                                            <p:cond delay="600"/>
                                          </p:stCondLst>
                                        </p:cTn>
                                        <p:tgtEl>
                                          <p:spTgt spid="2459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P spid="24586" grpId="0" animBg="1"/>
      <p:bldP spid="24587" grpId="0" animBg="1"/>
      <p:bldP spid="24588" grpId="0" animBg="1"/>
      <p:bldP spid="24589" grpId="0" animBg="1"/>
      <p:bldP spid="24590" grpId="0" animBg="1"/>
      <p:bldP spid="24591" grpId="0" animBg="1"/>
      <p:bldP spid="24592" grpId="0" animBg="1"/>
      <p:bldP spid="24593" grpId="0" animBg="1"/>
      <p:bldP spid="24594" grpId="0" animBg="1"/>
      <p:bldP spid="24595" grpId="0" animBg="1"/>
      <p:bldP spid="24596" grpId="0" animBg="1"/>
      <p:bldP spid="24597" grpId="0" animBg="1"/>
      <p:bldP spid="24598" grpId="0" animBg="1"/>
      <p:bldP spid="24599" grpId="0" animBg="1"/>
      <p:bldP spid="24600" grpId="0" animBg="1"/>
      <p:bldP spid="24601" grpId="0" animBg="1"/>
      <p:bldP spid="24602" grpId="0" animBg="1"/>
      <p:bldP spid="24603" grpId="0" animBg="1"/>
      <p:bldP spid="24604" grpId="0" animBg="1"/>
      <p:bldP spid="24605" grpId="0" animBg="1"/>
      <p:bldP spid="24606" grpId="0" animBg="1"/>
      <p:bldP spid="24607" grpId="0" animBg="1"/>
      <p:bldP spid="24608" grpId="0" animBg="1"/>
      <p:bldP spid="24609" grpId="0" animBg="1"/>
      <p:bldP spid="24610" grpId="0" animBg="1"/>
      <p:bldP spid="24611" grpId="0" animBg="1"/>
      <p:bldP spid="24612" grpId="0" animBg="1"/>
      <p:bldP spid="24613" grpId="0" animBg="1"/>
      <p:bldP spid="24614" grpId="0" animBg="1"/>
      <p:bldP spid="24615" grpId="0" animBg="1"/>
      <p:bldP spid="24616" grpId="0" animBg="1"/>
      <p:bldP spid="24617" grpId="0" animBg="1"/>
      <p:bldP spid="24618" grpId="0" animBg="1"/>
      <p:bldP spid="24619" grpId="0" animBg="1"/>
      <p:bldP spid="24620" grpId="0" animBg="1"/>
      <p:bldP spid="24621" grpId="0" animBg="1"/>
      <p:bldP spid="246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843213" y="765175"/>
            <a:ext cx="2879725" cy="936625"/>
          </a:xfrm>
          <a:prstGeom prst="rect">
            <a:avLst/>
          </a:prstGeom>
          <a:solidFill>
            <a:schemeClr val="accent1"/>
          </a:solidFill>
          <a:ln w="9525">
            <a:solidFill>
              <a:schemeClr val="tx1"/>
            </a:solidFill>
            <a:miter lim="800000"/>
            <a:headEnd/>
            <a:tailEnd/>
          </a:ln>
          <a:effectLst/>
        </p:spPr>
        <p:txBody>
          <a:bodyPr wrap="none" anchor="ctr"/>
          <a:lstStyle/>
          <a:p>
            <a:pPr algn="ctr"/>
            <a:r>
              <a:rPr lang="en-US"/>
              <a:t>MODEL PENYUSUNAN</a:t>
            </a:r>
          </a:p>
          <a:p>
            <a:pPr algn="ctr"/>
            <a:r>
              <a:rPr lang="en-US"/>
              <a:t>ANGGARAN</a:t>
            </a:r>
          </a:p>
        </p:txBody>
      </p:sp>
      <p:sp>
        <p:nvSpPr>
          <p:cNvPr id="37894" name="Rectangle 6"/>
          <p:cNvSpPr>
            <a:spLocks noChangeArrowheads="1"/>
          </p:cNvSpPr>
          <p:nvPr/>
        </p:nvSpPr>
        <p:spPr bwMode="auto">
          <a:xfrm>
            <a:off x="1116013" y="2492375"/>
            <a:ext cx="2376487" cy="865188"/>
          </a:xfrm>
          <a:prstGeom prst="rect">
            <a:avLst/>
          </a:prstGeom>
          <a:solidFill>
            <a:schemeClr val="accent1"/>
          </a:solidFill>
          <a:ln w="9525">
            <a:solidFill>
              <a:schemeClr val="tx1"/>
            </a:solidFill>
            <a:miter lim="800000"/>
            <a:headEnd/>
            <a:tailEnd/>
          </a:ln>
          <a:effectLst/>
        </p:spPr>
        <p:txBody>
          <a:bodyPr wrap="none" anchor="ctr"/>
          <a:lstStyle/>
          <a:p>
            <a:pPr algn="ctr"/>
            <a:r>
              <a:rPr lang="en-US"/>
              <a:t>FUND APPROACH </a:t>
            </a:r>
          </a:p>
          <a:p>
            <a:pPr algn="ctr"/>
            <a:endParaRPr lang="en-US"/>
          </a:p>
        </p:txBody>
      </p:sp>
      <p:sp>
        <p:nvSpPr>
          <p:cNvPr id="37895" name="Rectangle 7"/>
          <p:cNvSpPr>
            <a:spLocks noChangeArrowheads="1"/>
          </p:cNvSpPr>
          <p:nvPr/>
        </p:nvSpPr>
        <p:spPr bwMode="auto">
          <a:xfrm>
            <a:off x="4787900" y="2492375"/>
            <a:ext cx="2014538" cy="865188"/>
          </a:xfrm>
          <a:prstGeom prst="rect">
            <a:avLst/>
          </a:prstGeom>
          <a:solidFill>
            <a:schemeClr val="accent1"/>
          </a:solidFill>
          <a:ln w="9525">
            <a:solidFill>
              <a:schemeClr val="tx1"/>
            </a:solidFill>
            <a:miter lim="800000"/>
            <a:headEnd/>
            <a:tailEnd/>
          </a:ln>
          <a:effectLst/>
        </p:spPr>
        <p:txBody>
          <a:bodyPr wrap="none" anchor="ctr"/>
          <a:lstStyle/>
          <a:p>
            <a:pPr algn="ctr"/>
            <a:r>
              <a:rPr lang="en-US"/>
              <a:t>PROGRAM</a:t>
            </a:r>
          </a:p>
          <a:p>
            <a:pPr algn="ctr"/>
            <a:r>
              <a:rPr lang="en-US"/>
              <a:t>APPROACH </a:t>
            </a:r>
          </a:p>
          <a:p>
            <a:pPr algn="ctr"/>
            <a:endParaRPr lang="en-US"/>
          </a:p>
        </p:txBody>
      </p:sp>
      <p:sp>
        <p:nvSpPr>
          <p:cNvPr id="37896" name="Rectangle 8"/>
          <p:cNvSpPr>
            <a:spLocks noChangeArrowheads="1"/>
          </p:cNvSpPr>
          <p:nvPr/>
        </p:nvSpPr>
        <p:spPr bwMode="auto">
          <a:xfrm>
            <a:off x="3708400" y="4076700"/>
            <a:ext cx="2162175" cy="865188"/>
          </a:xfrm>
          <a:prstGeom prst="rect">
            <a:avLst/>
          </a:prstGeom>
          <a:solidFill>
            <a:schemeClr val="accent1"/>
          </a:solidFill>
          <a:ln w="9525">
            <a:solidFill>
              <a:schemeClr val="tx1"/>
            </a:solidFill>
            <a:miter lim="800000"/>
            <a:headEnd/>
            <a:tailEnd/>
          </a:ln>
          <a:effectLst/>
        </p:spPr>
        <p:txBody>
          <a:bodyPr wrap="none" anchor="ctr"/>
          <a:lstStyle/>
          <a:p>
            <a:pPr algn="ctr"/>
            <a:endParaRPr lang="en-US"/>
          </a:p>
          <a:p>
            <a:pPr algn="ctr"/>
            <a:endParaRPr lang="en-US"/>
          </a:p>
          <a:p>
            <a:pPr algn="ctr"/>
            <a:r>
              <a:rPr lang="en-US"/>
              <a:t>MODEL  </a:t>
            </a:r>
          </a:p>
          <a:p>
            <a:pPr algn="ctr"/>
            <a:r>
              <a:rPr lang="en-US"/>
              <a:t>EMPIRIS</a:t>
            </a:r>
          </a:p>
          <a:p>
            <a:pPr algn="ctr"/>
            <a:endParaRPr lang="en-US"/>
          </a:p>
          <a:p>
            <a:pPr algn="ctr"/>
            <a:endParaRPr lang="en-US"/>
          </a:p>
        </p:txBody>
      </p:sp>
      <p:sp>
        <p:nvSpPr>
          <p:cNvPr id="37897" name="Rectangle 9"/>
          <p:cNvSpPr>
            <a:spLocks noChangeArrowheads="1"/>
          </p:cNvSpPr>
          <p:nvPr/>
        </p:nvSpPr>
        <p:spPr bwMode="auto">
          <a:xfrm>
            <a:off x="6156325" y="4076700"/>
            <a:ext cx="2162175" cy="865188"/>
          </a:xfrm>
          <a:prstGeom prst="rect">
            <a:avLst/>
          </a:prstGeom>
          <a:solidFill>
            <a:schemeClr val="accent1"/>
          </a:solidFill>
          <a:ln w="9525">
            <a:solidFill>
              <a:schemeClr val="tx1"/>
            </a:solidFill>
            <a:miter lim="800000"/>
            <a:headEnd/>
            <a:tailEnd/>
          </a:ln>
          <a:effectLst/>
        </p:spPr>
        <p:txBody>
          <a:bodyPr wrap="none" anchor="ctr"/>
          <a:lstStyle/>
          <a:p>
            <a:pPr algn="ctr"/>
            <a:endParaRPr lang="en-US"/>
          </a:p>
          <a:p>
            <a:pPr algn="ctr"/>
            <a:endParaRPr lang="en-US"/>
          </a:p>
          <a:p>
            <a:pPr algn="ctr"/>
            <a:endParaRPr lang="en-US"/>
          </a:p>
          <a:p>
            <a:pPr algn="ctr"/>
            <a:r>
              <a:rPr lang="en-US"/>
              <a:t>MODEL  </a:t>
            </a:r>
          </a:p>
          <a:p>
            <a:pPr algn="ctr"/>
            <a:r>
              <a:rPr lang="en-US"/>
              <a:t>ANALITIS</a:t>
            </a:r>
          </a:p>
          <a:p>
            <a:pPr algn="ctr"/>
            <a:endParaRPr lang="en-US"/>
          </a:p>
          <a:p>
            <a:pPr algn="ctr"/>
            <a:endParaRPr lang="en-US"/>
          </a:p>
          <a:p>
            <a:pPr algn="ctr"/>
            <a:endParaRPr lang="en-US"/>
          </a:p>
        </p:txBody>
      </p:sp>
      <p:sp>
        <p:nvSpPr>
          <p:cNvPr id="37898" name="Line 10"/>
          <p:cNvSpPr>
            <a:spLocks noChangeShapeType="1"/>
          </p:cNvSpPr>
          <p:nvPr/>
        </p:nvSpPr>
        <p:spPr bwMode="auto">
          <a:xfrm>
            <a:off x="2627313" y="2060575"/>
            <a:ext cx="3024187" cy="0"/>
          </a:xfrm>
          <a:prstGeom prst="line">
            <a:avLst/>
          </a:prstGeom>
          <a:noFill/>
          <a:ln w="38100">
            <a:solidFill>
              <a:schemeClr val="tx1"/>
            </a:solidFill>
            <a:round/>
            <a:headEnd/>
            <a:tailEnd/>
          </a:ln>
          <a:effectLst/>
        </p:spPr>
        <p:txBody>
          <a:bodyPr/>
          <a:lstStyle/>
          <a:p>
            <a:endParaRPr lang="en-US"/>
          </a:p>
        </p:txBody>
      </p:sp>
      <p:sp>
        <p:nvSpPr>
          <p:cNvPr id="37899" name="Line 11"/>
          <p:cNvSpPr>
            <a:spLocks noChangeShapeType="1"/>
          </p:cNvSpPr>
          <p:nvPr/>
        </p:nvSpPr>
        <p:spPr bwMode="auto">
          <a:xfrm>
            <a:off x="5651500" y="2060575"/>
            <a:ext cx="0" cy="360363"/>
          </a:xfrm>
          <a:prstGeom prst="line">
            <a:avLst/>
          </a:prstGeom>
          <a:noFill/>
          <a:ln w="38100">
            <a:solidFill>
              <a:schemeClr val="tx1"/>
            </a:solidFill>
            <a:round/>
            <a:headEnd/>
            <a:tailEnd type="triangle" w="med" len="med"/>
          </a:ln>
          <a:effectLst/>
        </p:spPr>
        <p:txBody>
          <a:bodyPr/>
          <a:lstStyle/>
          <a:p>
            <a:endParaRPr lang="en-US"/>
          </a:p>
        </p:txBody>
      </p:sp>
      <p:sp>
        <p:nvSpPr>
          <p:cNvPr id="37900" name="Line 12"/>
          <p:cNvSpPr>
            <a:spLocks noChangeShapeType="1"/>
          </p:cNvSpPr>
          <p:nvPr/>
        </p:nvSpPr>
        <p:spPr bwMode="auto">
          <a:xfrm>
            <a:off x="2627313" y="2060575"/>
            <a:ext cx="0" cy="360363"/>
          </a:xfrm>
          <a:prstGeom prst="line">
            <a:avLst/>
          </a:prstGeom>
          <a:noFill/>
          <a:ln w="38100">
            <a:solidFill>
              <a:schemeClr val="tx1"/>
            </a:solidFill>
            <a:round/>
            <a:headEnd/>
            <a:tailEnd type="triangle" w="med" len="med"/>
          </a:ln>
          <a:effectLst/>
        </p:spPr>
        <p:txBody>
          <a:bodyPr/>
          <a:lstStyle/>
          <a:p>
            <a:endParaRPr lang="en-US"/>
          </a:p>
        </p:txBody>
      </p:sp>
      <p:sp>
        <p:nvSpPr>
          <p:cNvPr id="37901" name="Line 13"/>
          <p:cNvSpPr>
            <a:spLocks noChangeShapeType="1"/>
          </p:cNvSpPr>
          <p:nvPr/>
        </p:nvSpPr>
        <p:spPr bwMode="auto">
          <a:xfrm>
            <a:off x="4427538" y="3716338"/>
            <a:ext cx="3024187" cy="0"/>
          </a:xfrm>
          <a:prstGeom prst="line">
            <a:avLst/>
          </a:prstGeom>
          <a:noFill/>
          <a:ln w="38100">
            <a:solidFill>
              <a:schemeClr val="tx1"/>
            </a:solidFill>
            <a:round/>
            <a:headEnd/>
            <a:tailEnd/>
          </a:ln>
          <a:effectLst/>
        </p:spPr>
        <p:txBody>
          <a:bodyPr/>
          <a:lstStyle/>
          <a:p>
            <a:endParaRPr lang="en-US"/>
          </a:p>
        </p:txBody>
      </p:sp>
      <p:sp>
        <p:nvSpPr>
          <p:cNvPr id="37902" name="Line 14"/>
          <p:cNvSpPr>
            <a:spLocks noChangeShapeType="1"/>
          </p:cNvSpPr>
          <p:nvPr/>
        </p:nvSpPr>
        <p:spPr bwMode="auto">
          <a:xfrm>
            <a:off x="7451725" y="3716338"/>
            <a:ext cx="0" cy="360362"/>
          </a:xfrm>
          <a:prstGeom prst="line">
            <a:avLst/>
          </a:prstGeom>
          <a:noFill/>
          <a:ln w="38100">
            <a:solidFill>
              <a:schemeClr val="tx1"/>
            </a:solidFill>
            <a:round/>
            <a:headEnd/>
            <a:tailEnd type="triangle" w="med" len="med"/>
          </a:ln>
          <a:effectLst/>
        </p:spPr>
        <p:txBody>
          <a:bodyPr/>
          <a:lstStyle/>
          <a:p>
            <a:endParaRPr lang="en-US"/>
          </a:p>
        </p:txBody>
      </p:sp>
      <p:sp>
        <p:nvSpPr>
          <p:cNvPr id="37903" name="Line 15"/>
          <p:cNvSpPr>
            <a:spLocks noChangeShapeType="1"/>
          </p:cNvSpPr>
          <p:nvPr/>
        </p:nvSpPr>
        <p:spPr bwMode="auto">
          <a:xfrm>
            <a:off x="4427538" y="3716338"/>
            <a:ext cx="0" cy="360362"/>
          </a:xfrm>
          <a:prstGeom prst="line">
            <a:avLst/>
          </a:prstGeom>
          <a:noFill/>
          <a:ln w="38100">
            <a:solidFill>
              <a:schemeClr val="tx1"/>
            </a:solidFill>
            <a:round/>
            <a:headEnd/>
            <a:tailEnd type="triangle" w="med" len="med"/>
          </a:ln>
          <a:effectLst/>
        </p:spPr>
        <p:txBody>
          <a:bodyPr/>
          <a:lstStyle/>
          <a:p>
            <a:endParaRPr lang="en-US"/>
          </a:p>
        </p:txBody>
      </p:sp>
      <p:sp>
        <p:nvSpPr>
          <p:cNvPr id="37904" name="Line 16"/>
          <p:cNvSpPr>
            <a:spLocks noChangeShapeType="1"/>
          </p:cNvSpPr>
          <p:nvPr/>
        </p:nvSpPr>
        <p:spPr bwMode="auto">
          <a:xfrm>
            <a:off x="4211638" y="1700213"/>
            <a:ext cx="0" cy="360362"/>
          </a:xfrm>
          <a:prstGeom prst="line">
            <a:avLst/>
          </a:prstGeom>
          <a:noFill/>
          <a:ln w="38100">
            <a:solidFill>
              <a:schemeClr val="tx1"/>
            </a:solidFill>
            <a:round/>
            <a:headEnd/>
            <a:tailEnd/>
          </a:ln>
          <a:effectLst/>
        </p:spPr>
        <p:txBody>
          <a:bodyPr/>
          <a:lstStyle/>
          <a:p>
            <a:endParaRPr lang="en-US"/>
          </a:p>
        </p:txBody>
      </p:sp>
      <p:sp>
        <p:nvSpPr>
          <p:cNvPr id="37905" name="Line 17"/>
          <p:cNvSpPr>
            <a:spLocks noChangeShapeType="1"/>
          </p:cNvSpPr>
          <p:nvPr/>
        </p:nvSpPr>
        <p:spPr bwMode="auto">
          <a:xfrm>
            <a:off x="5795963" y="3357563"/>
            <a:ext cx="0" cy="360362"/>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down)">
                                      <p:cBhvr>
                                        <p:cTn id="7" dur="580">
                                          <p:stCondLst>
                                            <p:cond delay="0"/>
                                          </p:stCondLst>
                                        </p:cTn>
                                        <p:tgtEl>
                                          <p:spTgt spid="37892"/>
                                        </p:tgtEl>
                                      </p:cBhvr>
                                    </p:animEffect>
                                    <p:anim calcmode="lin" valueType="num">
                                      <p:cBhvr>
                                        <p:cTn id="8" dur="1822" tmFilter="0,0; 0.14,0.36; 0.43,0.73; 0.71,0.91; 1.0,1.0">
                                          <p:stCondLst>
                                            <p:cond delay="0"/>
                                          </p:stCondLst>
                                        </p:cTn>
                                        <p:tgtEl>
                                          <p:spTgt spid="378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8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8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8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892"/>
                                        </p:tgtEl>
                                        <p:attrNameLst>
                                          <p:attrName>ppt_y</p:attrName>
                                        </p:attrNameLst>
                                      </p:cBhvr>
                                      <p:tavLst>
                                        <p:tav tm="0" fmla="#ppt_y-sin(pi*$)/81">
                                          <p:val>
                                            <p:fltVal val="0"/>
                                          </p:val>
                                        </p:tav>
                                        <p:tav tm="100000">
                                          <p:val>
                                            <p:fltVal val="1"/>
                                          </p:val>
                                        </p:tav>
                                      </p:tavLst>
                                    </p:anim>
                                    <p:animScale>
                                      <p:cBhvr>
                                        <p:cTn id="13" dur="26">
                                          <p:stCondLst>
                                            <p:cond delay="650"/>
                                          </p:stCondLst>
                                        </p:cTn>
                                        <p:tgtEl>
                                          <p:spTgt spid="37892"/>
                                        </p:tgtEl>
                                      </p:cBhvr>
                                      <p:to x="100000" y="60000"/>
                                    </p:animScale>
                                    <p:animScale>
                                      <p:cBhvr>
                                        <p:cTn id="14" dur="166" decel="50000">
                                          <p:stCondLst>
                                            <p:cond delay="676"/>
                                          </p:stCondLst>
                                        </p:cTn>
                                        <p:tgtEl>
                                          <p:spTgt spid="37892"/>
                                        </p:tgtEl>
                                      </p:cBhvr>
                                      <p:to x="100000" y="100000"/>
                                    </p:animScale>
                                    <p:animScale>
                                      <p:cBhvr>
                                        <p:cTn id="15" dur="26">
                                          <p:stCondLst>
                                            <p:cond delay="1312"/>
                                          </p:stCondLst>
                                        </p:cTn>
                                        <p:tgtEl>
                                          <p:spTgt spid="37892"/>
                                        </p:tgtEl>
                                      </p:cBhvr>
                                      <p:to x="100000" y="80000"/>
                                    </p:animScale>
                                    <p:animScale>
                                      <p:cBhvr>
                                        <p:cTn id="16" dur="166" decel="50000">
                                          <p:stCondLst>
                                            <p:cond delay="1338"/>
                                          </p:stCondLst>
                                        </p:cTn>
                                        <p:tgtEl>
                                          <p:spTgt spid="37892"/>
                                        </p:tgtEl>
                                      </p:cBhvr>
                                      <p:to x="100000" y="100000"/>
                                    </p:animScale>
                                    <p:animScale>
                                      <p:cBhvr>
                                        <p:cTn id="17" dur="26">
                                          <p:stCondLst>
                                            <p:cond delay="1642"/>
                                          </p:stCondLst>
                                        </p:cTn>
                                        <p:tgtEl>
                                          <p:spTgt spid="37892"/>
                                        </p:tgtEl>
                                      </p:cBhvr>
                                      <p:to x="100000" y="90000"/>
                                    </p:animScale>
                                    <p:animScale>
                                      <p:cBhvr>
                                        <p:cTn id="18" dur="166" decel="50000">
                                          <p:stCondLst>
                                            <p:cond delay="1668"/>
                                          </p:stCondLst>
                                        </p:cTn>
                                        <p:tgtEl>
                                          <p:spTgt spid="37892"/>
                                        </p:tgtEl>
                                      </p:cBhvr>
                                      <p:to x="100000" y="100000"/>
                                    </p:animScale>
                                    <p:animScale>
                                      <p:cBhvr>
                                        <p:cTn id="19" dur="26">
                                          <p:stCondLst>
                                            <p:cond delay="1808"/>
                                          </p:stCondLst>
                                        </p:cTn>
                                        <p:tgtEl>
                                          <p:spTgt spid="37892"/>
                                        </p:tgtEl>
                                      </p:cBhvr>
                                      <p:to x="100000" y="95000"/>
                                    </p:animScale>
                                    <p:animScale>
                                      <p:cBhvr>
                                        <p:cTn id="20" dur="166" decel="50000">
                                          <p:stCondLst>
                                            <p:cond delay="1834"/>
                                          </p:stCondLst>
                                        </p:cTn>
                                        <p:tgtEl>
                                          <p:spTgt spid="3789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7898"/>
                                        </p:tgtEl>
                                        <p:attrNameLst>
                                          <p:attrName>style.visibility</p:attrName>
                                        </p:attrNameLst>
                                      </p:cBhvr>
                                      <p:to>
                                        <p:strVal val="visible"/>
                                      </p:to>
                                    </p:set>
                                    <p:animEffect transition="in" filter="fade">
                                      <p:cBhvr>
                                        <p:cTn id="25" dur="800" decel="100000"/>
                                        <p:tgtEl>
                                          <p:spTgt spid="37898"/>
                                        </p:tgtEl>
                                      </p:cBhvr>
                                    </p:animEffect>
                                    <p:anim calcmode="lin" valueType="num">
                                      <p:cBhvr>
                                        <p:cTn id="26" dur="800" decel="100000" fill="hold"/>
                                        <p:tgtEl>
                                          <p:spTgt spid="37898"/>
                                        </p:tgtEl>
                                        <p:attrNameLst>
                                          <p:attrName>style.rotation</p:attrName>
                                        </p:attrNameLst>
                                      </p:cBhvr>
                                      <p:tavLst>
                                        <p:tav tm="0">
                                          <p:val>
                                            <p:fltVal val="-90"/>
                                          </p:val>
                                        </p:tav>
                                        <p:tav tm="100000">
                                          <p:val>
                                            <p:fltVal val="0"/>
                                          </p:val>
                                        </p:tav>
                                      </p:tavLst>
                                    </p:anim>
                                    <p:anim calcmode="lin" valueType="num">
                                      <p:cBhvr>
                                        <p:cTn id="27" dur="800" decel="100000" fill="hold"/>
                                        <p:tgtEl>
                                          <p:spTgt spid="37898"/>
                                        </p:tgtEl>
                                        <p:attrNameLst>
                                          <p:attrName>ppt_x</p:attrName>
                                        </p:attrNameLst>
                                      </p:cBhvr>
                                      <p:tavLst>
                                        <p:tav tm="0">
                                          <p:val>
                                            <p:strVal val="#ppt_x+0.4"/>
                                          </p:val>
                                        </p:tav>
                                        <p:tav tm="100000">
                                          <p:val>
                                            <p:strVal val="#ppt_x-0.05"/>
                                          </p:val>
                                        </p:tav>
                                      </p:tavLst>
                                    </p:anim>
                                    <p:anim calcmode="lin" valueType="num">
                                      <p:cBhvr>
                                        <p:cTn id="28" dur="800" decel="100000" fill="hold"/>
                                        <p:tgtEl>
                                          <p:spTgt spid="3789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789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7898"/>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37899"/>
                                        </p:tgtEl>
                                        <p:attrNameLst>
                                          <p:attrName>style.visibility</p:attrName>
                                        </p:attrNameLst>
                                      </p:cBhvr>
                                      <p:to>
                                        <p:strVal val="visible"/>
                                      </p:to>
                                    </p:set>
                                    <p:animEffect transition="in" filter="fade">
                                      <p:cBhvr>
                                        <p:cTn id="33" dur="800" decel="100000"/>
                                        <p:tgtEl>
                                          <p:spTgt spid="37899"/>
                                        </p:tgtEl>
                                      </p:cBhvr>
                                    </p:animEffect>
                                    <p:anim calcmode="lin" valueType="num">
                                      <p:cBhvr>
                                        <p:cTn id="34" dur="800" decel="100000" fill="hold"/>
                                        <p:tgtEl>
                                          <p:spTgt spid="37899"/>
                                        </p:tgtEl>
                                        <p:attrNameLst>
                                          <p:attrName>style.rotation</p:attrName>
                                        </p:attrNameLst>
                                      </p:cBhvr>
                                      <p:tavLst>
                                        <p:tav tm="0">
                                          <p:val>
                                            <p:fltVal val="-90"/>
                                          </p:val>
                                        </p:tav>
                                        <p:tav tm="100000">
                                          <p:val>
                                            <p:fltVal val="0"/>
                                          </p:val>
                                        </p:tav>
                                      </p:tavLst>
                                    </p:anim>
                                    <p:anim calcmode="lin" valueType="num">
                                      <p:cBhvr>
                                        <p:cTn id="35" dur="800" decel="100000" fill="hold"/>
                                        <p:tgtEl>
                                          <p:spTgt spid="37899"/>
                                        </p:tgtEl>
                                        <p:attrNameLst>
                                          <p:attrName>ppt_x</p:attrName>
                                        </p:attrNameLst>
                                      </p:cBhvr>
                                      <p:tavLst>
                                        <p:tav tm="0">
                                          <p:val>
                                            <p:strVal val="#ppt_x+0.4"/>
                                          </p:val>
                                        </p:tav>
                                        <p:tav tm="100000">
                                          <p:val>
                                            <p:strVal val="#ppt_x-0.05"/>
                                          </p:val>
                                        </p:tav>
                                      </p:tavLst>
                                    </p:anim>
                                    <p:anim calcmode="lin" valueType="num">
                                      <p:cBhvr>
                                        <p:cTn id="36" dur="800" decel="100000" fill="hold"/>
                                        <p:tgtEl>
                                          <p:spTgt spid="3789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789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7899"/>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37900"/>
                                        </p:tgtEl>
                                        <p:attrNameLst>
                                          <p:attrName>style.visibility</p:attrName>
                                        </p:attrNameLst>
                                      </p:cBhvr>
                                      <p:to>
                                        <p:strVal val="visible"/>
                                      </p:to>
                                    </p:set>
                                    <p:animEffect transition="in" filter="fade">
                                      <p:cBhvr>
                                        <p:cTn id="41" dur="800" decel="100000"/>
                                        <p:tgtEl>
                                          <p:spTgt spid="37900"/>
                                        </p:tgtEl>
                                      </p:cBhvr>
                                    </p:animEffect>
                                    <p:anim calcmode="lin" valueType="num">
                                      <p:cBhvr>
                                        <p:cTn id="42" dur="800" decel="100000" fill="hold"/>
                                        <p:tgtEl>
                                          <p:spTgt spid="37900"/>
                                        </p:tgtEl>
                                        <p:attrNameLst>
                                          <p:attrName>style.rotation</p:attrName>
                                        </p:attrNameLst>
                                      </p:cBhvr>
                                      <p:tavLst>
                                        <p:tav tm="0">
                                          <p:val>
                                            <p:fltVal val="-90"/>
                                          </p:val>
                                        </p:tav>
                                        <p:tav tm="100000">
                                          <p:val>
                                            <p:fltVal val="0"/>
                                          </p:val>
                                        </p:tav>
                                      </p:tavLst>
                                    </p:anim>
                                    <p:anim calcmode="lin" valueType="num">
                                      <p:cBhvr>
                                        <p:cTn id="43" dur="800" decel="100000" fill="hold"/>
                                        <p:tgtEl>
                                          <p:spTgt spid="37900"/>
                                        </p:tgtEl>
                                        <p:attrNameLst>
                                          <p:attrName>ppt_x</p:attrName>
                                        </p:attrNameLst>
                                      </p:cBhvr>
                                      <p:tavLst>
                                        <p:tav tm="0">
                                          <p:val>
                                            <p:strVal val="#ppt_x+0.4"/>
                                          </p:val>
                                        </p:tav>
                                        <p:tav tm="100000">
                                          <p:val>
                                            <p:strVal val="#ppt_x-0.05"/>
                                          </p:val>
                                        </p:tav>
                                      </p:tavLst>
                                    </p:anim>
                                    <p:anim calcmode="lin" valueType="num">
                                      <p:cBhvr>
                                        <p:cTn id="44" dur="800" decel="100000" fill="hold"/>
                                        <p:tgtEl>
                                          <p:spTgt spid="3790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790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7900"/>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37904"/>
                                        </p:tgtEl>
                                        <p:attrNameLst>
                                          <p:attrName>style.visibility</p:attrName>
                                        </p:attrNameLst>
                                      </p:cBhvr>
                                      <p:to>
                                        <p:strVal val="visible"/>
                                      </p:to>
                                    </p:set>
                                    <p:animEffect transition="in" filter="fade">
                                      <p:cBhvr>
                                        <p:cTn id="49" dur="800" decel="100000"/>
                                        <p:tgtEl>
                                          <p:spTgt spid="37904"/>
                                        </p:tgtEl>
                                      </p:cBhvr>
                                    </p:animEffect>
                                    <p:anim calcmode="lin" valueType="num">
                                      <p:cBhvr>
                                        <p:cTn id="50" dur="800" decel="100000" fill="hold"/>
                                        <p:tgtEl>
                                          <p:spTgt spid="37904"/>
                                        </p:tgtEl>
                                        <p:attrNameLst>
                                          <p:attrName>style.rotation</p:attrName>
                                        </p:attrNameLst>
                                      </p:cBhvr>
                                      <p:tavLst>
                                        <p:tav tm="0">
                                          <p:val>
                                            <p:fltVal val="-90"/>
                                          </p:val>
                                        </p:tav>
                                        <p:tav tm="100000">
                                          <p:val>
                                            <p:fltVal val="0"/>
                                          </p:val>
                                        </p:tav>
                                      </p:tavLst>
                                    </p:anim>
                                    <p:anim calcmode="lin" valueType="num">
                                      <p:cBhvr>
                                        <p:cTn id="51" dur="800" decel="100000" fill="hold"/>
                                        <p:tgtEl>
                                          <p:spTgt spid="37904"/>
                                        </p:tgtEl>
                                        <p:attrNameLst>
                                          <p:attrName>ppt_x</p:attrName>
                                        </p:attrNameLst>
                                      </p:cBhvr>
                                      <p:tavLst>
                                        <p:tav tm="0">
                                          <p:val>
                                            <p:strVal val="#ppt_x+0.4"/>
                                          </p:val>
                                        </p:tav>
                                        <p:tav tm="100000">
                                          <p:val>
                                            <p:strVal val="#ppt_x-0.05"/>
                                          </p:val>
                                        </p:tav>
                                      </p:tavLst>
                                    </p:anim>
                                    <p:anim calcmode="lin" valueType="num">
                                      <p:cBhvr>
                                        <p:cTn id="52" dur="800" decel="100000" fill="hold"/>
                                        <p:tgtEl>
                                          <p:spTgt spid="37904"/>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7904"/>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7904"/>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37894"/>
                                        </p:tgtEl>
                                        <p:attrNameLst>
                                          <p:attrName>style.visibility</p:attrName>
                                        </p:attrNameLst>
                                      </p:cBhvr>
                                      <p:to>
                                        <p:strVal val="visible"/>
                                      </p:to>
                                    </p:set>
                                    <p:animEffect transition="in" filter="fade">
                                      <p:cBhvr>
                                        <p:cTn id="59" dur="800" decel="100000"/>
                                        <p:tgtEl>
                                          <p:spTgt spid="37894"/>
                                        </p:tgtEl>
                                      </p:cBhvr>
                                    </p:animEffect>
                                    <p:anim calcmode="lin" valueType="num">
                                      <p:cBhvr>
                                        <p:cTn id="60" dur="800" decel="100000" fill="hold"/>
                                        <p:tgtEl>
                                          <p:spTgt spid="37894"/>
                                        </p:tgtEl>
                                        <p:attrNameLst>
                                          <p:attrName>style.rotation</p:attrName>
                                        </p:attrNameLst>
                                      </p:cBhvr>
                                      <p:tavLst>
                                        <p:tav tm="0">
                                          <p:val>
                                            <p:fltVal val="-90"/>
                                          </p:val>
                                        </p:tav>
                                        <p:tav tm="100000">
                                          <p:val>
                                            <p:fltVal val="0"/>
                                          </p:val>
                                        </p:tav>
                                      </p:tavLst>
                                    </p:anim>
                                    <p:anim calcmode="lin" valueType="num">
                                      <p:cBhvr>
                                        <p:cTn id="61" dur="800" decel="100000" fill="hold"/>
                                        <p:tgtEl>
                                          <p:spTgt spid="37894"/>
                                        </p:tgtEl>
                                        <p:attrNameLst>
                                          <p:attrName>ppt_x</p:attrName>
                                        </p:attrNameLst>
                                      </p:cBhvr>
                                      <p:tavLst>
                                        <p:tav tm="0">
                                          <p:val>
                                            <p:strVal val="#ppt_x+0.4"/>
                                          </p:val>
                                        </p:tav>
                                        <p:tav tm="100000">
                                          <p:val>
                                            <p:strVal val="#ppt_x-0.05"/>
                                          </p:val>
                                        </p:tav>
                                      </p:tavLst>
                                    </p:anim>
                                    <p:anim calcmode="lin" valueType="num">
                                      <p:cBhvr>
                                        <p:cTn id="62" dur="800" decel="100000" fill="hold"/>
                                        <p:tgtEl>
                                          <p:spTgt spid="37894"/>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7894"/>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7894"/>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37895"/>
                                        </p:tgtEl>
                                        <p:attrNameLst>
                                          <p:attrName>style.visibility</p:attrName>
                                        </p:attrNameLst>
                                      </p:cBhvr>
                                      <p:to>
                                        <p:strVal val="visible"/>
                                      </p:to>
                                    </p:set>
                                    <p:animEffect transition="in" filter="fade">
                                      <p:cBhvr>
                                        <p:cTn id="69" dur="800" decel="100000"/>
                                        <p:tgtEl>
                                          <p:spTgt spid="37895"/>
                                        </p:tgtEl>
                                      </p:cBhvr>
                                    </p:animEffect>
                                    <p:anim calcmode="lin" valueType="num">
                                      <p:cBhvr>
                                        <p:cTn id="70" dur="800" decel="100000" fill="hold"/>
                                        <p:tgtEl>
                                          <p:spTgt spid="37895"/>
                                        </p:tgtEl>
                                        <p:attrNameLst>
                                          <p:attrName>style.rotation</p:attrName>
                                        </p:attrNameLst>
                                      </p:cBhvr>
                                      <p:tavLst>
                                        <p:tav tm="0">
                                          <p:val>
                                            <p:fltVal val="-90"/>
                                          </p:val>
                                        </p:tav>
                                        <p:tav tm="100000">
                                          <p:val>
                                            <p:fltVal val="0"/>
                                          </p:val>
                                        </p:tav>
                                      </p:tavLst>
                                    </p:anim>
                                    <p:anim calcmode="lin" valueType="num">
                                      <p:cBhvr>
                                        <p:cTn id="71" dur="800" decel="100000" fill="hold"/>
                                        <p:tgtEl>
                                          <p:spTgt spid="37895"/>
                                        </p:tgtEl>
                                        <p:attrNameLst>
                                          <p:attrName>ppt_x</p:attrName>
                                        </p:attrNameLst>
                                      </p:cBhvr>
                                      <p:tavLst>
                                        <p:tav tm="0">
                                          <p:val>
                                            <p:strVal val="#ppt_x+0.4"/>
                                          </p:val>
                                        </p:tav>
                                        <p:tav tm="100000">
                                          <p:val>
                                            <p:strVal val="#ppt_x-0.05"/>
                                          </p:val>
                                        </p:tav>
                                      </p:tavLst>
                                    </p:anim>
                                    <p:anim calcmode="lin" valueType="num">
                                      <p:cBhvr>
                                        <p:cTn id="72" dur="800" decel="100000" fill="hold"/>
                                        <p:tgtEl>
                                          <p:spTgt spid="37895"/>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37895"/>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37895"/>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7901"/>
                                        </p:tgtEl>
                                        <p:attrNameLst>
                                          <p:attrName>style.visibility</p:attrName>
                                        </p:attrNameLst>
                                      </p:cBhvr>
                                      <p:to>
                                        <p:strVal val="visible"/>
                                      </p:to>
                                    </p:set>
                                    <p:animEffect transition="in" filter="wipe(down)">
                                      <p:cBhvr>
                                        <p:cTn id="79" dur="580">
                                          <p:stCondLst>
                                            <p:cond delay="0"/>
                                          </p:stCondLst>
                                        </p:cTn>
                                        <p:tgtEl>
                                          <p:spTgt spid="37901"/>
                                        </p:tgtEl>
                                      </p:cBhvr>
                                    </p:animEffect>
                                    <p:anim calcmode="lin" valueType="num">
                                      <p:cBhvr>
                                        <p:cTn id="80" dur="1822" tmFilter="0,0; 0.14,0.36; 0.43,0.73; 0.71,0.91; 1.0,1.0">
                                          <p:stCondLst>
                                            <p:cond delay="0"/>
                                          </p:stCondLst>
                                        </p:cTn>
                                        <p:tgtEl>
                                          <p:spTgt spid="3790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790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790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790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7901"/>
                                        </p:tgtEl>
                                        <p:attrNameLst>
                                          <p:attrName>ppt_y</p:attrName>
                                        </p:attrNameLst>
                                      </p:cBhvr>
                                      <p:tavLst>
                                        <p:tav tm="0" fmla="#ppt_y-sin(pi*$)/81">
                                          <p:val>
                                            <p:fltVal val="0"/>
                                          </p:val>
                                        </p:tav>
                                        <p:tav tm="100000">
                                          <p:val>
                                            <p:fltVal val="1"/>
                                          </p:val>
                                        </p:tav>
                                      </p:tavLst>
                                    </p:anim>
                                    <p:animScale>
                                      <p:cBhvr>
                                        <p:cTn id="85" dur="26">
                                          <p:stCondLst>
                                            <p:cond delay="650"/>
                                          </p:stCondLst>
                                        </p:cTn>
                                        <p:tgtEl>
                                          <p:spTgt spid="37901"/>
                                        </p:tgtEl>
                                      </p:cBhvr>
                                      <p:to x="100000" y="60000"/>
                                    </p:animScale>
                                    <p:animScale>
                                      <p:cBhvr>
                                        <p:cTn id="86" dur="166" decel="50000">
                                          <p:stCondLst>
                                            <p:cond delay="676"/>
                                          </p:stCondLst>
                                        </p:cTn>
                                        <p:tgtEl>
                                          <p:spTgt spid="37901"/>
                                        </p:tgtEl>
                                      </p:cBhvr>
                                      <p:to x="100000" y="100000"/>
                                    </p:animScale>
                                    <p:animScale>
                                      <p:cBhvr>
                                        <p:cTn id="87" dur="26">
                                          <p:stCondLst>
                                            <p:cond delay="1312"/>
                                          </p:stCondLst>
                                        </p:cTn>
                                        <p:tgtEl>
                                          <p:spTgt spid="37901"/>
                                        </p:tgtEl>
                                      </p:cBhvr>
                                      <p:to x="100000" y="80000"/>
                                    </p:animScale>
                                    <p:animScale>
                                      <p:cBhvr>
                                        <p:cTn id="88" dur="166" decel="50000">
                                          <p:stCondLst>
                                            <p:cond delay="1338"/>
                                          </p:stCondLst>
                                        </p:cTn>
                                        <p:tgtEl>
                                          <p:spTgt spid="37901"/>
                                        </p:tgtEl>
                                      </p:cBhvr>
                                      <p:to x="100000" y="100000"/>
                                    </p:animScale>
                                    <p:animScale>
                                      <p:cBhvr>
                                        <p:cTn id="89" dur="26">
                                          <p:stCondLst>
                                            <p:cond delay="1642"/>
                                          </p:stCondLst>
                                        </p:cTn>
                                        <p:tgtEl>
                                          <p:spTgt spid="37901"/>
                                        </p:tgtEl>
                                      </p:cBhvr>
                                      <p:to x="100000" y="90000"/>
                                    </p:animScale>
                                    <p:animScale>
                                      <p:cBhvr>
                                        <p:cTn id="90" dur="166" decel="50000">
                                          <p:stCondLst>
                                            <p:cond delay="1668"/>
                                          </p:stCondLst>
                                        </p:cTn>
                                        <p:tgtEl>
                                          <p:spTgt spid="37901"/>
                                        </p:tgtEl>
                                      </p:cBhvr>
                                      <p:to x="100000" y="100000"/>
                                    </p:animScale>
                                    <p:animScale>
                                      <p:cBhvr>
                                        <p:cTn id="91" dur="26">
                                          <p:stCondLst>
                                            <p:cond delay="1808"/>
                                          </p:stCondLst>
                                        </p:cTn>
                                        <p:tgtEl>
                                          <p:spTgt spid="37901"/>
                                        </p:tgtEl>
                                      </p:cBhvr>
                                      <p:to x="100000" y="95000"/>
                                    </p:animScale>
                                    <p:animScale>
                                      <p:cBhvr>
                                        <p:cTn id="92" dur="166" decel="50000">
                                          <p:stCondLst>
                                            <p:cond delay="1834"/>
                                          </p:stCondLst>
                                        </p:cTn>
                                        <p:tgtEl>
                                          <p:spTgt spid="37901"/>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37902"/>
                                        </p:tgtEl>
                                        <p:attrNameLst>
                                          <p:attrName>style.visibility</p:attrName>
                                        </p:attrNameLst>
                                      </p:cBhvr>
                                      <p:to>
                                        <p:strVal val="visible"/>
                                      </p:to>
                                    </p:set>
                                    <p:animEffect transition="in" filter="wipe(down)">
                                      <p:cBhvr>
                                        <p:cTn id="95" dur="580">
                                          <p:stCondLst>
                                            <p:cond delay="0"/>
                                          </p:stCondLst>
                                        </p:cTn>
                                        <p:tgtEl>
                                          <p:spTgt spid="37902"/>
                                        </p:tgtEl>
                                      </p:cBhvr>
                                    </p:animEffect>
                                    <p:anim calcmode="lin" valueType="num">
                                      <p:cBhvr>
                                        <p:cTn id="96" dur="1822" tmFilter="0,0; 0.14,0.36; 0.43,0.73; 0.71,0.91; 1.0,1.0">
                                          <p:stCondLst>
                                            <p:cond delay="0"/>
                                          </p:stCondLst>
                                        </p:cTn>
                                        <p:tgtEl>
                                          <p:spTgt spid="3790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790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790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790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7902"/>
                                        </p:tgtEl>
                                        <p:attrNameLst>
                                          <p:attrName>ppt_y</p:attrName>
                                        </p:attrNameLst>
                                      </p:cBhvr>
                                      <p:tavLst>
                                        <p:tav tm="0" fmla="#ppt_y-sin(pi*$)/81">
                                          <p:val>
                                            <p:fltVal val="0"/>
                                          </p:val>
                                        </p:tav>
                                        <p:tav tm="100000">
                                          <p:val>
                                            <p:fltVal val="1"/>
                                          </p:val>
                                        </p:tav>
                                      </p:tavLst>
                                    </p:anim>
                                    <p:animScale>
                                      <p:cBhvr>
                                        <p:cTn id="101" dur="26">
                                          <p:stCondLst>
                                            <p:cond delay="650"/>
                                          </p:stCondLst>
                                        </p:cTn>
                                        <p:tgtEl>
                                          <p:spTgt spid="37902"/>
                                        </p:tgtEl>
                                      </p:cBhvr>
                                      <p:to x="100000" y="60000"/>
                                    </p:animScale>
                                    <p:animScale>
                                      <p:cBhvr>
                                        <p:cTn id="102" dur="166" decel="50000">
                                          <p:stCondLst>
                                            <p:cond delay="676"/>
                                          </p:stCondLst>
                                        </p:cTn>
                                        <p:tgtEl>
                                          <p:spTgt spid="37902"/>
                                        </p:tgtEl>
                                      </p:cBhvr>
                                      <p:to x="100000" y="100000"/>
                                    </p:animScale>
                                    <p:animScale>
                                      <p:cBhvr>
                                        <p:cTn id="103" dur="26">
                                          <p:stCondLst>
                                            <p:cond delay="1312"/>
                                          </p:stCondLst>
                                        </p:cTn>
                                        <p:tgtEl>
                                          <p:spTgt spid="37902"/>
                                        </p:tgtEl>
                                      </p:cBhvr>
                                      <p:to x="100000" y="80000"/>
                                    </p:animScale>
                                    <p:animScale>
                                      <p:cBhvr>
                                        <p:cTn id="104" dur="166" decel="50000">
                                          <p:stCondLst>
                                            <p:cond delay="1338"/>
                                          </p:stCondLst>
                                        </p:cTn>
                                        <p:tgtEl>
                                          <p:spTgt spid="37902"/>
                                        </p:tgtEl>
                                      </p:cBhvr>
                                      <p:to x="100000" y="100000"/>
                                    </p:animScale>
                                    <p:animScale>
                                      <p:cBhvr>
                                        <p:cTn id="105" dur="26">
                                          <p:stCondLst>
                                            <p:cond delay="1642"/>
                                          </p:stCondLst>
                                        </p:cTn>
                                        <p:tgtEl>
                                          <p:spTgt spid="37902"/>
                                        </p:tgtEl>
                                      </p:cBhvr>
                                      <p:to x="100000" y="90000"/>
                                    </p:animScale>
                                    <p:animScale>
                                      <p:cBhvr>
                                        <p:cTn id="106" dur="166" decel="50000">
                                          <p:stCondLst>
                                            <p:cond delay="1668"/>
                                          </p:stCondLst>
                                        </p:cTn>
                                        <p:tgtEl>
                                          <p:spTgt spid="37902"/>
                                        </p:tgtEl>
                                      </p:cBhvr>
                                      <p:to x="100000" y="100000"/>
                                    </p:animScale>
                                    <p:animScale>
                                      <p:cBhvr>
                                        <p:cTn id="107" dur="26">
                                          <p:stCondLst>
                                            <p:cond delay="1808"/>
                                          </p:stCondLst>
                                        </p:cTn>
                                        <p:tgtEl>
                                          <p:spTgt spid="37902"/>
                                        </p:tgtEl>
                                      </p:cBhvr>
                                      <p:to x="100000" y="95000"/>
                                    </p:animScale>
                                    <p:animScale>
                                      <p:cBhvr>
                                        <p:cTn id="108" dur="166" decel="50000">
                                          <p:stCondLst>
                                            <p:cond delay="1834"/>
                                          </p:stCondLst>
                                        </p:cTn>
                                        <p:tgtEl>
                                          <p:spTgt spid="37902"/>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37903"/>
                                        </p:tgtEl>
                                        <p:attrNameLst>
                                          <p:attrName>style.visibility</p:attrName>
                                        </p:attrNameLst>
                                      </p:cBhvr>
                                      <p:to>
                                        <p:strVal val="visible"/>
                                      </p:to>
                                    </p:set>
                                    <p:animEffect transition="in" filter="wipe(down)">
                                      <p:cBhvr>
                                        <p:cTn id="111" dur="580">
                                          <p:stCondLst>
                                            <p:cond delay="0"/>
                                          </p:stCondLst>
                                        </p:cTn>
                                        <p:tgtEl>
                                          <p:spTgt spid="37903"/>
                                        </p:tgtEl>
                                      </p:cBhvr>
                                    </p:animEffect>
                                    <p:anim calcmode="lin" valueType="num">
                                      <p:cBhvr>
                                        <p:cTn id="112" dur="1822" tmFilter="0,0; 0.14,0.36; 0.43,0.73; 0.71,0.91; 1.0,1.0">
                                          <p:stCondLst>
                                            <p:cond delay="0"/>
                                          </p:stCondLst>
                                        </p:cTn>
                                        <p:tgtEl>
                                          <p:spTgt spid="37903"/>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7903"/>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7903"/>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7903"/>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7903"/>
                                        </p:tgtEl>
                                        <p:attrNameLst>
                                          <p:attrName>ppt_y</p:attrName>
                                        </p:attrNameLst>
                                      </p:cBhvr>
                                      <p:tavLst>
                                        <p:tav tm="0" fmla="#ppt_y-sin(pi*$)/81">
                                          <p:val>
                                            <p:fltVal val="0"/>
                                          </p:val>
                                        </p:tav>
                                        <p:tav tm="100000">
                                          <p:val>
                                            <p:fltVal val="1"/>
                                          </p:val>
                                        </p:tav>
                                      </p:tavLst>
                                    </p:anim>
                                    <p:animScale>
                                      <p:cBhvr>
                                        <p:cTn id="117" dur="26">
                                          <p:stCondLst>
                                            <p:cond delay="650"/>
                                          </p:stCondLst>
                                        </p:cTn>
                                        <p:tgtEl>
                                          <p:spTgt spid="37903"/>
                                        </p:tgtEl>
                                      </p:cBhvr>
                                      <p:to x="100000" y="60000"/>
                                    </p:animScale>
                                    <p:animScale>
                                      <p:cBhvr>
                                        <p:cTn id="118" dur="166" decel="50000">
                                          <p:stCondLst>
                                            <p:cond delay="676"/>
                                          </p:stCondLst>
                                        </p:cTn>
                                        <p:tgtEl>
                                          <p:spTgt spid="37903"/>
                                        </p:tgtEl>
                                      </p:cBhvr>
                                      <p:to x="100000" y="100000"/>
                                    </p:animScale>
                                    <p:animScale>
                                      <p:cBhvr>
                                        <p:cTn id="119" dur="26">
                                          <p:stCondLst>
                                            <p:cond delay="1312"/>
                                          </p:stCondLst>
                                        </p:cTn>
                                        <p:tgtEl>
                                          <p:spTgt spid="37903"/>
                                        </p:tgtEl>
                                      </p:cBhvr>
                                      <p:to x="100000" y="80000"/>
                                    </p:animScale>
                                    <p:animScale>
                                      <p:cBhvr>
                                        <p:cTn id="120" dur="166" decel="50000">
                                          <p:stCondLst>
                                            <p:cond delay="1338"/>
                                          </p:stCondLst>
                                        </p:cTn>
                                        <p:tgtEl>
                                          <p:spTgt spid="37903"/>
                                        </p:tgtEl>
                                      </p:cBhvr>
                                      <p:to x="100000" y="100000"/>
                                    </p:animScale>
                                    <p:animScale>
                                      <p:cBhvr>
                                        <p:cTn id="121" dur="26">
                                          <p:stCondLst>
                                            <p:cond delay="1642"/>
                                          </p:stCondLst>
                                        </p:cTn>
                                        <p:tgtEl>
                                          <p:spTgt spid="37903"/>
                                        </p:tgtEl>
                                      </p:cBhvr>
                                      <p:to x="100000" y="90000"/>
                                    </p:animScale>
                                    <p:animScale>
                                      <p:cBhvr>
                                        <p:cTn id="122" dur="166" decel="50000">
                                          <p:stCondLst>
                                            <p:cond delay="1668"/>
                                          </p:stCondLst>
                                        </p:cTn>
                                        <p:tgtEl>
                                          <p:spTgt spid="37903"/>
                                        </p:tgtEl>
                                      </p:cBhvr>
                                      <p:to x="100000" y="100000"/>
                                    </p:animScale>
                                    <p:animScale>
                                      <p:cBhvr>
                                        <p:cTn id="123" dur="26">
                                          <p:stCondLst>
                                            <p:cond delay="1808"/>
                                          </p:stCondLst>
                                        </p:cTn>
                                        <p:tgtEl>
                                          <p:spTgt spid="37903"/>
                                        </p:tgtEl>
                                      </p:cBhvr>
                                      <p:to x="100000" y="95000"/>
                                    </p:animScale>
                                    <p:animScale>
                                      <p:cBhvr>
                                        <p:cTn id="124" dur="166" decel="50000">
                                          <p:stCondLst>
                                            <p:cond delay="1834"/>
                                          </p:stCondLst>
                                        </p:cTn>
                                        <p:tgtEl>
                                          <p:spTgt spid="37903"/>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37905"/>
                                        </p:tgtEl>
                                        <p:attrNameLst>
                                          <p:attrName>style.visibility</p:attrName>
                                        </p:attrNameLst>
                                      </p:cBhvr>
                                      <p:to>
                                        <p:strVal val="visible"/>
                                      </p:to>
                                    </p:set>
                                    <p:animEffect transition="in" filter="wipe(down)">
                                      <p:cBhvr>
                                        <p:cTn id="127" dur="580">
                                          <p:stCondLst>
                                            <p:cond delay="0"/>
                                          </p:stCondLst>
                                        </p:cTn>
                                        <p:tgtEl>
                                          <p:spTgt spid="37905"/>
                                        </p:tgtEl>
                                      </p:cBhvr>
                                    </p:animEffect>
                                    <p:anim calcmode="lin" valueType="num">
                                      <p:cBhvr>
                                        <p:cTn id="128" dur="1822" tmFilter="0,0; 0.14,0.36; 0.43,0.73; 0.71,0.91; 1.0,1.0">
                                          <p:stCondLst>
                                            <p:cond delay="0"/>
                                          </p:stCondLst>
                                        </p:cTn>
                                        <p:tgtEl>
                                          <p:spTgt spid="3790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790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790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790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7905"/>
                                        </p:tgtEl>
                                        <p:attrNameLst>
                                          <p:attrName>ppt_y</p:attrName>
                                        </p:attrNameLst>
                                      </p:cBhvr>
                                      <p:tavLst>
                                        <p:tav tm="0" fmla="#ppt_y-sin(pi*$)/81">
                                          <p:val>
                                            <p:fltVal val="0"/>
                                          </p:val>
                                        </p:tav>
                                        <p:tav tm="100000">
                                          <p:val>
                                            <p:fltVal val="1"/>
                                          </p:val>
                                        </p:tav>
                                      </p:tavLst>
                                    </p:anim>
                                    <p:animScale>
                                      <p:cBhvr>
                                        <p:cTn id="133" dur="26">
                                          <p:stCondLst>
                                            <p:cond delay="650"/>
                                          </p:stCondLst>
                                        </p:cTn>
                                        <p:tgtEl>
                                          <p:spTgt spid="37905"/>
                                        </p:tgtEl>
                                      </p:cBhvr>
                                      <p:to x="100000" y="60000"/>
                                    </p:animScale>
                                    <p:animScale>
                                      <p:cBhvr>
                                        <p:cTn id="134" dur="166" decel="50000">
                                          <p:stCondLst>
                                            <p:cond delay="676"/>
                                          </p:stCondLst>
                                        </p:cTn>
                                        <p:tgtEl>
                                          <p:spTgt spid="37905"/>
                                        </p:tgtEl>
                                      </p:cBhvr>
                                      <p:to x="100000" y="100000"/>
                                    </p:animScale>
                                    <p:animScale>
                                      <p:cBhvr>
                                        <p:cTn id="135" dur="26">
                                          <p:stCondLst>
                                            <p:cond delay="1312"/>
                                          </p:stCondLst>
                                        </p:cTn>
                                        <p:tgtEl>
                                          <p:spTgt spid="37905"/>
                                        </p:tgtEl>
                                      </p:cBhvr>
                                      <p:to x="100000" y="80000"/>
                                    </p:animScale>
                                    <p:animScale>
                                      <p:cBhvr>
                                        <p:cTn id="136" dur="166" decel="50000">
                                          <p:stCondLst>
                                            <p:cond delay="1338"/>
                                          </p:stCondLst>
                                        </p:cTn>
                                        <p:tgtEl>
                                          <p:spTgt spid="37905"/>
                                        </p:tgtEl>
                                      </p:cBhvr>
                                      <p:to x="100000" y="100000"/>
                                    </p:animScale>
                                    <p:animScale>
                                      <p:cBhvr>
                                        <p:cTn id="137" dur="26">
                                          <p:stCondLst>
                                            <p:cond delay="1642"/>
                                          </p:stCondLst>
                                        </p:cTn>
                                        <p:tgtEl>
                                          <p:spTgt spid="37905"/>
                                        </p:tgtEl>
                                      </p:cBhvr>
                                      <p:to x="100000" y="90000"/>
                                    </p:animScale>
                                    <p:animScale>
                                      <p:cBhvr>
                                        <p:cTn id="138" dur="166" decel="50000">
                                          <p:stCondLst>
                                            <p:cond delay="1668"/>
                                          </p:stCondLst>
                                        </p:cTn>
                                        <p:tgtEl>
                                          <p:spTgt spid="37905"/>
                                        </p:tgtEl>
                                      </p:cBhvr>
                                      <p:to x="100000" y="100000"/>
                                    </p:animScale>
                                    <p:animScale>
                                      <p:cBhvr>
                                        <p:cTn id="139" dur="26">
                                          <p:stCondLst>
                                            <p:cond delay="1808"/>
                                          </p:stCondLst>
                                        </p:cTn>
                                        <p:tgtEl>
                                          <p:spTgt spid="37905"/>
                                        </p:tgtEl>
                                      </p:cBhvr>
                                      <p:to x="100000" y="95000"/>
                                    </p:animScale>
                                    <p:animScale>
                                      <p:cBhvr>
                                        <p:cTn id="140" dur="166" decel="50000">
                                          <p:stCondLst>
                                            <p:cond delay="1834"/>
                                          </p:stCondLst>
                                        </p:cTn>
                                        <p:tgtEl>
                                          <p:spTgt spid="3790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30" presetClass="entr" presetSubtype="0" fill="hold" grpId="0" nodeType="clickEffect">
                                  <p:stCondLst>
                                    <p:cond delay="0"/>
                                  </p:stCondLst>
                                  <p:childTnLst>
                                    <p:set>
                                      <p:cBhvr>
                                        <p:cTn id="144" dur="1" fill="hold">
                                          <p:stCondLst>
                                            <p:cond delay="0"/>
                                          </p:stCondLst>
                                        </p:cTn>
                                        <p:tgtEl>
                                          <p:spTgt spid="37896"/>
                                        </p:tgtEl>
                                        <p:attrNameLst>
                                          <p:attrName>style.visibility</p:attrName>
                                        </p:attrNameLst>
                                      </p:cBhvr>
                                      <p:to>
                                        <p:strVal val="visible"/>
                                      </p:to>
                                    </p:set>
                                    <p:animEffect transition="in" filter="fade">
                                      <p:cBhvr>
                                        <p:cTn id="145" dur="800" decel="100000"/>
                                        <p:tgtEl>
                                          <p:spTgt spid="37896"/>
                                        </p:tgtEl>
                                      </p:cBhvr>
                                    </p:animEffect>
                                    <p:anim calcmode="lin" valueType="num">
                                      <p:cBhvr>
                                        <p:cTn id="146" dur="800" decel="100000" fill="hold"/>
                                        <p:tgtEl>
                                          <p:spTgt spid="37896"/>
                                        </p:tgtEl>
                                        <p:attrNameLst>
                                          <p:attrName>style.rotation</p:attrName>
                                        </p:attrNameLst>
                                      </p:cBhvr>
                                      <p:tavLst>
                                        <p:tav tm="0">
                                          <p:val>
                                            <p:fltVal val="-90"/>
                                          </p:val>
                                        </p:tav>
                                        <p:tav tm="100000">
                                          <p:val>
                                            <p:fltVal val="0"/>
                                          </p:val>
                                        </p:tav>
                                      </p:tavLst>
                                    </p:anim>
                                    <p:anim calcmode="lin" valueType="num">
                                      <p:cBhvr>
                                        <p:cTn id="147" dur="800" decel="100000" fill="hold"/>
                                        <p:tgtEl>
                                          <p:spTgt spid="37896"/>
                                        </p:tgtEl>
                                        <p:attrNameLst>
                                          <p:attrName>ppt_x</p:attrName>
                                        </p:attrNameLst>
                                      </p:cBhvr>
                                      <p:tavLst>
                                        <p:tav tm="0">
                                          <p:val>
                                            <p:strVal val="#ppt_x+0.4"/>
                                          </p:val>
                                        </p:tav>
                                        <p:tav tm="100000">
                                          <p:val>
                                            <p:strVal val="#ppt_x-0.05"/>
                                          </p:val>
                                        </p:tav>
                                      </p:tavLst>
                                    </p:anim>
                                    <p:anim calcmode="lin" valueType="num">
                                      <p:cBhvr>
                                        <p:cTn id="148" dur="800" decel="100000" fill="hold"/>
                                        <p:tgtEl>
                                          <p:spTgt spid="37896"/>
                                        </p:tgtEl>
                                        <p:attrNameLst>
                                          <p:attrName>ppt_y</p:attrName>
                                        </p:attrNameLst>
                                      </p:cBhvr>
                                      <p:tavLst>
                                        <p:tav tm="0">
                                          <p:val>
                                            <p:strVal val="#ppt_y-0.4"/>
                                          </p:val>
                                        </p:tav>
                                        <p:tav tm="100000">
                                          <p:val>
                                            <p:strVal val="#ppt_y+0.1"/>
                                          </p:val>
                                        </p:tav>
                                      </p:tavLst>
                                    </p:anim>
                                    <p:anim calcmode="lin" valueType="num">
                                      <p:cBhvr>
                                        <p:cTn id="149" dur="200" accel="100000" fill="hold">
                                          <p:stCondLst>
                                            <p:cond delay="800"/>
                                          </p:stCondLst>
                                        </p:cTn>
                                        <p:tgtEl>
                                          <p:spTgt spid="37896"/>
                                        </p:tgtEl>
                                        <p:attrNameLst>
                                          <p:attrName>ppt_x</p:attrName>
                                        </p:attrNameLst>
                                      </p:cBhvr>
                                      <p:tavLst>
                                        <p:tav tm="0">
                                          <p:val>
                                            <p:strVal val="#ppt_x-0.05"/>
                                          </p:val>
                                        </p:tav>
                                        <p:tav tm="100000">
                                          <p:val>
                                            <p:strVal val="#ppt_x"/>
                                          </p:val>
                                        </p:tav>
                                      </p:tavLst>
                                    </p:anim>
                                    <p:anim calcmode="lin" valueType="num">
                                      <p:cBhvr>
                                        <p:cTn id="150" dur="200" accel="100000" fill="hold">
                                          <p:stCondLst>
                                            <p:cond delay="800"/>
                                          </p:stCondLst>
                                        </p:cTn>
                                        <p:tgtEl>
                                          <p:spTgt spid="37896"/>
                                        </p:tgtEl>
                                        <p:attrNameLst>
                                          <p:attrName>ppt_y</p:attrName>
                                        </p:attrNameLst>
                                      </p:cBhvr>
                                      <p:tavLst>
                                        <p:tav tm="0">
                                          <p:val>
                                            <p:strVal val="#ppt_y+0.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30" presetClass="entr" presetSubtype="0" fill="hold" grpId="0" nodeType="clickEffect">
                                  <p:stCondLst>
                                    <p:cond delay="0"/>
                                  </p:stCondLst>
                                  <p:childTnLst>
                                    <p:set>
                                      <p:cBhvr>
                                        <p:cTn id="154" dur="1" fill="hold">
                                          <p:stCondLst>
                                            <p:cond delay="0"/>
                                          </p:stCondLst>
                                        </p:cTn>
                                        <p:tgtEl>
                                          <p:spTgt spid="37897"/>
                                        </p:tgtEl>
                                        <p:attrNameLst>
                                          <p:attrName>style.visibility</p:attrName>
                                        </p:attrNameLst>
                                      </p:cBhvr>
                                      <p:to>
                                        <p:strVal val="visible"/>
                                      </p:to>
                                    </p:set>
                                    <p:animEffect transition="in" filter="fade">
                                      <p:cBhvr>
                                        <p:cTn id="155" dur="800" decel="100000"/>
                                        <p:tgtEl>
                                          <p:spTgt spid="37897"/>
                                        </p:tgtEl>
                                      </p:cBhvr>
                                    </p:animEffect>
                                    <p:anim calcmode="lin" valueType="num">
                                      <p:cBhvr>
                                        <p:cTn id="156" dur="800" decel="100000" fill="hold"/>
                                        <p:tgtEl>
                                          <p:spTgt spid="37897"/>
                                        </p:tgtEl>
                                        <p:attrNameLst>
                                          <p:attrName>style.rotation</p:attrName>
                                        </p:attrNameLst>
                                      </p:cBhvr>
                                      <p:tavLst>
                                        <p:tav tm="0">
                                          <p:val>
                                            <p:fltVal val="-90"/>
                                          </p:val>
                                        </p:tav>
                                        <p:tav tm="100000">
                                          <p:val>
                                            <p:fltVal val="0"/>
                                          </p:val>
                                        </p:tav>
                                      </p:tavLst>
                                    </p:anim>
                                    <p:anim calcmode="lin" valueType="num">
                                      <p:cBhvr>
                                        <p:cTn id="157" dur="800" decel="100000" fill="hold"/>
                                        <p:tgtEl>
                                          <p:spTgt spid="37897"/>
                                        </p:tgtEl>
                                        <p:attrNameLst>
                                          <p:attrName>ppt_x</p:attrName>
                                        </p:attrNameLst>
                                      </p:cBhvr>
                                      <p:tavLst>
                                        <p:tav tm="0">
                                          <p:val>
                                            <p:strVal val="#ppt_x+0.4"/>
                                          </p:val>
                                        </p:tav>
                                        <p:tav tm="100000">
                                          <p:val>
                                            <p:strVal val="#ppt_x-0.05"/>
                                          </p:val>
                                        </p:tav>
                                      </p:tavLst>
                                    </p:anim>
                                    <p:anim calcmode="lin" valueType="num">
                                      <p:cBhvr>
                                        <p:cTn id="158" dur="800" decel="100000" fill="hold"/>
                                        <p:tgtEl>
                                          <p:spTgt spid="37897"/>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37897"/>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378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27125" y="2606675"/>
            <a:ext cx="547688" cy="560388"/>
            <a:chOff x="631" y="2933"/>
            <a:chExt cx="252" cy="221"/>
          </a:xfrm>
        </p:grpSpPr>
        <p:sp>
          <p:nvSpPr>
            <p:cNvPr id="62467" name="Freeform 3"/>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468" name="Freeform 4"/>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469" name="Freeform 5"/>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pSp>
        <p:nvGrpSpPr>
          <p:cNvPr id="3" name="Group 6"/>
          <p:cNvGrpSpPr>
            <a:grpSpLocks/>
          </p:cNvGrpSpPr>
          <p:nvPr/>
        </p:nvGrpSpPr>
        <p:grpSpPr bwMode="auto">
          <a:xfrm>
            <a:off x="2409825" y="2463800"/>
            <a:ext cx="644525" cy="1677988"/>
            <a:chOff x="1518" y="1552"/>
            <a:chExt cx="406" cy="1057"/>
          </a:xfrm>
        </p:grpSpPr>
        <p:sp>
          <p:nvSpPr>
            <p:cNvPr id="62471" name="Rectangle 7"/>
            <p:cNvSpPr>
              <a:spLocks noChangeArrowheads="1"/>
            </p:cNvSpPr>
            <p:nvPr/>
          </p:nvSpPr>
          <p:spPr bwMode="auto">
            <a:xfrm>
              <a:off x="1698" y="1637"/>
              <a:ext cx="45" cy="876"/>
            </a:xfrm>
            <a:prstGeom prst="rect">
              <a:avLst/>
            </a:prstGeom>
            <a:solidFill>
              <a:srgbClr val="00007F"/>
            </a:solidFill>
            <a:ln w="9525">
              <a:noFill/>
              <a:miter lim="800000"/>
              <a:headEnd/>
              <a:tailEnd/>
            </a:ln>
          </p:spPr>
          <p:txBody>
            <a:bodyPr/>
            <a:lstStyle/>
            <a:p>
              <a:endParaRPr lang="en-US"/>
            </a:p>
          </p:txBody>
        </p:sp>
        <p:sp>
          <p:nvSpPr>
            <p:cNvPr id="62472" name="Freeform 8"/>
            <p:cNvSpPr>
              <a:spLocks/>
            </p:cNvSpPr>
            <p:nvPr/>
          </p:nvSpPr>
          <p:spPr bwMode="auto">
            <a:xfrm>
              <a:off x="1681" y="1552"/>
              <a:ext cx="79" cy="79"/>
            </a:xfrm>
            <a:custGeom>
              <a:avLst/>
              <a:gdLst/>
              <a:ahLst/>
              <a:cxnLst>
                <a:cxn ang="0">
                  <a:pos x="79" y="158"/>
                </a:cxn>
                <a:cxn ang="0">
                  <a:pos x="95" y="157"/>
                </a:cxn>
                <a:cxn ang="0">
                  <a:pos x="110" y="152"/>
                </a:cxn>
                <a:cxn ang="0">
                  <a:pos x="124" y="144"/>
                </a:cxn>
                <a:cxn ang="0">
                  <a:pos x="136" y="135"/>
                </a:cxn>
                <a:cxn ang="0">
                  <a:pos x="145" y="123"/>
                </a:cxn>
                <a:cxn ang="0">
                  <a:pos x="153" y="109"/>
                </a:cxn>
                <a:cxn ang="0">
                  <a:pos x="158" y="94"/>
                </a:cxn>
                <a:cxn ang="0">
                  <a:pos x="159" y="78"/>
                </a:cxn>
                <a:cxn ang="0">
                  <a:pos x="158" y="62"/>
                </a:cxn>
                <a:cxn ang="0">
                  <a:pos x="153" y="48"/>
                </a:cxn>
                <a:cxn ang="0">
                  <a:pos x="145" y="35"/>
                </a:cxn>
                <a:cxn ang="0">
                  <a:pos x="136" y="23"/>
                </a:cxn>
                <a:cxn ang="0">
                  <a:pos x="124" y="14"/>
                </a:cxn>
                <a:cxn ang="0">
                  <a:pos x="110" y="6"/>
                </a:cxn>
                <a:cxn ang="0">
                  <a:pos x="95" y="1"/>
                </a:cxn>
                <a:cxn ang="0">
                  <a:pos x="79" y="0"/>
                </a:cxn>
                <a:cxn ang="0">
                  <a:pos x="63" y="1"/>
                </a:cxn>
                <a:cxn ang="0">
                  <a:pos x="48" y="6"/>
                </a:cxn>
                <a:cxn ang="0">
                  <a:pos x="34" y="14"/>
                </a:cxn>
                <a:cxn ang="0">
                  <a:pos x="23" y="23"/>
                </a:cxn>
                <a:cxn ang="0">
                  <a:pos x="14" y="35"/>
                </a:cxn>
                <a:cxn ang="0">
                  <a:pos x="6" y="48"/>
                </a:cxn>
                <a:cxn ang="0">
                  <a:pos x="1" y="62"/>
                </a:cxn>
                <a:cxn ang="0">
                  <a:pos x="0" y="78"/>
                </a:cxn>
                <a:cxn ang="0">
                  <a:pos x="1" y="94"/>
                </a:cxn>
                <a:cxn ang="0">
                  <a:pos x="6" y="109"/>
                </a:cxn>
                <a:cxn ang="0">
                  <a:pos x="14" y="123"/>
                </a:cxn>
                <a:cxn ang="0">
                  <a:pos x="23" y="135"/>
                </a:cxn>
                <a:cxn ang="0">
                  <a:pos x="34" y="144"/>
                </a:cxn>
                <a:cxn ang="0">
                  <a:pos x="48" y="152"/>
                </a:cxn>
                <a:cxn ang="0">
                  <a:pos x="63" y="157"/>
                </a:cxn>
                <a:cxn ang="0">
                  <a:pos x="79" y="158"/>
                </a:cxn>
              </a:cxnLst>
              <a:rect l="0" t="0" r="r" b="b"/>
              <a:pathLst>
                <a:path w="159" h="158">
                  <a:moveTo>
                    <a:pt x="79" y="158"/>
                  </a:moveTo>
                  <a:lnTo>
                    <a:pt x="95" y="157"/>
                  </a:lnTo>
                  <a:lnTo>
                    <a:pt x="110" y="152"/>
                  </a:lnTo>
                  <a:lnTo>
                    <a:pt x="124" y="144"/>
                  </a:lnTo>
                  <a:lnTo>
                    <a:pt x="136" y="135"/>
                  </a:lnTo>
                  <a:lnTo>
                    <a:pt x="145" y="123"/>
                  </a:lnTo>
                  <a:lnTo>
                    <a:pt x="153" y="109"/>
                  </a:lnTo>
                  <a:lnTo>
                    <a:pt x="158" y="94"/>
                  </a:lnTo>
                  <a:lnTo>
                    <a:pt x="159" y="78"/>
                  </a:lnTo>
                  <a:lnTo>
                    <a:pt x="158" y="62"/>
                  </a:lnTo>
                  <a:lnTo>
                    <a:pt x="153" y="48"/>
                  </a:lnTo>
                  <a:lnTo>
                    <a:pt x="145" y="35"/>
                  </a:lnTo>
                  <a:lnTo>
                    <a:pt x="136" y="23"/>
                  </a:lnTo>
                  <a:lnTo>
                    <a:pt x="124" y="14"/>
                  </a:lnTo>
                  <a:lnTo>
                    <a:pt x="110" y="6"/>
                  </a:lnTo>
                  <a:lnTo>
                    <a:pt x="95" y="1"/>
                  </a:lnTo>
                  <a:lnTo>
                    <a:pt x="79" y="0"/>
                  </a:lnTo>
                  <a:lnTo>
                    <a:pt x="63" y="1"/>
                  </a:lnTo>
                  <a:lnTo>
                    <a:pt x="48" y="6"/>
                  </a:lnTo>
                  <a:lnTo>
                    <a:pt x="34" y="14"/>
                  </a:lnTo>
                  <a:lnTo>
                    <a:pt x="23" y="23"/>
                  </a:lnTo>
                  <a:lnTo>
                    <a:pt x="14" y="35"/>
                  </a:lnTo>
                  <a:lnTo>
                    <a:pt x="6" y="48"/>
                  </a:lnTo>
                  <a:lnTo>
                    <a:pt x="1" y="62"/>
                  </a:lnTo>
                  <a:lnTo>
                    <a:pt x="0" y="78"/>
                  </a:lnTo>
                  <a:lnTo>
                    <a:pt x="1" y="94"/>
                  </a:lnTo>
                  <a:lnTo>
                    <a:pt x="6" y="109"/>
                  </a:lnTo>
                  <a:lnTo>
                    <a:pt x="14" y="123"/>
                  </a:lnTo>
                  <a:lnTo>
                    <a:pt x="23" y="135"/>
                  </a:lnTo>
                  <a:lnTo>
                    <a:pt x="34" y="144"/>
                  </a:lnTo>
                  <a:lnTo>
                    <a:pt x="48" y="152"/>
                  </a:lnTo>
                  <a:lnTo>
                    <a:pt x="63" y="157"/>
                  </a:lnTo>
                  <a:lnTo>
                    <a:pt x="79" y="158"/>
                  </a:lnTo>
                  <a:close/>
                </a:path>
              </a:pathLst>
            </a:custGeom>
            <a:solidFill>
              <a:srgbClr val="00007F"/>
            </a:solidFill>
            <a:ln w="9525">
              <a:noFill/>
              <a:round/>
              <a:headEnd/>
              <a:tailEnd/>
            </a:ln>
          </p:spPr>
          <p:txBody>
            <a:bodyPr/>
            <a:lstStyle/>
            <a:p>
              <a:endParaRPr lang="en-US"/>
            </a:p>
          </p:txBody>
        </p:sp>
        <p:grpSp>
          <p:nvGrpSpPr>
            <p:cNvPr id="4" name="Group 9"/>
            <p:cNvGrpSpPr>
              <a:grpSpLocks/>
            </p:cNvGrpSpPr>
            <p:nvPr/>
          </p:nvGrpSpPr>
          <p:grpSpPr bwMode="auto">
            <a:xfrm>
              <a:off x="1518" y="2504"/>
              <a:ext cx="406" cy="105"/>
              <a:chOff x="1095" y="3221"/>
              <a:chExt cx="406" cy="105"/>
            </a:xfrm>
          </p:grpSpPr>
          <p:sp>
            <p:nvSpPr>
              <p:cNvPr id="62474" name="Freeform 10"/>
              <p:cNvSpPr>
                <a:spLocks/>
              </p:cNvSpPr>
              <p:nvPr/>
            </p:nvSpPr>
            <p:spPr bwMode="auto">
              <a:xfrm>
                <a:off x="1095" y="3221"/>
                <a:ext cx="406" cy="105"/>
              </a:xfrm>
              <a:custGeom>
                <a:avLst/>
                <a:gdLst/>
                <a:ahLst/>
                <a:cxnLst>
                  <a:cxn ang="0">
                    <a:pos x="812" y="209"/>
                  </a:cxn>
                  <a:cxn ang="0">
                    <a:pos x="808" y="187"/>
                  </a:cxn>
                  <a:cxn ang="0">
                    <a:pos x="799" y="167"/>
                  </a:cxn>
                  <a:cxn ang="0">
                    <a:pos x="788" y="147"/>
                  </a:cxn>
                  <a:cxn ang="0">
                    <a:pos x="773" y="127"/>
                  </a:cxn>
                  <a:cxn ang="0">
                    <a:pos x="755" y="109"/>
                  </a:cxn>
                  <a:cxn ang="0">
                    <a:pos x="734" y="92"/>
                  </a:cxn>
                  <a:cxn ang="0">
                    <a:pos x="711" y="76"/>
                  </a:cxn>
                  <a:cxn ang="0">
                    <a:pos x="684" y="61"/>
                  </a:cxn>
                  <a:cxn ang="0">
                    <a:pos x="655" y="47"/>
                  </a:cxn>
                  <a:cxn ang="0">
                    <a:pos x="626" y="35"/>
                  </a:cxn>
                  <a:cxn ang="0">
                    <a:pos x="592" y="25"/>
                  </a:cxn>
                  <a:cxn ang="0">
                    <a:pos x="559" y="16"/>
                  </a:cxn>
                  <a:cxn ang="0">
                    <a:pos x="522" y="9"/>
                  </a:cxn>
                  <a:cxn ang="0">
                    <a:pos x="485" y="4"/>
                  </a:cxn>
                  <a:cxn ang="0">
                    <a:pos x="446" y="1"/>
                  </a:cxn>
                  <a:cxn ang="0">
                    <a:pos x="407" y="0"/>
                  </a:cxn>
                  <a:cxn ang="0">
                    <a:pos x="366" y="1"/>
                  </a:cxn>
                  <a:cxn ang="0">
                    <a:pos x="328" y="4"/>
                  </a:cxn>
                  <a:cxn ang="0">
                    <a:pos x="290" y="9"/>
                  </a:cxn>
                  <a:cxn ang="0">
                    <a:pos x="255" y="16"/>
                  </a:cxn>
                  <a:cxn ang="0">
                    <a:pos x="220" y="25"/>
                  </a:cxn>
                  <a:cxn ang="0">
                    <a:pos x="188" y="35"/>
                  </a:cxn>
                  <a:cxn ang="0">
                    <a:pos x="157" y="47"/>
                  </a:cxn>
                  <a:cxn ang="0">
                    <a:pos x="128" y="61"/>
                  </a:cxn>
                  <a:cxn ang="0">
                    <a:pos x="103" y="76"/>
                  </a:cxn>
                  <a:cxn ang="0">
                    <a:pos x="79" y="92"/>
                  </a:cxn>
                  <a:cxn ang="0">
                    <a:pos x="58" y="109"/>
                  </a:cxn>
                  <a:cxn ang="0">
                    <a:pos x="39" y="127"/>
                  </a:cxn>
                  <a:cxn ang="0">
                    <a:pos x="24" y="147"/>
                  </a:cxn>
                  <a:cxn ang="0">
                    <a:pos x="13" y="167"/>
                  </a:cxn>
                  <a:cxn ang="0">
                    <a:pos x="5" y="187"/>
                  </a:cxn>
                  <a:cxn ang="0">
                    <a:pos x="0" y="209"/>
                  </a:cxn>
                  <a:cxn ang="0">
                    <a:pos x="812" y="209"/>
                  </a:cxn>
                </a:cxnLst>
                <a:rect l="0" t="0" r="r" b="b"/>
                <a:pathLst>
                  <a:path w="812" h="209">
                    <a:moveTo>
                      <a:pt x="812" y="209"/>
                    </a:moveTo>
                    <a:lnTo>
                      <a:pt x="808" y="187"/>
                    </a:lnTo>
                    <a:lnTo>
                      <a:pt x="799" y="167"/>
                    </a:lnTo>
                    <a:lnTo>
                      <a:pt x="788" y="147"/>
                    </a:lnTo>
                    <a:lnTo>
                      <a:pt x="773" y="127"/>
                    </a:lnTo>
                    <a:lnTo>
                      <a:pt x="755" y="109"/>
                    </a:lnTo>
                    <a:lnTo>
                      <a:pt x="734" y="92"/>
                    </a:lnTo>
                    <a:lnTo>
                      <a:pt x="711" y="76"/>
                    </a:lnTo>
                    <a:lnTo>
                      <a:pt x="684" y="61"/>
                    </a:lnTo>
                    <a:lnTo>
                      <a:pt x="655" y="47"/>
                    </a:lnTo>
                    <a:lnTo>
                      <a:pt x="626" y="35"/>
                    </a:lnTo>
                    <a:lnTo>
                      <a:pt x="592" y="25"/>
                    </a:lnTo>
                    <a:lnTo>
                      <a:pt x="559" y="16"/>
                    </a:lnTo>
                    <a:lnTo>
                      <a:pt x="522" y="9"/>
                    </a:lnTo>
                    <a:lnTo>
                      <a:pt x="485" y="4"/>
                    </a:lnTo>
                    <a:lnTo>
                      <a:pt x="446" y="1"/>
                    </a:lnTo>
                    <a:lnTo>
                      <a:pt x="407" y="0"/>
                    </a:lnTo>
                    <a:lnTo>
                      <a:pt x="366" y="1"/>
                    </a:lnTo>
                    <a:lnTo>
                      <a:pt x="328" y="4"/>
                    </a:lnTo>
                    <a:lnTo>
                      <a:pt x="290" y="9"/>
                    </a:lnTo>
                    <a:lnTo>
                      <a:pt x="255" y="16"/>
                    </a:lnTo>
                    <a:lnTo>
                      <a:pt x="220" y="25"/>
                    </a:lnTo>
                    <a:lnTo>
                      <a:pt x="188" y="35"/>
                    </a:lnTo>
                    <a:lnTo>
                      <a:pt x="157" y="47"/>
                    </a:lnTo>
                    <a:lnTo>
                      <a:pt x="128" y="61"/>
                    </a:lnTo>
                    <a:lnTo>
                      <a:pt x="103" y="76"/>
                    </a:lnTo>
                    <a:lnTo>
                      <a:pt x="79" y="92"/>
                    </a:lnTo>
                    <a:lnTo>
                      <a:pt x="58" y="109"/>
                    </a:lnTo>
                    <a:lnTo>
                      <a:pt x="39" y="127"/>
                    </a:lnTo>
                    <a:lnTo>
                      <a:pt x="24" y="147"/>
                    </a:lnTo>
                    <a:lnTo>
                      <a:pt x="13" y="167"/>
                    </a:lnTo>
                    <a:lnTo>
                      <a:pt x="5" y="187"/>
                    </a:lnTo>
                    <a:lnTo>
                      <a:pt x="0" y="209"/>
                    </a:lnTo>
                    <a:lnTo>
                      <a:pt x="812" y="209"/>
                    </a:lnTo>
                    <a:close/>
                  </a:path>
                </a:pathLst>
              </a:custGeom>
              <a:solidFill>
                <a:srgbClr val="00007F"/>
              </a:solidFill>
              <a:ln w="9525">
                <a:noFill/>
                <a:round/>
                <a:headEnd/>
                <a:tailEnd/>
              </a:ln>
            </p:spPr>
            <p:txBody>
              <a:bodyPr/>
              <a:lstStyle/>
              <a:p>
                <a:endParaRPr lang="en-US"/>
              </a:p>
            </p:txBody>
          </p:sp>
          <p:sp>
            <p:nvSpPr>
              <p:cNvPr id="62475" name="Freeform 11"/>
              <p:cNvSpPr>
                <a:spLocks/>
              </p:cNvSpPr>
              <p:nvPr/>
            </p:nvSpPr>
            <p:spPr bwMode="auto">
              <a:xfrm>
                <a:off x="1248" y="3286"/>
                <a:ext cx="213" cy="15"/>
              </a:xfrm>
              <a:custGeom>
                <a:avLst/>
                <a:gdLst/>
                <a:ahLst/>
                <a:cxnLst>
                  <a:cxn ang="0">
                    <a:pos x="426" y="31"/>
                  </a:cxn>
                  <a:cxn ang="0">
                    <a:pos x="421" y="23"/>
                  </a:cxn>
                  <a:cxn ang="0">
                    <a:pos x="415" y="15"/>
                  </a:cxn>
                  <a:cxn ang="0">
                    <a:pos x="408" y="7"/>
                  </a:cxn>
                  <a:cxn ang="0">
                    <a:pos x="400" y="0"/>
                  </a:cxn>
                  <a:cxn ang="0">
                    <a:pos x="0" y="16"/>
                  </a:cxn>
                  <a:cxn ang="0">
                    <a:pos x="426" y="31"/>
                  </a:cxn>
                </a:cxnLst>
                <a:rect l="0" t="0" r="r" b="b"/>
                <a:pathLst>
                  <a:path w="426" h="31">
                    <a:moveTo>
                      <a:pt x="426" y="31"/>
                    </a:moveTo>
                    <a:lnTo>
                      <a:pt x="421" y="23"/>
                    </a:lnTo>
                    <a:lnTo>
                      <a:pt x="415" y="15"/>
                    </a:lnTo>
                    <a:lnTo>
                      <a:pt x="408" y="7"/>
                    </a:lnTo>
                    <a:lnTo>
                      <a:pt x="400" y="0"/>
                    </a:lnTo>
                    <a:lnTo>
                      <a:pt x="0" y="16"/>
                    </a:lnTo>
                    <a:lnTo>
                      <a:pt x="426" y="31"/>
                    </a:lnTo>
                    <a:close/>
                  </a:path>
                </a:pathLst>
              </a:custGeom>
              <a:solidFill>
                <a:srgbClr val="282B7C"/>
              </a:solidFill>
              <a:ln w="9525">
                <a:noFill/>
                <a:round/>
                <a:headEnd/>
                <a:tailEnd/>
              </a:ln>
            </p:spPr>
            <p:txBody>
              <a:bodyPr/>
              <a:lstStyle/>
              <a:p>
                <a:endParaRPr lang="en-US"/>
              </a:p>
            </p:txBody>
          </p:sp>
        </p:grpSp>
      </p:grpSp>
      <p:sp>
        <p:nvSpPr>
          <p:cNvPr id="62476" name="Rectangle 12"/>
          <p:cNvSpPr>
            <a:spLocks noChangeArrowheads="1"/>
          </p:cNvSpPr>
          <p:nvPr/>
        </p:nvSpPr>
        <p:spPr bwMode="auto">
          <a:xfrm>
            <a:off x="1233488" y="2603500"/>
            <a:ext cx="2997200" cy="39688"/>
          </a:xfrm>
          <a:prstGeom prst="rect">
            <a:avLst/>
          </a:prstGeom>
          <a:solidFill>
            <a:schemeClr val="accent2"/>
          </a:solidFill>
          <a:ln w="9525">
            <a:solidFill>
              <a:schemeClr val="tx1"/>
            </a:solidFill>
            <a:miter lim="800000"/>
            <a:headEnd/>
            <a:tailEnd/>
          </a:ln>
          <a:effectLst/>
        </p:spPr>
        <p:txBody>
          <a:bodyPr wrap="none" anchor="ctr"/>
          <a:lstStyle/>
          <a:p>
            <a:endParaRPr lang="en-US"/>
          </a:p>
        </p:txBody>
      </p:sp>
      <p:graphicFrame>
        <p:nvGraphicFramePr>
          <p:cNvPr id="62477" name="Object 13"/>
          <p:cNvGraphicFramePr>
            <a:graphicFrameLocks noChangeAspect="1"/>
          </p:cNvGraphicFramePr>
          <p:nvPr/>
        </p:nvGraphicFramePr>
        <p:xfrm>
          <a:off x="827088" y="2781300"/>
          <a:ext cx="1079500" cy="458788"/>
        </p:xfrm>
        <a:graphic>
          <a:graphicData uri="http://schemas.openxmlformats.org/presentationml/2006/ole">
            <p:oleObj spid="_x0000_s1026" name="CorelPhotoPaint.Image.11" r:id="rId3" imgW="2938029" imgH="1249577" progId="">
              <p:embed/>
            </p:oleObj>
          </a:graphicData>
        </a:graphic>
      </p:graphicFrame>
      <p:sp>
        <p:nvSpPr>
          <p:cNvPr id="62478" name="AutoShape 14"/>
          <p:cNvSpPr>
            <a:spLocks noChangeArrowheads="1"/>
          </p:cNvSpPr>
          <p:nvPr/>
        </p:nvSpPr>
        <p:spPr bwMode="auto">
          <a:xfrm rot="5400000">
            <a:off x="1138238" y="2660650"/>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grpSp>
        <p:nvGrpSpPr>
          <p:cNvPr id="5" name="Group 15"/>
          <p:cNvGrpSpPr>
            <a:grpSpLocks/>
          </p:cNvGrpSpPr>
          <p:nvPr/>
        </p:nvGrpSpPr>
        <p:grpSpPr bwMode="auto">
          <a:xfrm>
            <a:off x="3683000" y="2603500"/>
            <a:ext cx="547688" cy="560388"/>
            <a:chOff x="631" y="2933"/>
            <a:chExt cx="252" cy="221"/>
          </a:xfrm>
        </p:grpSpPr>
        <p:sp>
          <p:nvSpPr>
            <p:cNvPr id="62480" name="Freeform 16"/>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481" name="Freeform 17"/>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482" name="Freeform 18"/>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pSp>
        <p:nvGrpSpPr>
          <p:cNvPr id="6" name="Group 19"/>
          <p:cNvGrpSpPr>
            <a:grpSpLocks/>
          </p:cNvGrpSpPr>
          <p:nvPr/>
        </p:nvGrpSpPr>
        <p:grpSpPr bwMode="auto">
          <a:xfrm>
            <a:off x="4759325" y="931863"/>
            <a:ext cx="547688" cy="560387"/>
            <a:chOff x="631" y="2933"/>
            <a:chExt cx="252" cy="221"/>
          </a:xfrm>
        </p:grpSpPr>
        <p:sp>
          <p:nvSpPr>
            <p:cNvPr id="62484" name="Freeform 20"/>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485" name="Freeform 21"/>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486" name="Freeform 22"/>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pSp>
        <p:nvGrpSpPr>
          <p:cNvPr id="7" name="Group 23"/>
          <p:cNvGrpSpPr>
            <a:grpSpLocks/>
          </p:cNvGrpSpPr>
          <p:nvPr/>
        </p:nvGrpSpPr>
        <p:grpSpPr bwMode="auto">
          <a:xfrm>
            <a:off x="6042025" y="788988"/>
            <a:ext cx="644525" cy="1677987"/>
            <a:chOff x="3806" y="497"/>
            <a:chExt cx="406" cy="1057"/>
          </a:xfrm>
        </p:grpSpPr>
        <p:sp>
          <p:nvSpPr>
            <p:cNvPr id="62488" name="Rectangle 24"/>
            <p:cNvSpPr>
              <a:spLocks noChangeArrowheads="1"/>
            </p:cNvSpPr>
            <p:nvPr/>
          </p:nvSpPr>
          <p:spPr bwMode="auto">
            <a:xfrm>
              <a:off x="3986" y="582"/>
              <a:ext cx="45" cy="876"/>
            </a:xfrm>
            <a:prstGeom prst="rect">
              <a:avLst/>
            </a:prstGeom>
            <a:solidFill>
              <a:srgbClr val="00007F"/>
            </a:solidFill>
            <a:ln w="9525">
              <a:noFill/>
              <a:miter lim="800000"/>
              <a:headEnd/>
              <a:tailEnd/>
            </a:ln>
          </p:spPr>
          <p:txBody>
            <a:bodyPr/>
            <a:lstStyle/>
            <a:p>
              <a:endParaRPr lang="en-US"/>
            </a:p>
          </p:txBody>
        </p:sp>
        <p:sp>
          <p:nvSpPr>
            <p:cNvPr id="62489" name="Freeform 25"/>
            <p:cNvSpPr>
              <a:spLocks/>
            </p:cNvSpPr>
            <p:nvPr/>
          </p:nvSpPr>
          <p:spPr bwMode="auto">
            <a:xfrm>
              <a:off x="3969" y="497"/>
              <a:ext cx="79" cy="79"/>
            </a:xfrm>
            <a:custGeom>
              <a:avLst/>
              <a:gdLst/>
              <a:ahLst/>
              <a:cxnLst>
                <a:cxn ang="0">
                  <a:pos x="79" y="158"/>
                </a:cxn>
                <a:cxn ang="0">
                  <a:pos x="95" y="157"/>
                </a:cxn>
                <a:cxn ang="0">
                  <a:pos x="110" y="152"/>
                </a:cxn>
                <a:cxn ang="0">
                  <a:pos x="124" y="144"/>
                </a:cxn>
                <a:cxn ang="0">
                  <a:pos x="136" y="135"/>
                </a:cxn>
                <a:cxn ang="0">
                  <a:pos x="145" y="123"/>
                </a:cxn>
                <a:cxn ang="0">
                  <a:pos x="153" y="109"/>
                </a:cxn>
                <a:cxn ang="0">
                  <a:pos x="158" y="94"/>
                </a:cxn>
                <a:cxn ang="0">
                  <a:pos x="159" y="78"/>
                </a:cxn>
                <a:cxn ang="0">
                  <a:pos x="158" y="62"/>
                </a:cxn>
                <a:cxn ang="0">
                  <a:pos x="153" y="48"/>
                </a:cxn>
                <a:cxn ang="0">
                  <a:pos x="145" y="35"/>
                </a:cxn>
                <a:cxn ang="0">
                  <a:pos x="136" y="23"/>
                </a:cxn>
                <a:cxn ang="0">
                  <a:pos x="124" y="14"/>
                </a:cxn>
                <a:cxn ang="0">
                  <a:pos x="110" y="6"/>
                </a:cxn>
                <a:cxn ang="0">
                  <a:pos x="95" y="1"/>
                </a:cxn>
                <a:cxn ang="0">
                  <a:pos x="79" y="0"/>
                </a:cxn>
                <a:cxn ang="0">
                  <a:pos x="63" y="1"/>
                </a:cxn>
                <a:cxn ang="0">
                  <a:pos x="48" y="6"/>
                </a:cxn>
                <a:cxn ang="0">
                  <a:pos x="34" y="14"/>
                </a:cxn>
                <a:cxn ang="0">
                  <a:pos x="23" y="23"/>
                </a:cxn>
                <a:cxn ang="0">
                  <a:pos x="14" y="35"/>
                </a:cxn>
                <a:cxn ang="0">
                  <a:pos x="6" y="48"/>
                </a:cxn>
                <a:cxn ang="0">
                  <a:pos x="1" y="62"/>
                </a:cxn>
                <a:cxn ang="0">
                  <a:pos x="0" y="78"/>
                </a:cxn>
                <a:cxn ang="0">
                  <a:pos x="1" y="94"/>
                </a:cxn>
                <a:cxn ang="0">
                  <a:pos x="6" y="109"/>
                </a:cxn>
                <a:cxn ang="0">
                  <a:pos x="14" y="123"/>
                </a:cxn>
                <a:cxn ang="0">
                  <a:pos x="23" y="135"/>
                </a:cxn>
                <a:cxn ang="0">
                  <a:pos x="34" y="144"/>
                </a:cxn>
                <a:cxn ang="0">
                  <a:pos x="48" y="152"/>
                </a:cxn>
                <a:cxn ang="0">
                  <a:pos x="63" y="157"/>
                </a:cxn>
                <a:cxn ang="0">
                  <a:pos x="79" y="158"/>
                </a:cxn>
              </a:cxnLst>
              <a:rect l="0" t="0" r="r" b="b"/>
              <a:pathLst>
                <a:path w="159" h="158">
                  <a:moveTo>
                    <a:pt x="79" y="158"/>
                  </a:moveTo>
                  <a:lnTo>
                    <a:pt x="95" y="157"/>
                  </a:lnTo>
                  <a:lnTo>
                    <a:pt x="110" y="152"/>
                  </a:lnTo>
                  <a:lnTo>
                    <a:pt x="124" y="144"/>
                  </a:lnTo>
                  <a:lnTo>
                    <a:pt x="136" y="135"/>
                  </a:lnTo>
                  <a:lnTo>
                    <a:pt x="145" y="123"/>
                  </a:lnTo>
                  <a:lnTo>
                    <a:pt x="153" y="109"/>
                  </a:lnTo>
                  <a:lnTo>
                    <a:pt x="158" y="94"/>
                  </a:lnTo>
                  <a:lnTo>
                    <a:pt x="159" y="78"/>
                  </a:lnTo>
                  <a:lnTo>
                    <a:pt x="158" y="62"/>
                  </a:lnTo>
                  <a:lnTo>
                    <a:pt x="153" y="48"/>
                  </a:lnTo>
                  <a:lnTo>
                    <a:pt x="145" y="35"/>
                  </a:lnTo>
                  <a:lnTo>
                    <a:pt x="136" y="23"/>
                  </a:lnTo>
                  <a:lnTo>
                    <a:pt x="124" y="14"/>
                  </a:lnTo>
                  <a:lnTo>
                    <a:pt x="110" y="6"/>
                  </a:lnTo>
                  <a:lnTo>
                    <a:pt x="95" y="1"/>
                  </a:lnTo>
                  <a:lnTo>
                    <a:pt x="79" y="0"/>
                  </a:lnTo>
                  <a:lnTo>
                    <a:pt x="63" y="1"/>
                  </a:lnTo>
                  <a:lnTo>
                    <a:pt x="48" y="6"/>
                  </a:lnTo>
                  <a:lnTo>
                    <a:pt x="34" y="14"/>
                  </a:lnTo>
                  <a:lnTo>
                    <a:pt x="23" y="23"/>
                  </a:lnTo>
                  <a:lnTo>
                    <a:pt x="14" y="35"/>
                  </a:lnTo>
                  <a:lnTo>
                    <a:pt x="6" y="48"/>
                  </a:lnTo>
                  <a:lnTo>
                    <a:pt x="1" y="62"/>
                  </a:lnTo>
                  <a:lnTo>
                    <a:pt x="0" y="78"/>
                  </a:lnTo>
                  <a:lnTo>
                    <a:pt x="1" y="94"/>
                  </a:lnTo>
                  <a:lnTo>
                    <a:pt x="6" y="109"/>
                  </a:lnTo>
                  <a:lnTo>
                    <a:pt x="14" y="123"/>
                  </a:lnTo>
                  <a:lnTo>
                    <a:pt x="23" y="135"/>
                  </a:lnTo>
                  <a:lnTo>
                    <a:pt x="34" y="144"/>
                  </a:lnTo>
                  <a:lnTo>
                    <a:pt x="48" y="152"/>
                  </a:lnTo>
                  <a:lnTo>
                    <a:pt x="63" y="157"/>
                  </a:lnTo>
                  <a:lnTo>
                    <a:pt x="79" y="158"/>
                  </a:lnTo>
                  <a:close/>
                </a:path>
              </a:pathLst>
            </a:custGeom>
            <a:solidFill>
              <a:srgbClr val="00007F"/>
            </a:solidFill>
            <a:ln w="9525">
              <a:noFill/>
              <a:round/>
              <a:headEnd/>
              <a:tailEnd/>
            </a:ln>
          </p:spPr>
          <p:txBody>
            <a:bodyPr/>
            <a:lstStyle/>
            <a:p>
              <a:endParaRPr lang="en-US"/>
            </a:p>
          </p:txBody>
        </p:sp>
        <p:grpSp>
          <p:nvGrpSpPr>
            <p:cNvPr id="8" name="Group 26"/>
            <p:cNvGrpSpPr>
              <a:grpSpLocks/>
            </p:cNvGrpSpPr>
            <p:nvPr/>
          </p:nvGrpSpPr>
          <p:grpSpPr bwMode="auto">
            <a:xfrm>
              <a:off x="3806" y="1449"/>
              <a:ext cx="406" cy="105"/>
              <a:chOff x="1095" y="3221"/>
              <a:chExt cx="406" cy="105"/>
            </a:xfrm>
          </p:grpSpPr>
          <p:sp>
            <p:nvSpPr>
              <p:cNvPr id="62491" name="Freeform 27"/>
              <p:cNvSpPr>
                <a:spLocks/>
              </p:cNvSpPr>
              <p:nvPr/>
            </p:nvSpPr>
            <p:spPr bwMode="auto">
              <a:xfrm>
                <a:off x="1095" y="3221"/>
                <a:ext cx="406" cy="105"/>
              </a:xfrm>
              <a:custGeom>
                <a:avLst/>
                <a:gdLst/>
                <a:ahLst/>
                <a:cxnLst>
                  <a:cxn ang="0">
                    <a:pos x="812" y="209"/>
                  </a:cxn>
                  <a:cxn ang="0">
                    <a:pos x="808" y="187"/>
                  </a:cxn>
                  <a:cxn ang="0">
                    <a:pos x="799" y="167"/>
                  </a:cxn>
                  <a:cxn ang="0">
                    <a:pos x="788" y="147"/>
                  </a:cxn>
                  <a:cxn ang="0">
                    <a:pos x="773" y="127"/>
                  </a:cxn>
                  <a:cxn ang="0">
                    <a:pos x="755" y="109"/>
                  </a:cxn>
                  <a:cxn ang="0">
                    <a:pos x="734" y="92"/>
                  </a:cxn>
                  <a:cxn ang="0">
                    <a:pos x="711" y="76"/>
                  </a:cxn>
                  <a:cxn ang="0">
                    <a:pos x="684" y="61"/>
                  </a:cxn>
                  <a:cxn ang="0">
                    <a:pos x="655" y="47"/>
                  </a:cxn>
                  <a:cxn ang="0">
                    <a:pos x="626" y="35"/>
                  </a:cxn>
                  <a:cxn ang="0">
                    <a:pos x="592" y="25"/>
                  </a:cxn>
                  <a:cxn ang="0">
                    <a:pos x="559" y="16"/>
                  </a:cxn>
                  <a:cxn ang="0">
                    <a:pos x="522" y="9"/>
                  </a:cxn>
                  <a:cxn ang="0">
                    <a:pos x="485" y="4"/>
                  </a:cxn>
                  <a:cxn ang="0">
                    <a:pos x="446" y="1"/>
                  </a:cxn>
                  <a:cxn ang="0">
                    <a:pos x="407" y="0"/>
                  </a:cxn>
                  <a:cxn ang="0">
                    <a:pos x="366" y="1"/>
                  </a:cxn>
                  <a:cxn ang="0">
                    <a:pos x="328" y="4"/>
                  </a:cxn>
                  <a:cxn ang="0">
                    <a:pos x="290" y="9"/>
                  </a:cxn>
                  <a:cxn ang="0">
                    <a:pos x="255" y="16"/>
                  </a:cxn>
                  <a:cxn ang="0">
                    <a:pos x="220" y="25"/>
                  </a:cxn>
                  <a:cxn ang="0">
                    <a:pos x="188" y="35"/>
                  </a:cxn>
                  <a:cxn ang="0">
                    <a:pos x="157" y="47"/>
                  </a:cxn>
                  <a:cxn ang="0">
                    <a:pos x="128" y="61"/>
                  </a:cxn>
                  <a:cxn ang="0">
                    <a:pos x="103" y="76"/>
                  </a:cxn>
                  <a:cxn ang="0">
                    <a:pos x="79" y="92"/>
                  </a:cxn>
                  <a:cxn ang="0">
                    <a:pos x="58" y="109"/>
                  </a:cxn>
                  <a:cxn ang="0">
                    <a:pos x="39" y="127"/>
                  </a:cxn>
                  <a:cxn ang="0">
                    <a:pos x="24" y="147"/>
                  </a:cxn>
                  <a:cxn ang="0">
                    <a:pos x="13" y="167"/>
                  </a:cxn>
                  <a:cxn ang="0">
                    <a:pos x="5" y="187"/>
                  </a:cxn>
                  <a:cxn ang="0">
                    <a:pos x="0" y="209"/>
                  </a:cxn>
                  <a:cxn ang="0">
                    <a:pos x="812" y="209"/>
                  </a:cxn>
                </a:cxnLst>
                <a:rect l="0" t="0" r="r" b="b"/>
                <a:pathLst>
                  <a:path w="812" h="209">
                    <a:moveTo>
                      <a:pt x="812" y="209"/>
                    </a:moveTo>
                    <a:lnTo>
                      <a:pt x="808" y="187"/>
                    </a:lnTo>
                    <a:lnTo>
                      <a:pt x="799" y="167"/>
                    </a:lnTo>
                    <a:lnTo>
                      <a:pt x="788" y="147"/>
                    </a:lnTo>
                    <a:lnTo>
                      <a:pt x="773" y="127"/>
                    </a:lnTo>
                    <a:lnTo>
                      <a:pt x="755" y="109"/>
                    </a:lnTo>
                    <a:lnTo>
                      <a:pt x="734" y="92"/>
                    </a:lnTo>
                    <a:lnTo>
                      <a:pt x="711" y="76"/>
                    </a:lnTo>
                    <a:lnTo>
                      <a:pt x="684" y="61"/>
                    </a:lnTo>
                    <a:lnTo>
                      <a:pt x="655" y="47"/>
                    </a:lnTo>
                    <a:lnTo>
                      <a:pt x="626" y="35"/>
                    </a:lnTo>
                    <a:lnTo>
                      <a:pt x="592" y="25"/>
                    </a:lnTo>
                    <a:lnTo>
                      <a:pt x="559" y="16"/>
                    </a:lnTo>
                    <a:lnTo>
                      <a:pt x="522" y="9"/>
                    </a:lnTo>
                    <a:lnTo>
                      <a:pt x="485" y="4"/>
                    </a:lnTo>
                    <a:lnTo>
                      <a:pt x="446" y="1"/>
                    </a:lnTo>
                    <a:lnTo>
                      <a:pt x="407" y="0"/>
                    </a:lnTo>
                    <a:lnTo>
                      <a:pt x="366" y="1"/>
                    </a:lnTo>
                    <a:lnTo>
                      <a:pt x="328" y="4"/>
                    </a:lnTo>
                    <a:lnTo>
                      <a:pt x="290" y="9"/>
                    </a:lnTo>
                    <a:lnTo>
                      <a:pt x="255" y="16"/>
                    </a:lnTo>
                    <a:lnTo>
                      <a:pt x="220" y="25"/>
                    </a:lnTo>
                    <a:lnTo>
                      <a:pt x="188" y="35"/>
                    </a:lnTo>
                    <a:lnTo>
                      <a:pt x="157" y="47"/>
                    </a:lnTo>
                    <a:lnTo>
                      <a:pt x="128" y="61"/>
                    </a:lnTo>
                    <a:lnTo>
                      <a:pt x="103" y="76"/>
                    </a:lnTo>
                    <a:lnTo>
                      <a:pt x="79" y="92"/>
                    </a:lnTo>
                    <a:lnTo>
                      <a:pt x="58" y="109"/>
                    </a:lnTo>
                    <a:lnTo>
                      <a:pt x="39" y="127"/>
                    </a:lnTo>
                    <a:lnTo>
                      <a:pt x="24" y="147"/>
                    </a:lnTo>
                    <a:lnTo>
                      <a:pt x="13" y="167"/>
                    </a:lnTo>
                    <a:lnTo>
                      <a:pt x="5" y="187"/>
                    </a:lnTo>
                    <a:lnTo>
                      <a:pt x="0" y="209"/>
                    </a:lnTo>
                    <a:lnTo>
                      <a:pt x="812" y="209"/>
                    </a:lnTo>
                    <a:close/>
                  </a:path>
                </a:pathLst>
              </a:custGeom>
              <a:solidFill>
                <a:srgbClr val="00007F"/>
              </a:solidFill>
              <a:ln w="9525">
                <a:noFill/>
                <a:round/>
                <a:headEnd/>
                <a:tailEnd/>
              </a:ln>
            </p:spPr>
            <p:txBody>
              <a:bodyPr/>
              <a:lstStyle/>
              <a:p>
                <a:endParaRPr lang="en-US"/>
              </a:p>
            </p:txBody>
          </p:sp>
          <p:sp>
            <p:nvSpPr>
              <p:cNvPr id="62492" name="Freeform 28"/>
              <p:cNvSpPr>
                <a:spLocks/>
              </p:cNvSpPr>
              <p:nvPr/>
            </p:nvSpPr>
            <p:spPr bwMode="auto">
              <a:xfrm>
                <a:off x="1248" y="3286"/>
                <a:ext cx="213" cy="15"/>
              </a:xfrm>
              <a:custGeom>
                <a:avLst/>
                <a:gdLst/>
                <a:ahLst/>
                <a:cxnLst>
                  <a:cxn ang="0">
                    <a:pos x="426" y="31"/>
                  </a:cxn>
                  <a:cxn ang="0">
                    <a:pos x="421" y="23"/>
                  </a:cxn>
                  <a:cxn ang="0">
                    <a:pos x="415" y="15"/>
                  </a:cxn>
                  <a:cxn ang="0">
                    <a:pos x="408" y="7"/>
                  </a:cxn>
                  <a:cxn ang="0">
                    <a:pos x="400" y="0"/>
                  </a:cxn>
                  <a:cxn ang="0">
                    <a:pos x="0" y="16"/>
                  </a:cxn>
                  <a:cxn ang="0">
                    <a:pos x="426" y="31"/>
                  </a:cxn>
                </a:cxnLst>
                <a:rect l="0" t="0" r="r" b="b"/>
                <a:pathLst>
                  <a:path w="426" h="31">
                    <a:moveTo>
                      <a:pt x="426" y="31"/>
                    </a:moveTo>
                    <a:lnTo>
                      <a:pt x="421" y="23"/>
                    </a:lnTo>
                    <a:lnTo>
                      <a:pt x="415" y="15"/>
                    </a:lnTo>
                    <a:lnTo>
                      <a:pt x="408" y="7"/>
                    </a:lnTo>
                    <a:lnTo>
                      <a:pt x="400" y="0"/>
                    </a:lnTo>
                    <a:lnTo>
                      <a:pt x="0" y="16"/>
                    </a:lnTo>
                    <a:lnTo>
                      <a:pt x="426" y="31"/>
                    </a:lnTo>
                    <a:close/>
                  </a:path>
                </a:pathLst>
              </a:custGeom>
              <a:solidFill>
                <a:srgbClr val="282B7C"/>
              </a:solidFill>
              <a:ln w="9525">
                <a:noFill/>
                <a:round/>
                <a:headEnd/>
                <a:tailEnd/>
              </a:ln>
            </p:spPr>
            <p:txBody>
              <a:bodyPr/>
              <a:lstStyle/>
              <a:p>
                <a:endParaRPr lang="en-US"/>
              </a:p>
            </p:txBody>
          </p:sp>
        </p:grpSp>
      </p:grpSp>
      <p:sp>
        <p:nvSpPr>
          <p:cNvPr id="62493" name="Rectangle 29"/>
          <p:cNvSpPr>
            <a:spLocks noChangeArrowheads="1"/>
          </p:cNvSpPr>
          <p:nvPr/>
        </p:nvSpPr>
        <p:spPr bwMode="auto">
          <a:xfrm>
            <a:off x="4865688" y="928688"/>
            <a:ext cx="2997200" cy="39687"/>
          </a:xfrm>
          <a:prstGeom prst="rect">
            <a:avLst/>
          </a:prstGeom>
          <a:solidFill>
            <a:schemeClr val="accent2"/>
          </a:solidFill>
          <a:ln w="9525">
            <a:solidFill>
              <a:schemeClr val="tx1"/>
            </a:solidFill>
            <a:miter lim="800000"/>
            <a:headEnd/>
            <a:tailEnd/>
          </a:ln>
          <a:effectLst/>
        </p:spPr>
        <p:txBody>
          <a:bodyPr wrap="none" anchor="ctr"/>
          <a:lstStyle/>
          <a:p>
            <a:endParaRPr lang="en-US"/>
          </a:p>
        </p:txBody>
      </p:sp>
      <p:graphicFrame>
        <p:nvGraphicFramePr>
          <p:cNvPr id="62494" name="Object 30"/>
          <p:cNvGraphicFramePr>
            <a:graphicFrameLocks noChangeAspect="1"/>
          </p:cNvGraphicFramePr>
          <p:nvPr/>
        </p:nvGraphicFramePr>
        <p:xfrm>
          <a:off x="4471988" y="1193800"/>
          <a:ext cx="1079500" cy="458788"/>
        </p:xfrm>
        <a:graphic>
          <a:graphicData uri="http://schemas.openxmlformats.org/presentationml/2006/ole">
            <p:oleObj spid="_x0000_s1027" name="CorelPhotoPaint.Image.11" r:id="rId4" imgW="2938029" imgH="1249577" progId="">
              <p:embed/>
            </p:oleObj>
          </a:graphicData>
        </a:graphic>
      </p:graphicFrame>
      <p:sp>
        <p:nvSpPr>
          <p:cNvPr id="62495" name="AutoShape 31"/>
          <p:cNvSpPr>
            <a:spLocks noChangeArrowheads="1"/>
          </p:cNvSpPr>
          <p:nvPr/>
        </p:nvSpPr>
        <p:spPr bwMode="auto">
          <a:xfrm rot="5400000">
            <a:off x="4770438" y="985837"/>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grpSp>
        <p:nvGrpSpPr>
          <p:cNvPr id="9" name="Group 32"/>
          <p:cNvGrpSpPr>
            <a:grpSpLocks/>
          </p:cNvGrpSpPr>
          <p:nvPr/>
        </p:nvGrpSpPr>
        <p:grpSpPr bwMode="auto">
          <a:xfrm>
            <a:off x="7315200" y="947738"/>
            <a:ext cx="547688" cy="541337"/>
            <a:chOff x="631" y="2933"/>
            <a:chExt cx="252" cy="221"/>
          </a:xfrm>
        </p:grpSpPr>
        <p:sp>
          <p:nvSpPr>
            <p:cNvPr id="62497" name="Freeform 33"/>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498" name="Freeform 34"/>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499" name="Freeform 35"/>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aphicFrame>
        <p:nvGraphicFramePr>
          <p:cNvPr id="62500" name="Object 36"/>
          <p:cNvGraphicFramePr>
            <a:graphicFrameLocks noChangeAspect="1"/>
          </p:cNvGraphicFramePr>
          <p:nvPr/>
        </p:nvGraphicFramePr>
        <p:xfrm>
          <a:off x="7037388" y="1292225"/>
          <a:ext cx="1146175" cy="508000"/>
        </p:xfrm>
        <a:graphic>
          <a:graphicData uri="http://schemas.openxmlformats.org/presentationml/2006/ole">
            <p:oleObj spid="_x0000_s1028" name="CorelPhotoPaint.Image.11" r:id="rId5" imgW="2688114" imgH="1194515" progId="">
              <p:embed/>
            </p:oleObj>
          </a:graphicData>
        </a:graphic>
      </p:graphicFrame>
      <p:sp>
        <p:nvSpPr>
          <p:cNvPr id="62501" name="AutoShape 37"/>
          <p:cNvSpPr>
            <a:spLocks noChangeArrowheads="1"/>
          </p:cNvSpPr>
          <p:nvPr/>
        </p:nvSpPr>
        <p:spPr bwMode="auto">
          <a:xfrm rot="5400000">
            <a:off x="7326313" y="982662"/>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grpSp>
        <p:nvGrpSpPr>
          <p:cNvPr id="10" name="Group 38"/>
          <p:cNvGrpSpPr>
            <a:grpSpLocks/>
          </p:cNvGrpSpPr>
          <p:nvPr/>
        </p:nvGrpSpPr>
        <p:grpSpPr bwMode="auto">
          <a:xfrm>
            <a:off x="4605338" y="4567238"/>
            <a:ext cx="547687" cy="560387"/>
            <a:chOff x="631" y="2933"/>
            <a:chExt cx="252" cy="221"/>
          </a:xfrm>
        </p:grpSpPr>
        <p:sp>
          <p:nvSpPr>
            <p:cNvPr id="62503" name="Freeform 39"/>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504" name="Freeform 40"/>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505" name="Freeform 41"/>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pSp>
        <p:nvGrpSpPr>
          <p:cNvPr id="11" name="Group 42"/>
          <p:cNvGrpSpPr>
            <a:grpSpLocks/>
          </p:cNvGrpSpPr>
          <p:nvPr/>
        </p:nvGrpSpPr>
        <p:grpSpPr bwMode="auto">
          <a:xfrm>
            <a:off x="5888038" y="4424363"/>
            <a:ext cx="644525" cy="1677987"/>
            <a:chOff x="4031" y="2787"/>
            <a:chExt cx="406" cy="1057"/>
          </a:xfrm>
        </p:grpSpPr>
        <p:sp>
          <p:nvSpPr>
            <p:cNvPr id="62507" name="Rectangle 43"/>
            <p:cNvSpPr>
              <a:spLocks noChangeArrowheads="1"/>
            </p:cNvSpPr>
            <p:nvPr/>
          </p:nvSpPr>
          <p:spPr bwMode="auto">
            <a:xfrm>
              <a:off x="4211" y="2872"/>
              <a:ext cx="45" cy="876"/>
            </a:xfrm>
            <a:prstGeom prst="rect">
              <a:avLst/>
            </a:prstGeom>
            <a:solidFill>
              <a:srgbClr val="00007F"/>
            </a:solidFill>
            <a:ln w="9525">
              <a:noFill/>
              <a:miter lim="800000"/>
              <a:headEnd/>
              <a:tailEnd/>
            </a:ln>
          </p:spPr>
          <p:txBody>
            <a:bodyPr/>
            <a:lstStyle/>
            <a:p>
              <a:endParaRPr lang="en-US"/>
            </a:p>
          </p:txBody>
        </p:sp>
        <p:sp>
          <p:nvSpPr>
            <p:cNvPr id="62508" name="Freeform 44"/>
            <p:cNvSpPr>
              <a:spLocks/>
            </p:cNvSpPr>
            <p:nvPr/>
          </p:nvSpPr>
          <p:spPr bwMode="auto">
            <a:xfrm>
              <a:off x="4194" y="2787"/>
              <a:ext cx="79" cy="79"/>
            </a:xfrm>
            <a:custGeom>
              <a:avLst/>
              <a:gdLst/>
              <a:ahLst/>
              <a:cxnLst>
                <a:cxn ang="0">
                  <a:pos x="79" y="158"/>
                </a:cxn>
                <a:cxn ang="0">
                  <a:pos x="95" y="157"/>
                </a:cxn>
                <a:cxn ang="0">
                  <a:pos x="110" y="152"/>
                </a:cxn>
                <a:cxn ang="0">
                  <a:pos x="124" y="144"/>
                </a:cxn>
                <a:cxn ang="0">
                  <a:pos x="136" y="135"/>
                </a:cxn>
                <a:cxn ang="0">
                  <a:pos x="145" y="123"/>
                </a:cxn>
                <a:cxn ang="0">
                  <a:pos x="153" y="109"/>
                </a:cxn>
                <a:cxn ang="0">
                  <a:pos x="158" y="94"/>
                </a:cxn>
                <a:cxn ang="0">
                  <a:pos x="159" y="78"/>
                </a:cxn>
                <a:cxn ang="0">
                  <a:pos x="158" y="62"/>
                </a:cxn>
                <a:cxn ang="0">
                  <a:pos x="153" y="48"/>
                </a:cxn>
                <a:cxn ang="0">
                  <a:pos x="145" y="35"/>
                </a:cxn>
                <a:cxn ang="0">
                  <a:pos x="136" y="23"/>
                </a:cxn>
                <a:cxn ang="0">
                  <a:pos x="124" y="14"/>
                </a:cxn>
                <a:cxn ang="0">
                  <a:pos x="110" y="6"/>
                </a:cxn>
                <a:cxn ang="0">
                  <a:pos x="95" y="1"/>
                </a:cxn>
                <a:cxn ang="0">
                  <a:pos x="79" y="0"/>
                </a:cxn>
                <a:cxn ang="0">
                  <a:pos x="63" y="1"/>
                </a:cxn>
                <a:cxn ang="0">
                  <a:pos x="48" y="6"/>
                </a:cxn>
                <a:cxn ang="0">
                  <a:pos x="34" y="14"/>
                </a:cxn>
                <a:cxn ang="0">
                  <a:pos x="23" y="23"/>
                </a:cxn>
                <a:cxn ang="0">
                  <a:pos x="14" y="35"/>
                </a:cxn>
                <a:cxn ang="0">
                  <a:pos x="6" y="48"/>
                </a:cxn>
                <a:cxn ang="0">
                  <a:pos x="1" y="62"/>
                </a:cxn>
                <a:cxn ang="0">
                  <a:pos x="0" y="78"/>
                </a:cxn>
                <a:cxn ang="0">
                  <a:pos x="1" y="94"/>
                </a:cxn>
                <a:cxn ang="0">
                  <a:pos x="6" y="109"/>
                </a:cxn>
                <a:cxn ang="0">
                  <a:pos x="14" y="123"/>
                </a:cxn>
                <a:cxn ang="0">
                  <a:pos x="23" y="135"/>
                </a:cxn>
                <a:cxn ang="0">
                  <a:pos x="34" y="144"/>
                </a:cxn>
                <a:cxn ang="0">
                  <a:pos x="48" y="152"/>
                </a:cxn>
                <a:cxn ang="0">
                  <a:pos x="63" y="157"/>
                </a:cxn>
                <a:cxn ang="0">
                  <a:pos x="79" y="158"/>
                </a:cxn>
              </a:cxnLst>
              <a:rect l="0" t="0" r="r" b="b"/>
              <a:pathLst>
                <a:path w="159" h="158">
                  <a:moveTo>
                    <a:pt x="79" y="158"/>
                  </a:moveTo>
                  <a:lnTo>
                    <a:pt x="95" y="157"/>
                  </a:lnTo>
                  <a:lnTo>
                    <a:pt x="110" y="152"/>
                  </a:lnTo>
                  <a:lnTo>
                    <a:pt x="124" y="144"/>
                  </a:lnTo>
                  <a:lnTo>
                    <a:pt x="136" y="135"/>
                  </a:lnTo>
                  <a:lnTo>
                    <a:pt x="145" y="123"/>
                  </a:lnTo>
                  <a:lnTo>
                    <a:pt x="153" y="109"/>
                  </a:lnTo>
                  <a:lnTo>
                    <a:pt x="158" y="94"/>
                  </a:lnTo>
                  <a:lnTo>
                    <a:pt x="159" y="78"/>
                  </a:lnTo>
                  <a:lnTo>
                    <a:pt x="158" y="62"/>
                  </a:lnTo>
                  <a:lnTo>
                    <a:pt x="153" y="48"/>
                  </a:lnTo>
                  <a:lnTo>
                    <a:pt x="145" y="35"/>
                  </a:lnTo>
                  <a:lnTo>
                    <a:pt x="136" y="23"/>
                  </a:lnTo>
                  <a:lnTo>
                    <a:pt x="124" y="14"/>
                  </a:lnTo>
                  <a:lnTo>
                    <a:pt x="110" y="6"/>
                  </a:lnTo>
                  <a:lnTo>
                    <a:pt x="95" y="1"/>
                  </a:lnTo>
                  <a:lnTo>
                    <a:pt x="79" y="0"/>
                  </a:lnTo>
                  <a:lnTo>
                    <a:pt x="63" y="1"/>
                  </a:lnTo>
                  <a:lnTo>
                    <a:pt x="48" y="6"/>
                  </a:lnTo>
                  <a:lnTo>
                    <a:pt x="34" y="14"/>
                  </a:lnTo>
                  <a:lnTo>
                    <a:pt x="23" y="23"/>
                  </a:lnTo>
                  <a:lnTo>
                    <a:pt x="14" y="35"/>
                  </a:lnTo>
                  <a:lnTo>
                    <a:pt x="6" y="48"/>
                  </a:lnTo>
                  <a:lnTo>
                    <a:pt x="1" y="62"/>
                  </a:lnTo>
                  <a:lnTo>
                    <a:pt x="0" y="78"/>
                  </a:lnTo>
                  <a:lnTo>
                    <a:pt x="1" y="94"/>
                  </a:lnTo>
                  <a:lnTo>
                    <a:pt x="6" y="109"/>
                  </a:lnTo>
                  <a:lnTo>
                    <a:pt x="14" y="123"/>
                  </a:lnTo>
                  <a:lnTo>
                    <a:pt x="23" y="135"/>
                  </a:lnTo>
                  <a:lnTo>
                    <a:pt x="34" y="144"/>
                  </a:lnTo>
                  <a:lnTo>
                    <a:pt x="48" y="152"/>
                  </a:lnTo>
                  <a:lnTo>
                    <a:pt x="63" y="157"/>
                  </a:lnTo>
                  <a:lnTo>
                    <a:pt x="79" y="158"/>
                  </a:lnTo>
                  <a:close/>
                </a:path>
              </a:pathLst>
            </a:custGeom>
            <a:solidFill>
              <a:srgbClr val="00007F"/>
            </a:solidFill>
            <a:ln w="9525">
              <a:noFill/>
              <a:round/>
              <a:headEnd/>
              <a:tailEnd/>
            </a:ln>
          </p:spPr>
          <p:txBody>
            <a:bodyPr/>
            <a:lstStyle/>
            <a:p>
              <a:endParaRPr lang="en-US"/>
            </a:p>
          </p:txBody>
        </p:sp>
        <p:grpSp>
          <p:nvGrpSpPr>
            <p:cNvPr id="12" name="Group 45"/>
            <p:cNvGrpSpPr>
              <a:grpSpLocks/>
            </p:cNvGrpSpPr>
            <p:nvPr/>
          </p:nvGrpSpPr>
          <p:grpSpPr bwMode="auto">
            <a:xfrm>
              <a:off x="4031" y="3739"/>
              <a:ext cx="406" cy="105"/>
              <a:chOff x="1095" y="3221"/>
              <a:chExt cx="406" cy="105"/>
            </a:xfrm>
          </p:grpSpPr>
          <p:sp>
            <p:nvSpPr>
              <p:cNvPr id="62510" name="Freeform 46"/>
              <p:cNvSpPr>
                <a:spLocks/>
              </p:cNvSpPr>
              <p:nvPr/>
            </p:nvSpPr>
            <p:spPr bwMode="auto">
              <a:xfrm>
                <a:off x="1095" y="3221"/>
                <a:ext cx="406" cy="105"/>
              </a:xfrm>
              <a:custGeom>
                <a:avLst/>
                <a:gdLst/>
                <a:ahLst/>
                <a:cxnLst>
                  <a:cxn ang="0">
                    <a:pos x="812" y="209"/>
                  </a:cxn>
                  <a:cxn ang="0">
                    <a:pos x="808" y="187"/>
                  </a:cxn>
                  <a:cxn ang="0">
                    <a:pos x="799" y="167"/>
                  </a:cxn>
                  <a:cxn ang="0">
                    <a:pos x="788" y="147"/>
                  </a:cxn>
                  <a:cxn ang="0">
                    <a:pos x="773" y="127"/>
                  </a:cxn>
                  <a:cxn ang="0">
                    <a:pos x="755" y="109"/>
                  </a:cxn>
                  <a:cxn ang="0">
                    <a:pos x="734" y="92"/>
                  </a:cxn>
                  <a:cxn ang="0">
                    <a:pos x="711" y="76"/>
                  </a:cxn>
                  <a:cxn ang="0">
                    <a:pos x="684" y="61"/>
                  </a:cxn>
                  <a:cxn ang="0">
                    <a:pos x="655" y="47"/>
                  </a:cxn>
                  <a:cxn ang="0">
                    <a:pos x="626" y="35"/>
                  </a:cxn>
                  <a:cxn ang="0">
                    <a:pos x="592" y="25"/>
                  </a:cxn>
                  <a:cxn ang="0">
                    <a:pos x="559" y="16"/>
                  </a:cxn>
                  <a:cxn ang="0">
                    <a:pos x="522" y="9"/>
                  </a:cxn>
                  <a:cxn ang="0">
                    <a:pos x="485" y="4"/>
                  </a:cxn>
                  <a:cxn ang="0">
                    <a:pos x="446" y="1"/>
                  </a:cxn>
                  <a:cxn ang="0">
                    <a:pos x="407" y="0"/>
                  </a:cxn>
                  <a:cxn ang="0">
                    <a:pos x="366" y="1"/>
                  </a:cxn>
                  <a:cxn ang="0">
                    <a:pos x="328" y="4"/>
                  </a:cxn>
                  <a:cxn ang="0">
                    <a:pos x="290" y="9"/>
                  </a:cxn>
                  <a:cxn ang="0">
                    <a:pos x="255" y="16"/>
                  </a:cxn>
                  <a:cxn ang="0">
                    <a:pos x="220" y="25"/>
                  </a:cxn>
                  <a:cxn ang="0">
                    <a:pos x="188" y="35"/>
                  </a:cxn>
                  <a:cxn ang="0">
                    <a:pos x="157" y="47"/>
                  </a:cxn>
                  <a:cxn ang="0">
                    <a:pos x="128" y="61"/>
                  </a:cxn>
                  <a:cxn ang="0">
                    <a:pos x="103" y="76"/>
                  </a:cxn>
                  <a:cxn ang="0">
                    <a:pos x="79" y="92"/>
                  </a:cxn>
                  <a:cxn ang="0">
                    <a:pos x="58" y="109"/>
                  </a:cxn>
                  <a:cxn ang="0">
                    <a:pos x="39" y="127"/>
                  </a:cxn>
                  <a:cxn ang="0">
                    <a:pos x="24" y="147"/>
                  </a:cxn>
                  <a:cxn ang="0">
                    <a:pos x="13" y="167"/>
                  </a:cxn>
                  <a:cxn ang="0">
                    <a:pos x="5" y="187"/>
                  </a:cxn>
                  <a:cxn ang="0">
                    <a:pos x="0" y="209"/>
                  </a:cxn>
                  <a:cxn ang="0">
                    <a:pos x="812" y="209"/>
                  </a:cxn>
                </a:cxnLst>
                <a:rect l="0" t="0" r="r" b="b"/>
                <a:pathLst>
                  <a:path w="812" h="209">
                    <a:moveTo>
                      <a:pt x="812" y="209"/>
                    </a:moveTo>
                    <a:lnTo>
                      <a:pt x="808" y="187"/>
                    </a:lnTo>
                    <a:lnTo>
                      <a:pt x="799" y="167"/>
                    </a:lnTo>
                    <a:lnTo>
                      <a:pt x="788" y="147"/>
                    </a:lnTo>
                    <a:lnTo>
                      <a:pt x="773" y="127"/>
                    </a:lnTo>
                    <a:lnTo>
                      <a:pt x="755" y="109"/>
                    </a:lnTo>
                    <a:lnTo>
                      <a:pt x="734" y="92"/>
                    </a:lnTo>
                    <a:lnTo>
                      <a:pt x="711" y="76"/>
                    </a:lnTo>
                    <a:lnTo>
                      <a:pt x="684" y="61"/>
                    </a:lnTo>
                    <a:lnTo>
                      <a:pt x="655" y="47"/>
                    </a:lnTo>
                    <a:lnTo>
                      <a:pt x="626" y="35"/>
                    </a:lnTo>
                    <a:lnTo>
                      <a:pt x="592" y="25"/>
                    </a:lnTo>
                    <a:lnTo>
                      <a:pt x="559" y="16"/>
                    </a:lnTo>
                    <a:lnTo>
                      <a:pt x="522" y="9"/>
                    </a:lnTo>
                    <a:lnTo>
                      <a:pt x="485" y="4"/>
                    </a:lnTo>
                    <a:lnTo>
                      <a:pt x="446" y="1"/>
                    </a:lnTo>
                    <a:lnTo>
                      <a:pt x="407" y="0"/>
                    </a:lnTo>
                    <a:lnTo>
                      <a:pt x="366" y="1"/>
                    </a:lnTo>
                    <a:lnTo>
                      <a:pt x="328" y="4"/>
                    </a:lnTo>
                    <a:lnTo>
                      <a:pt x="290" y="9"/>
                    </a:lnTo>
                    <a:lnTo>
                      <a:pt x="255" y="16"/>
                    </a:lnTo>
                    <a:lnTo>
                      <a:pt x="220" y="25"/>
                    </a:lnTo>
                    <a:lnTo>
                      <a:pt x="188" y="35"/>
                    </a:lnTo>
                    <a:lnTo>
                      <a:pt x="157" y="47"/>
                    </a:lnTo>
                    <a:lnTo>
                      <a:pt x="128" y="61"/>
                    </a:lnTo>
                    <a:lnTo>
                      <a:pt x="103" y="76"/>
                    </a:lnTo>
                    <a:lnTo>
                      <a:pt x="79" y="92"/>
                    </a:lnTo>
                    <a:lnTo>
                      <a:pt x="58" y="109"/>
                    </a:lnTo>
                    <a:lnTo>
                      <a:pt x="39" y="127"/>
                    </a:lnTo>
                    <a:lnTo>
                      <a:pt x="24" y="147"/>
                    </a:lnTo>
                    <a:lnTo>
                      <a:pt x="13" y="167"/>
                    </a:lnTo>
                    <a:lnTo>
                      <a:pt x="5" y="187"/>
                    </a:lnTo>
                    <a:lnTo>
                      <a:pt x="0" y="209"/>
                    </a:lnTo>
                    <a:lnTo>
                      <a:pt x="812" y="209"/>
                    </a:lnTo>
                    <a:close/>
                  </a:path>
                </a:pathLst>
              </a:custGeom>
              <a:solidFill>
                <a:srgbClr val="00007F"/>
              </a:solidFill>
              <a:ln w="9525">
                <a:noFill/>
                <a:round/>
                <a:headEnd/>
                <a:tailEnd/>
              </a:ln>
            </p:spPr>
            <p:txBody>
              <a:bodyPr/>
              <a:lstStyle/>
              <a:p>
                <a:endParaRPr lang="en-US"/>
              </a:p>
            </p:txBody>
          </p:sp>
          <p:sp>
            <p:nvSpPr>
              <p:cNvPr id="62511" name="Freeform 47"/>
              <p:cNvSpPr>
                <a:spLocks/>
              </p:cNvSpPr>
              <p:nvPr/>
            </p:nvSpPr>
            <p:spPr bwMode="auto">
              <a:xfrm>
                <a:off x="1248" y="3286"/>
                <a:ext cx="213" cy="15"/>
              </a:xfrm>
              <a:custGeom>
                <a:avLst/>
                <a:gdLst/>
                <a:ahLst/>
                <a:cxnLst>
                  <a:cxn ang="0">
                    <a:pos x="426" y="31"/>
                  </a:cxn>
                  <a:cxn ang="0">
                    <a:pos x="421" y="23"/>
                  </a:cxn>
                  <a:cxn ang="0">
                    <a:pos x="415" y="15"/>
                  </a:cxn>
                  <a:cxn ang="0">
                    <a:pos x="408" y="7"/>
                  </a:cxn>
                  <a:cxn ang="0">
                    <a:pos x="400" y="0"/>
                  </a:cxn>
                  <a:cxn ang="0">
                    <a:pos x="0" y="16"/>
                  </a:cxn>
                  <a:cxn ang="0">
                    <a:pos x="426" y="31"/>
                  </a:cxn>
                </a:cxnLst>
                <a:rect l="0" t="0" r="r" b="b"/>
                <a:pathLst>
                  <a:path w="426" h="31">
                    <a:moveTo>
                      <a:pt x="426" y="31"/>
                    </a:moveTo>
                    <a:lnTo>
                      <a:pt x="421" y="23"/>
                    </a:lnTo>
                    <a:lnTo>
                      <a:pt x="415" y="15"/>
                    </a:lnTo>
                    <a:lnTo>
                      <a:pt x="408" y="7"/>
                    </a:lnTo>
                    <a:lnTo>
                      <a:pt x="400" y="0"/>
                    </a:lnTo>
                    <a:lnTo>
                      <a:pt x="0" y="16"/>
                    </a:lnTo>
                    <a:lnTo>
                      <a:pt x="426" y="31"/>
                    </a:lnTo>
                    <a:close/>
                  </a:path>
                </a:pathLst>
              </a:custGeom>
              <a:solidFill>
                <a:srgbClr val="282B7C"/>
              </a:solidFill>
              <a:ln w="9525">
                <a:noFill/>
                <a:round/>
                <a:headEnd/>
                <a:tailEnd/>
              </a:ln>
            </p:spPr>
            <p:txBody>
              <a:bodyPr/>
              <a:lstStyle/>
              <a:p>
                <a:endParaRPr lang="en-US"/>
              </a:p>
            </p:txBody>
          </p:sp>
        </p:grpSp>
      </p:grpSp>
      <p:sp>
        <p:nvSpPr>
          <p:cNvPr id="62512" name="Rectangle 48"/>
          <p:cNvSpPr>
            <a:spLocks noChangeArrowheads="1"/>
          </p:cNvSpPr>
          <p:nvPr/>
        </p:nvSpPr>
        <p:spPr bwMode="auto">
          <a:xfrm>
            <a:off x="4711700" y="4564063"/>
            <a:ext cx="2997200" cy="39687"/>
          </a:xfrm>
          <a:prstGeom prst="rect">
            <a:avLst/>
          </a:prstGeom>
          <a:solidFill>
            <a:schemeClr val="accent2"/>
          </a:solidFill>
          <a:ln w="9525">
            <a:solidFill>
              <a:schemeClr val="tx1"/>
            </a:solidFill>
            <a:miter lim="800000"/>
            <a:headEnd/>
            <a:tailEnd/>
          </a:ln>
          <a:effectLst/>
        </p:spPr>
        <p:txBody>
          <a:bodyPr wrap="none" anchor="ctr"/>
          <a:lstStyle/>
          <a:p>
            <a:endParaRPr lang="en-US"/>
          </a:p>
        </p:txBody>
      </p:sp>
      <p:grpSp>
        <p:nvGrpSpPr>
          <p:cNvPr id="13" name="Group 49"/>
          <p:cNvGrpSpPr>
            <a:grpSpLocks/>
          </p:cNvGrpSpPr>
          <p:nvPr/>
        </p:nvGrpSpPr>
        <p:grpSpPr bwMode="auto">
          <a:xfrm>
            <a:off x="7161213" y="4508500"/>
            <a:ext cx="547687" cy="560388"/>
            <a:chOff x="631" y="2933"/>
            <a:chExt cx="252" cy="221"/>
          </a:xfrm>
        </p:grpSpPr>
        <p:sp>
          <p:nvSpPr>
            <p:cNvPr id="62514" name="Freeform 50"/>
            <p:cNvSpPr>
              <a:spLocks/>
            </p:cNvSpPr>
            <p:nvPr/>
          </p:nvSpPr>
          <p:spPr bwMode="auto">
            <a:xfrm>
              <a:off x="798" y="2934"/>
              <a:ext cx="85" cy="205"/>
            </a:xfrm>
            <a:custGeom>
              <a:avLst/>
              <a:gdLst/>
              <a:ahLst/>
              <a:cxnLst>
                <a:cxn ang="0">
                  <a:pos x="171" y="405"/>
                </a:cxn>
                <a:cxn ang="0">
                  <a:pos x="15" y="0"/>
                </a:cxn>
                <a:cxn ang="0">
                  <a:pos x="0" y="5"/>
                </a:cxn>
                <a:cxn ang="0">
                  <a:pos x="156" y="411"/>
                </a:cxn>
                <a:cxn ang="0">
                  <a:pos x="171" y="405"/>
                </a:cxn>
              </a:cxnLst>
              <a:rect l="0" t="0" r="r" b="b"/>
              <a:pathLst>
                <a:path w="171" h="411">
                  <a:moveTo>
                    <a:pt x="171" y="405"/>
                  </a:moveTo>
                  <a:lnTo>
                    <a:pt x="15" y="0"/>
                  </a:lnTo>
                  <a:lnTo>
                    <a:pt x="0" y="5"/>
                  </a:lnTo>
                  <a:lnTo>
                    <a:pt x="156" y="411"/>
                  </a:lnTo>
                  <a:lnTo>
                    <a:pt x="171" y="405"/>
                  </a:lnTo>
                  <a:close/>
                </a:path>
              </a:pathLst>
            </a:custGeom>
            <a:solidFill>
              <a:srgbClr val="00007F"/>
            </a:solidFill>
            <a:ln w="9525">
              <a:noFill/>
              <a:round/>
              <a:headEnd/>
              <a:tailEnd/>
            </a:ln>
          </p:spPr>
          <p:txBody>
            <a:bodyPr/>
            <a:lstStyle/>
            <a:p>
              <a:endParaRPr lang="en-US"/>
            </a:p>
          </p:txBody>
        </p:sp>
        <p:sp>
          <p:nvSpPr>
            <p:cNvPr id="62515" name="Freeform 51"/>
            <p:cNvSpPr>
              <a:spLocks/>
            </p:cNvSpPr>
            <p:nvPr/>
          </p:nvSpPr>
          <p:spPr bwMode="auto">
            <a:xfrm>
              <a:off x="753" y="2933"/>
              <a:ext cx="29" cy="221"/>
            </a:xfrm>
            <a:custGeom>
              <a:avLst/>
              <a:gdLst/>
              <a:ahLst/>
              <a:cxnLst>
                <a:cxn ang="0">
                  <a:pos x="42" y="0"/>
                </a:cxn>
                <a:cxn ang="0">
                  <a:pos x="0" y="443"/>
                </a:cxn>
                <a:cxn ang="0">
                  <a:pos x="16" y="444"/>
                </a:cxn>
                <a:cxn ang="0">
                  <a:pos x="58" y="1"/>
                </a:cxn>
                <a:cxn ang="0">
                  <a:pos x="42" y="0"/>
                </a:cxn>
              </a:cxnLst>
              <a:rect l="0" t="0" r="r" b="b"/>
              <a:pathLst>
                <a:path w="58" h="444">
                  <a:moveTo>
                    <a:pt x="42" y="0"/>
                  </a:moveTo>
                  <a:lnTo>
                    <a:pt x="0" y="443"/>
                  </a:lnTo>
                  <a:lnTo>
                    <a:pt x="16" y="444"/>
                  </a:lnTo>
                  <a:lnTo>
                    <a:pt x="58" y="1"/>
                  </a:lnTo>
                  <a:lnTo>
                    <a:pt x="42" y="0"/>
                  </a:lnTo>
                  <a:close/>
                </a:path>
              </a:pathLst>
            </a:custGeom>
            <a:solidFill>
              <a:srgbClr val="00007F"/>
            </a:solidFill>
            <a:ln w="9525">
              <a:noFill/>
              <a:round/>
              <a:headEnd/>
              <a:tailEnd/>
            </a:ln>
          </p:spPr>
          <p:txBody>
            <a:bodyPr/>
            <a:lstStyle/>
            <a:p>
              <a:endParaRPr lang="en-US"/>
            </a:p>
          </p:txBody>
        </p:sp>
        <p:sp>
          <p:nvSpPr>
            <p:cNvPr id="62516" name="Freeform 52"/>
            <p:cNvSpPr>
              <a:spLocks/>
            </p:cNvSpPr>
            <p:nvPr/>
          </p:nvSpPr>
          <p:spPr bwMode="auto">
            <a:xfrm>
              <a:off x="631" y="2939"/>
              <a:ext cx="127" cy="207"/>
            </a:xfrm>
            <a:custGeom>
              <a:avLst/>
              <a:gdLst/>
              <a:ahLst/>
              <a:cxnLst>
                <a:cxn ang="0">
                  <a:pos x="240" y="0"/>
                </a:cxn>
                <a:cxn ang="0">
                  <a:pos x="0" y="405"/>
                </a:cxn>
                <a:cxn ang="0">
                  <a:pos x="14" y="413"/>
                </a:cxn>
                <a:cxn ang="0">
                  <a:pos x="253" y="8"/>
                </a:cxn>
                <a:cxn ang="0">
                  <a:pos x="240" y="0"/>
                </a:cxn>
              </a:cxnLst>
              <a:rect l="0" t="0" r="r" b="b"/>
              <a:pathLst>
                <a:path w="253" h="413">
                  <a:moveTo>
                    <a:pt x="240" y="0"/>
                  </a:moveTo>
                  <a:lnTo>
                    <a:pt x="0" y="405"/>
                  </a:lnTo>
                  <a:lnTo>
                    <a:pt x="14" y="413"/>
                  </a:lnTo>
                  <a:lnTo>
                    <a:pt x="253" y="8"/>
                  </a:lnTo>
                  <a:lnTo>
                    <a:pt x="240" y="0"/>
                  </a:lnTo>
                  <a:close/>
                </a:path>
              </a:pathLst>
            </a:custGeom>
            <a:solidFill>
              <a:srgbClr val="00007F"/>
            </a:solidFill>
            <a:ln w="9525">
              <a:noFill/>
              <a:round/>
              <a:headEnd/>
              <a:tailEnd/>
            </a:ln>
          </p:spPr>
          <p:txBody>
            <a:bodyPr/>
            <a:lstStyle/>
            <a:p>
              <a:endParaRPr lang="en-US"/>
            </a:p>
          </p:txBody>
        </p:sp>
      </p:grpSp>
      <p:graphicFrame>
        <p:nvGraphicFramePr>
          <p:cNvPr id="62517" name="Object 53"/>
          <p:cNvGraphicFramePr>
            <a:graphicFrameLocks noChangeAspect="1"/>
          </p:cNvGraphicFramePr>
          <p:nvPr/>
        </p:nvGraphicFramePr>
        <p:xfrm>
          <a:off x="4356100" y="4941888"/>
          <a:ext cx="1146175" cy="508000"/>
        </p:xfrm>
        <a:graphic>
          <a:graphicData uri="http://schemas.openxmlformats.org/presentationml/2006/ole">
            <p:oleObj spid="_x0000_s1029" name="CorelPhotoPaint.Image.11" r:id="rId6" imgW="2688114" imgH="1194515" progId="">
              <p:embed/>
            </p:oleObj>
          </a:graphicData>
        </a:graphic>
      </p:graphicFrame>
      <p:graphicFrame>
        <p:nvGraphicFramePr>
          <p:cNvPr id="62518" name="Object 54"/>
          <p:cNvGraphicFramePr>
            <a:graphicFrameLocks noChangeAspect="1"/>
          </p:cNvGraphicFramePr>
          <p:nvPr/>
        </p:nvGraphicFramePr>
        <p:xfrm>
          <a:off x="6977063" y="4773613"/>
          <a:ext cx="1079500" cy="458787"/>
        </p:xfrm>
        <a:graphic>
          <a:graphicData uri="http://schemas.openxmlformats.org/presentationml/2006/ole">
            <p:oleObj spid="_x0000_s1030" name="CorelPhotoPaint.Image.11" r:id="rId7" imgW="2938029" imgH="1249577" progId="">
              <p:embed/>
            </p:oleObj>
          </a:graphicData>
        </a:graphic>
      </p:graphicFrame>
      <p:sp>
        <p:nvSpPr>
          <p:cNvPr id="62519" name="AutoShape 55"/>
          <p:cNvSpPr>
            <a:spLocks noChangeArrowheads="1"/>
          </p:cNvSpPr>
          <p:nvPr/>
        </p:nvSpPr>
        <p:spPr bwMode="auto">
          <a:xfrm rot="5400000">
            <a:off x="7172326" y="4562475"/>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62520" name="AutoShape 56"/>
          <p:cNvSpPr>
            <a:spLocks noChangeArrowheads="1"/>
          </p:cNvSpPr>
          <p:nvPr/>
        </p:nvSpPr>
        <p:spPr bwMode="auto">
          <a:xfrm rot="5400000">
            <a:off x="4616451" y="4621212"/>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graphicFrame>
        <p:nvGraphicFramePr>
          <p:cNvPr id="62521" name="Object 57"/>
          <p:cNvGraphicFramePr>
            <a:graphicFrameLocks noChangeAspect="1"/>
          </p:cNvGraphicFramePr>
          <p:nvPr/>
        </p:nvGraphicFramePr>
        <p:xfrm>
          <a:off x="3471863" y="2816225"/>
          <a:ext cx="1079500" cy="458788"/>
        </p:xfrm>
        <a:graphic>
          <a:graphicData uri="http://schemas.openxmlformats.org/presentationml/2006/ole">
            <p:oleObj spid="_x0000_s1031" name="CorelPhotoPaint.Image.11" r:id="rId8" imgW="2938029" imgH="1249577" progId="">
              <p:embed/>
            </p:oleObj>
          </a:graphicData>
        </a:graphic>
      </p:graphicFrame>
      <p:sp>
        <p:nvSpPr>
          <p:cNvPr id="62522" name="AutoShape 58"/>
          <p:cNvSpPr>
            <a:spLocks noChangeArrowheads="1"/>
          </p:cNvSpPr>
          <p:nvPr/>
        </p:nvSpPr>
        <p:spPr bwMode="auto">
          <a:xfrm rot="5400000">
            <a:off x="3694113" y="2657475"/>
            <a:ext cx="508000" cy="1387475"/>
          </a:xfrm>
          <a:prstGeom prst="flowChartDelay">
            <a:avLst/>
          </a:prstGeom>
          <a:gradFill rotWithShape="1">
            <a:gsLst>
              <a:gs pos="0">
                <a:schemeClr val="folHlink">
                  <a:alpha val="45000"/>
                </a:schemeClr>
              </a:gs>
              <a:gs pos="100000">
                <a:schemeClr val="folHlink">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62523" name="Text Box 59"/>
          <p:cNvSpPr txBox="1">
            <a:spLocks noChangeArrowheads="1"/>
          </p:cNvSpPr>
          <p:nvPr/>
        </p:nvSpPr>
        <p:spPr bwMode="auto">
          <a:xfrm>
            <a:off x="5651500" y="3933825"/>
            <a:ext cx="2735263" cy="366713"/>
          </a:xfrm>
          <a:prstGeom prst="rect">
            <a:avLst/>
          </a:prstGeom>
          <a:noFill/>
          <a:ln w="9525">
            <a:noFill/>
            <a:miter lim="800000"/>
            <a:headEnd/>
            <a:tailEnd/>
          </a:ln>
          <a:effectLst/>
        </p:spPr>
        <p:txBody>
          <a:bodyPr>
            <a:spAutoFit/>
          </a:bodyPr>
          <a:lstStyle/>
          <a:p>
            <a:pPr>
              <a:spcBef>
                <a:spcPct val="50000"/>
              </a:spcBef>
            </a:pPr>
            <a:r>
              <a:rPr lang="en-US"/>
              <a:t>DEFISIT</a:t>
            </a:r>
          </a:p>
        </p:txBody>
      </p:sp>
      <p:sp>
        <p:nvSpPr>
          <p:cNvPr id="62524" name="Text Box 60"/>
          <p:cNvSpPr txBox="1">
            <a:spLocks noChangeArrowheads="1"/>
          </p:cNvSpPr>
          <p:nvPr/>
        </p:nvSpPr>
        <p:spPr bwMode="auto">
          <a:xfrm>
            <a:off x="1835150" y="1989138"/>
            <a:ext cx="2089150" cy="366712"/>
          </a:xfrm>
          <a:prstGeom prst="rect">
            <a:avLst/>
          </a:prstGeom>
          <a:noFill/>
          <a:ln w="9525">
            <a:noFill/>
            <a:miter lim="800000"/>
            <a:headEnd/>
            <a:tailEnd/>
          </a:ln>
          <a:effectLst/>
        </p:spPr>
        <p:txBody>
          <a:bodyPr>
            <a:spAutoFit/>
          </a:bodyPr>
          <a:lstStyle/>
          <a:p>
            <a:pPr>
              <a:spcBef>
                <a:spcPct val="50000"/>
              </a:spcBef>
            </a:pPr>
            <a:r>
              <a:rPr lang="en-US"/>
              <a:t>BERIMBANG</a:t>
            </a:r>
          </a:p>
        </p:txBody>
      </p:sp>
      <p:sp>
        <p:nvSpPr>
          <p:cNvPr id="62525" name="Text Box 61"/>
          <p:cNvSpPr txBox="1">
            <a:spLocks noChangeArrowheads="1"/>
          </p:cNvSpPr>
          <p:nvPr/>
        </p:nvSpPr>
        <p:spPr bwMode="auto">
          <a:xfrm>
            <a:off x="5580063" y="333375"/>
            <a:ext cx="2089150" cy="366713"/>
          </a:xfrm>
          <a:prstGeom prst="rect">
            <a:avLst/>
          </a:prstGeom>
          <a:noFill/>
          <a:ln w="9525">
            <a:noFill/>
            <a:miter lim="800000"/>
            <a:headEnd/>
            <a:tailEnd/>
          </a:ln>
          <a:effectLst/>
        </p:spPr>
        <p:txBody>
          <a:bodyPr>
            <a:spAutoFit/>
          </a:bodyPr>
          <a:lstStyle/>
          <a:p>
            <a:pPr>
              <a:spcBef>
                <a:spcPct val="50000"/>
              </a:spcBef>
            </a:pPr>
            <a:r>
              <a:rPr lang="en-US"/>
              <a:t>SURPLUS</a:t>
            </a:r>
          </a:p>
        </p:txBody>
      </p:sp>
      <p:sp>
        <p:nvSpPr>
          <p:cNvPr id="62526" name="Text Box 62"/>
          <p:cNvSpPr txBox="1">
            <a:spLocks noChangeArrowheads="1"/>
          </p:cNvSpPr>
          <p:nvPr/>
        </p:nvSpPr>
        <p:spPr bwMode="auto">
          <a:xfrm>
            <a:off x="468313" y="260350"/>
            <a:ext cx="2879725" cy="946150"/>
          </a:xfrm>
          <a:prstGeom prst="rect">
            <a:avLst/>
          </a:prstGeom>
          <a:noFill/>
          <a:ln w="9525">
            <a:noFill/>
            <a:miter lim="800000"/>
            <a:headEnd/>
            <a:tailEnd/>
          </a:ln>
          <a:effectLst/>
        </p:spPr>
        <p:txBody>
          <a:bodyPr>
            <a:spAutoFit/>
          </a:bodyPr>
          <a:lstStyle/>
          <a:p>
            <a:pPr>
              <a:spcBef>
                <a:spcPct val="50000"/>
              </a:spcBef>
            </a:pPr>
            <a:r>
              <a:rPr lang="en-US" sz="2800"/>
              <a:t>MODEL ANGGARAN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526"/>
                                        </p:tgtEl>
                                        <p:attrNameLst>
                                          <p:attrName>style.visibility</p:attrName>
                                        </p:attrNameLst>
                                      </p:cBhvr>
                                      <p:to>
                                        <p:strVal val="visible"/>
                                      </p:to>
                                    </p:set>
                                    <p:animEffect transition="in" filter="wipe(down)">
                                      <p:cBhvr>
                                        <p:cTn id="7" dur="580">
                                          <p:stCondLst>
                                            <p:cond delay="0"/>
                                          </p:stCondLst>
                                        </p:cTn>
                                        <p:tgtEl>
                                          <p:spTgt spid="62526"/>
                                        </p:tgtEl>
                                      </p:cBhvr>
                                    </p:animEffect>
                                    <p:anim calcmode="lin" valueType="num">
                                      <p:cBhvr>
                                        <p:cTn id="8" dur="1822" tmFilter="0,0; 0.14,0.36; 0.43,0.73; 0.71,0.91; 1.0,1.0">
                                          <p:stCondLst>
                                            <p:cond delay="0"/>
                                          </p:stCondLst>
                                        </p:cTn>
                                        <p:tgtEl>
                                          <p:spTgt spid="625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5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5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5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52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526"/>
                                        </p:tgtEl>
                                      </p:cBhvr>
                                      <p:to x="100000" y="60000"/>
                                    </p:animScale>
                                    <p:animScale>
                                      <p:cBhvr>
                                        <p:cTn id="14" dur="166" decel="50000">
                                          <p:stCondLst>
                                            <p:cond delay="676"/>
                                          </p:stCondLst>
                                        </p:cTn>
                                        <p:tgtEl>
                                          <p:spTgt spid="62526"/>
                                        </p:tgtEl>
                                      </p:cBhvr>
                                      <p:to x="100000" y="100000"/>
                                    </p:animScale>
                                    <p:animScale>
                                      <p:cBhvr>
                                        <p:cTn id="15" dur="26">
                                          <p:stCondLst>
                                            <p:cond delay="1312"/>
                                          </p:stCondLst>
                                        </p:cTn>
                                        <p:tgtEl>
                                          <p:spTgt spid="62526"/>
                                        </p:tgtEl>
                                      </p:cBhvr>
                                      <p:to x="100000" y="80000"/>
                                    </p:animScale>
                                    <p:animScale>
                                      <p:cBhvr>
                                        <p:cTn id="16" dur="166" decel="50000">
                                          <p:stCondLst>
                                            <p:cond delay="1338"/>
                                          </p:stCondLst>
                                        </p:cTn>
                                        <p:tgtEl>
                                          <p:spTgt spid="62526"/>
                                        </p:tgtEl>
                                      </p:cBhvr>
                                      <p:to x="100000" y="100000"/>
                                    </p:animScale>
                                    <p:animScale>
                                      <p:cBhvr>
                                        <p:cTn id="17" dur="26">
                                          <p:stCondLst>
                                            <p:cond delay="1642"/>
                                          </p:stCondLst>
                                        </p:cTn>
                                        <p:tgtEl>
                                          <p:spTgt spid="62526"/>
                                        </p:tgtEl>
                                      </p:cBhvr>
                                      <p:to x="100000" y="90000"/>
                                    </p:animScale>
                                    <p:animScale>
                                      <p:cBhvr>
                                        <p:cTn id="18" dur="166" decel="50000">
                                          <p:stCondLst>
                                            <p:cond delay="1668"/>
                                          </p:stCondLst>
                                        </p:cTn>
                                        <p:tgtEl>
                                          <p:spTgt spid="62526"/>
                                        </p:tgtEl>
                                      </p:cBhvr>
                                      <p:to x="100000" y="100000"/>
                                    </p:animScale>
                                    <p:animScale>
                                      <p:cBhvr>
                                        <p:cTn id="19" dur="26">
                                          <p:stCondLst>
                                            <p:cond delay="1808"/>
                                          </p:stCondLst>
                                        </p:cTn>
                                        <p:tgtEl>
                                          <p:spTgt spid="62526"/>
                                        </p:tgtEl>
                                      </p:cBhvr>
                                      <p:to x="100000" y="95000"/>
                                    </p:animScale>
                                    <p:animScale>
                                      <p:cBhvr>
                                        <p:cTn id="20" dur="166" decel="50000">
                                          <p:stCondLst>
                                            <p:cond delay="1834"/>
                                          </p:stCondLst>
                                        </p:cTn>
                                        <p:tgtEl>
                                          <p:spTgt spid="625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62493"/>
                                        </p:tgtEl>
                                        <p:attrNameLst>
                                          <p:attrName>style.visibility</p:attrName>
                                        </p:attrNameLst>
                                      </p:cBhvr>
                                      <p:to>
                                        <p:strVal val="visible"/>
                                      </p:to>
                                    </p:set>
                                    <p:anim calcmode="lin" valueType="num">
                                      <p:cBhvr>
                                        <p:cTn id="30" dur="500" fill="hold"/>
                                        <p:tgtEl>
                                          <p:spTgt spid="62493"/>
                                        </p:tgtEl>
                                        <p:attrNameLst>
                                          <p:attrName>ppt_w</p:attrName>
                                        </p:attrNameLst>
                                      </p:cBhvr>
                                      <p:tavLst>
                                        <p:tav tm="0">
                                          <p:val>
                                            <p:fltVal val="0"/>
                                          </p:val>
                                        </p:tav>
                                        <p:tav tm="100000">
                                          <p:val>
                                            <p:strVal val="#ppt_w"/>
                                          </p:val>
                                        </p:tav>
                                      </p:tavLst>
                                    </p:anim>
                                    <p:anim calcmode="lin" valueType="num">
                                      <p:cBhvr>
                                        <p:cTn id="31" dur="500" fill="hold"/>
                                        <p:tgtEl>
                                          <p:spTgt spid="62493"/>
                                        </p:tgtEl>
                                        <p:attrNameLst>
                                          <p:attrName>ppt_h</p:attrName>
                                        </p:attrNameLst>
                                      </p:cBhvr>
                                      <p:tavLst>
                                        <p:tav tm="0">
                                          <p:val>
                                            <p:fltVal val="0"/>
                                          </p:val>
                                        </p:tav>
                                        <p:tav tm="100000">
                                          <p:val>
                                            <p:strVal val="#ppt_h"/>
                                          </p:val>
                                        </p:tav>
                                      </p:tavLst>
                                    </p:anim>
                                    <p:animEffect transition="in" filter="fade">
                                      <p:cBhvr>
                                        <p:cTn id="32" dur="500"/>
                                        <p:tgtEl>
                                          <p:spTgt spid="62493"/>
                                        </p:tgtEl>
                                      </p:cBhvr>
                                    </p:animEffect>
                                  </p:childTnLst>
                                </p:cTn>
                              </p:par>
                              <p:par>
                                <p:cTn id="33" presetID="53"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62495"/>
                                        </p:tgtEl>
                                        <p:attrNameLst>
                                          <p:attrName>style.visibility</p:attrName>
                                        </p:attrNameLst>
                                      </p:cBhvr>
                                      <p:to>
                                        <p:strVal val="visible"/>
                                      </p:to>
                                    </p:set>
                                    <p:anim calcmode="lin" valueType="num">
                                      <p:cBhvr>
                                        <p:cTn id="45" dur="500" fill="hold"/>
                                        <p:tgtEl>
                                          <p:spTgt spid="62495"/>
                                        </p:tgtEl>
                                        <p:attrNameLst>
                                          <p:attrName>ppt_w</p:attrName>
                                        </p:attrNameLst>
                                      </p:cBhvr>
                                      <p:tavLst>
                                        <p:tav tm="0">
                                          <p:val>
                                            <p:fltVal val="0"/>
                                          </p:val>
                                        </p:tav>
                                        <p:tav tm="100000">
                                          <p:val>
                                            <p:strVal val="#ppt_w"/>
                                          </p:val>
                                        </p:tav>
                                      </p:tavLst>
                                    </p:anim>
                                    <p:anim calcmode="lin" valueType="num">
                                      <p:cBhvr>
                                        <p:cTn id="46" dur="500" fill="hold"/>
                                        <p:tgtEl>
                                          <p:spTgt spid="62495"/>
                                        </p:tgtEl>
                                        <p:attrNameLst>
                                          <p:attrName>ppt_h</p:attrName>
                                        </p:attrNameLst>
                                      </p:cBhvr>
                                      <p:tavLst>
                                        <p:tav tm="0">
                                          <p:val>
                                            <p:fltVal val="0"/>
                                          </p:val>
                                        </p:tav>
                                        <p:tav tm="100000">
                                          <p:val>
                                            <p:strVal val="#ppt_h"/>
                                          </p:val>
                                        </p:tav>
                                      </p:tavLst>
                                    </p:anim>
                                    <p:animEffect transition="in" filter="fade">
                                      <p:cBhvr>
                                        <p:cTn id="47" dur="500"/>
                                        <p:tgtEl>
                                          <p:spTgt spid="62495"/>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62501"/>
                                        </p:tgtEl>
                                        <p:attrNameLst>
                                          <p:attrName>style.visibility</p:attrName>
                                        </p:attrNameLst>
                                      </p:cBhvr>
                                      <p:to>
                                        <p:strVal val="visible"/>
                                      </p:to>
                                    </p:set>
                                    <p:anim calcmode="lin" valueType="num">
                                      <p:cBhvr>
                                        <p:cTn id="50" dur="500" fill="hold"/>
                                        <p:tgtEl>
                                          <p:spTgt spid="62501"/>
                                        </p:tgtEl>
                                        <p:attrNameLst>
                                          <p:attrName>ppt_w</p:attrName>
                                        </p:attrNameLst>
                                      </p:cBhvr>
                                      <p:tavLst>
                                        <p:tav tm="0">
                                          <p:val>
                                            <p:fltVal val="0"/>
                                          </p:val>
                                        </p:tav>
                                        <p:tav tm="100000">
                                          <p:val>
                                            <p:strVal val="#ppt_w"/>
                                          </p:val>
                                        </p:tav>
                                      </p:tavLst>
                                    </p:anim>
                                    <p:anim calcmode="lin" valueType="num">
                                      <p:cBhvr>
                                        <p:cTn id="51" dur="500" fill="hold"/>
                                        <p:tgtEl>
                                          <p:spTgt spid="62501"/>
                                        </p:tgtEl>
                                        <p:attrNameLst>
                                          <p:attrName>ppt_h</p:attrName>
                                        </p:attrNameLst>
                                      </p:cBhvr>
                                      <p:tavLst>
                                        <p:tav tm="0">
                                          <p:val>
                                            <p:fltVal val="0"/>
                                          </p:val>
                                        </p:tav>
                                        <p:tav tm="100000">
                                          <p:val>
                                            <p:strVal val="#ppt_h"/>
                                          </p:val>
                                        </p:tav>
                                      </p:tavLst>
                                    </p:anim>
                                    <p:animEffect transition="in" filter="fade">
                                      <p:cBhvr>
                                        <p:cTn id="52" dur="500"/>
                                        <p:tgtEl>
                                          <p:spTgt spid="6250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childTnLst>
                                    <p:set>
                                      <p:cBhvr>
                                        <p:cTn id="56" dur="1" fill="hold">
                                          <p:stCondLst>
                                            <p:cond delay="0"/>
                                          </p:stCondLst>
                                        </p:cTn>
                                        <p:tgtEl>
                                          <p:spTgt spid="62494"/>
                                        </p:tgtEl>
                                        <p:attrNameLst>
                                          <p:attrName>style.visibility</p:attrName>
                                        </p:attrNameLst>
                                      </p:cBhvr>
                                      <p:to>
                                        <p:strVal val="visible"/>
                                      </p:to>
                                    </p:set>
                                    <p:anim calcmode="lin" valueType="num">
                                      <p:cBhvr additive="base">
                                        <p:cTn id="57" dur="500" fill="hold"/>
                                        <p:tgtEl>
                                          <p:spTgt spid="62494"/>
                                        </p:tgtEl>
                                        <p:attrNameLst>
                                          <p:attrName>ppt_x</p:attrName>
                                        </p:attrNameLst>
                                      </p:cBhvr>
                                      <p:tavLst>
                                        <p:tav tm="0">
                                          <p:val>
                                            <p:strVal val="0-#ppt_w/2"/>
                                          </p:val>
                                        </p:tav>
                                        <p:tav tm="100000">
                                          <p:val>
                                            <p:strVal val="#ppt_x"/>
                                          </p:val>
                                        </p:tav>
                                      </p:tavLst>
                                    </p:anim>
                                    <p:anim calcmode="lin" valueType="num">
                                      <p:cBhvr additive="base">
                                        <p:cTn id="58" dur="500" fill="hold"/>
                                        <p:tgtEl>
                                          <p:spTgt spid="62494"/>
                                        </p:tgtEl>
                                        <p:attrNameLst>
                                          <p:attrName>ppt_y</p:attrName>
                                        </p:attrNameLst>
                                      </p:cBhvr>
                                      <p:tavLst>
                                        <p:tav tm="0">
                                          <p:val>
                                            <p:strVal val="0-#ppt_h/2"/>
                                          </p:val>
                                        </p:tav>
                                        <p:tav tm="100000">
                                          <p:val>
                                            <p:strVal val="#ppt_y"/>
                                          </p:val>
                                        </p:tav>
                                      </p:tavLst>
                                    </p:anim>
                                  </p:childTnLst>
                                </p:cTn>
                              </p:par>
                              <p:par>
                                <p:cTn id="59" presetID="2" presetClass="entr" presetSubtype="3" fill="hold" nodeType="withEffect">
                                  <p:stCondLst>
                                    <p:cond delay="0"/>
                                  </p:stCondLst>
                                  <p:childTnLst>
                                    <p:set>
                                      <p:cBhvr>
                                        <p:cTn id="60" dur="1" fill="hold">
                                          <p:stCondLst>
                                            <p:cond delay="0"/>
                                          </p:stCondLst>
                                        </p:cTn>
                                        <p:tgtEl>
                                          <p:spTgt spid="62500"/>
                                        </p:tgtEl>
                                        <p:attrNameLst>
                                          <p:attrName>style.visibility</p:attrName>
                                        </p:attrNameLst>
                                      </p:cBhvr>
                                      <p:to>
                                        <p:strVal val="visible"/>
                                      </p:to>
                                    </p:set>
                                    <p:anim calcmode="lin" valueType="num">
                                      <p:cBhvr additive="base">
                                        <p:cTn id="61" dur="500" fill="hold"/>
                                        <p:tgtEl>
                                          <p:spTgt spid="62500"/>
                                        </p:tgtEl>
                                        <p:attrNameLst>
                                          <p:attrName>ppt_x</p:attrName>
                                        </p:attrNameLst>
                                      </p:cBhvr>
                                      <p:tavLst>
                                        <p:tav tm="0">
                                          <p:val>
                                            <p:strVal val="1+#ppt_w/2"/>
                                          </p:val>
                                        </p:tav>
                                        <p:tav tm="100000">
                                          <p:val>
                                            <p:strVal val="#ppt_x"/>
                                          </p:val>
                                        </p:tav>
                                      </p:tavLst>
                                    </p:anim>
                                    <p:anim calcmode="lin" valueType="num">
                                      <p:cBhvr additive="base">
                                        <p:cTn id="62" dur="500" fill="hold"/>
                                        <p:tgtEl>
                                          <p:spTgt spid="62500"/>
                                        </p:tgtEl>
                                        <p:attrNameLst>
                                          <p:attrName>ppt_y</p:attrName>
                                        </p:attrNameLst>
                                      </p:cBhvr>
                                      <p:tavLst>
                                        <p:tav tm="0">
                                          <p:val>
                                            <p:strVal val="0-#ppt_h/2"/>
                                          </p:val>
                                        </p:tav>
                                        <p:tav tm="100000">
                                          <p:val>
                                            <p:strVal val="#ppt_y"/>
                                          </p:val>
                                        </p:tav>
                                      </p:tavLst>
                                    </p:anim>
                                  </p:childTnLst>
                                </p:cTn>
                              </p:par>
                              <p:par>
                                <p:cTn id="63" presetID="8" presetClass="emph" presetSubtype="0" accel="50000" decel="50000" fill="hold" grpId="1" nodeType="withEffect">
                                  <p:stCondLst>
                                    <p:cond delay="0"/>
                                  </p:stCondLst>
                                  <p:childTnLst>
                                    <p:animRot by="-900000">
                                      <p:cBhvr>
                                        <p:cTn id="64" dur="2000" fill="hold"/>
                                        <p:tgtEl>
                                          <p:spTgt spid="62493"/>
                                        </p:tgtEl>
                                        <p:attrNameLst>
                                          <p:attrName>r</p:attrName>
                                        </p:attrNameLst>
                                      </p:cBhvr>
                                    </p:animRot>
                                  </p:childTnLst>
                                </p:cTn>
                              </p:par>
                              <p:par>
                                <p:cTn id="65" presetID="0" presetClass="path" presetSubtype="0" accel="50000" decel="50000" fill="hold" nodeType="withEffect">
                                  <p:stCondLst>
                                    <p:cond delay="0"/>
                                  </p:stCondLst>
                                  <p:childTnLst>
                                    <p:animMotion origin="layout" path="M 0.0 0.0 L -0.00399 0.05764 " pathEditMode="relative" ptsTypes="AA">
                                      <p:cBhvr>
                                        <p:cTn id="66" dur="2000" fill="hold"/>
                                        <p:tgtEl>
                                          <p:spTgt spid="6"/>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0 0.0 L -0.00399 0.05764 " pathEditMode="relative" ptsTypes="AA">
                                      <p:cBhvr>
                                        <p:cTn id="68" dur="2000" fill="hold"/>
                                        <p:tgtEl>
                                          <p:spTgt spid="62494"/>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0 0.0 L -0.00399 0.05764 " pathEditMode="relative" ptsTypes="AA">
                                      <p:cBhvr>
                                        <p:cTn id="70" dur="2000" fill="hold"/>
                                        <p:tgtEl>
                                          <p:spTgt spid="62495"/>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0 0.0 L 0.0 -0.05764 " pathEditMode="relative" ptsTypes="AA">
                                      <p:cBhvr>
                                        <p:cTn id="72" dur="2000" fill="hold"/>
                                        <p:tgtEl>
                                          <p:spTgt spid="9"/>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0 0.0 L 0.0 -0.05764 " pathEditMode="relative" ptsTypes="AA">
                                      <p:cBhvr>
                                        <p:cTn id="74" dur="2000" fill="hold"/>
                                        <p:tgtEl>
                                          <p:spTgt spid="62500"/>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0 0.0 L 0.0 -0.05764 " pathEditMode="relative" ptsTypes="AA">
                                      <p:cBhvr>
                                        <p:cTn id="76" dur="2000" fill="hold"/>
                                        <p:tgtEl>
                                          <p:spTgt spid="62501"/>
                                        </p:tgtEl>
                                        <p:attrNameLst>
                                          <p:attrName>ppt_x</p:attrName>
                                          <p:attrName>ppt_y</p:attrName>
                                        </p:attrNameLst>
                                      </p:cBhvr>
                                    </p:animMotion>
                                  </p:childTnLst>
                                </p:cTn>
                              </p:par>
                            </p:childTnLst>
                          </p:cTn>
                        </p:par>
                        <p:par>
                          <p:cTn id="77" fill="hold">
                            <p:stCondLst>
                              <p:cond delay="2000"/>
                            </p:stCondLst>
                            <p:childTnLst>
                              <p:par>
                                <p:cTn id="78" presetID="31" presetClass="entr" presetSubtype="0" fill="hold" grpId="0" nodeType="afterEffect">
                                  <p:stCondLst>
                                    <p:cond delay="0"/>
                                  </p:stCondLst>
                                  <p:iterate type="lt">
                                    <p:tmPct val="5000"/>
                                  </p:iterate>
                                  <p:childTnLst>
                                    <p:set>
                                      <p:cBhvr>
                                        <p:cTn id="79" dur="1" fill="hold">
                                          <p:stCondLst>
                                            <p:cond delay="0"/>
                                          </p:stCondLst>
                                        </p:cTn>
                                        <p:tgtEl>
                                          <p:spTgt spid="62525"/>
                                        </p:tgtEl>
                                        <p:attrNameLst>
                                          <p:attrName>style.visibility</p:attrName>
                                        </p:attrNameLst>
                                      </p:cBhvr>
                                      <p:to>
                                        <p:strVal val="visible"/>
                                      </p:to>
                                    </p:set>
                                    <p:anim calcmode="lin" valueType="num">
                                      <p:cBhvr>
                                        <p:cTn id="80" dur="1000" fill="hold"/>
                                        <p:tgtEl>
                                          <p:spTgt spid="62525"/>
                                        </p:tgtEl>
                                        <p:attrNameLst>
                                          <p:attrName>ppt_w</p:attrName>
                                        </p:attrNameLst>
                                      </p:cBhvr>
                                      <p:tavLst>
                                        <p:tav tm="0">
                                          <p:val>
                                            <p:fltVal val="0"/>
                                          </p:val>
                                        </p:tav>
                                        <p:tav tm="100000">
                                          <p:val>
                                            <p:strVal val="#ppt_w"/>
                                          </p:val>
                                        </p:tav>
                                      </p:tavLst>
                                    </p:anim>
                                    <p:anim calcmode="lin" valueType="num">
                                      <p:cBhvr>
                                        <p:cTn id="81" dur="1000" fill="hold"/>
                                        <p:tgtEl>
                                          <p:spTgt spid="62525"/>
                                        </p:tgtEl>
                                        <p:attrNameLst>
                                          <p:attrName>ppt_h</p:attrName>
                                        </p:attrNameLst>
                                      </p:cBhvr>
                                      <p:tavLst>
                                        <p:tav tm="0">
                                          <p:val>
                                            <p:fltVal val="0"/>
                                          </p:val>
                                        </p:tav>
                                        <p:tav tm="100000">
                                          <p:val>
                                            <p:strVal val="#ppt_h"/>
                                          </p:val>
                                        </p:tav>
                                      </p:tavLst>
                                    </p:anim>
                                    <p:anim calcmode="lin" valueType="num">
                                      <p:cBhvr>
                                        <p:cTn id="82" dur="1000" fill="hold"/>
                                        <p:tgtEl>
                                          <p:spTgt spid="62525"/>
                                        </p:tgtEl>
                                        <p:attrNameLst>
                                          <p:attrName>style.rotation</p:attrName>
                                        </p:attrNameLst>
                                      </p:cBhvr>
                                      <p:tavLst>
                                        <p:tav tm="0">
                                          <p:val>
                                            <p:fltVal val="90"/>
                                          </p:val>
                                        </p:tav>
                                        <p:tav tm="100000">
                                          <p:val>
                                            <p:fltVal val="0"/>
                                          </p:val>
                                        </p:tav>
                                      </p:tavLst>
                                    </p:anim>
                                    <p:animEffect transition="in" filter="fade">
                                      <p:cBhvr>
                                        <p:cTn id="83" dur="1000"/>
                                        <p:tgtEl>
                                          <p:spTgt spid="6252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9" fill="hold" grpId="0" nodeType="clickEffect">
                                  <p:stCondLst>
                                    <p:cond delay="0"/>
                                  </p:stCondLst>
                                  <p:childTnLst>
                                    <p:set>
                                      <p:cBhvr>
                                        <p:cTn id="87" dur="1" fill="hold">
                                          <p:stCondLst>
                                            <p:cond delay="0"/>
                                          </p:stCondLst>
                                        </p:cTn>
                                        <p:tgtEl>
                                          <p:spTgt spid="62478"/>
                                        </p:tgtEl>
                                        <p:attrNameLst>
                                          <p:attrName>style.visibility</p:attrName>
                                        </p:attrNameLst>
                                      </p:cBhvr>
                                      <p:to>
                                        <p:strVal val="visible"/>
                                      </p:to>
                                    </p:set>
                                    <p:anim calcmode="lin" valueType="num">
                                      <p:cBhvr additive="base">
                                        <p:cTn id="88" dur="500" fill="hold"/>
                                        <p:tgtEl>
                                          <p:spTgt spid="62478"/>
                                        </p:tgtEl>
                                        <p:attrNameLst>
                                          <p:attrName>ppt_x</p:attrName>
                                        </p:attrNameLst>
                                      </p:cBhvr>
                                      <p:tavLst>
                                        <p:tav tm="0">
                                          <p:val>
                                            <p:strVal val="0-#ppt_w/2"/>
                                          </p:val>
                                        </p:tav>
                                        <p:tav tm="100000">
                                          <p:val>
                                            <p:strVal val="#ppt_x"/>
                                          </p:val>
                                        </p:tav>
                                      </p:tavLst>
                                    </p:anim>
                                    <p:anim calcmode="lin" valueType="num">
                                      <p:cBhvr additive="base">
                                        <p:cTn id="89" dur="500" fill="hold"/>
                                        <p:tgtEl>
                                          <p:spTgt spid="62478"/>
                                        </p:tgtEl>
                                        <p:attrNameLst>
                                          <p:attrName>ppt_y</p:attrName>
                                        </p:attrNameLst>
                                      </p:cBhvr>
                                      <p:tavLst>
                                        <p:tav tm="0">
                                          <p:val>
                                            <p:strVal val="0-#ppt_h/2"/>
                                          </p:val>
                                        </p:tav>
                                        <p:tav tm="100000">
                                          <p:val>
                                            <p:strVal val="#ppt_y"/>
                                          </p:val>
                                        </p:tav>
                                      </p:tavLst>
                                    </p:anim>
                                  </p:childTnLst>
                                </p:cTn>
                              </p:par>
                              <p:par>
                                <p:cTn id="90" presetID="2" presetClass="entr" presetSubtype="9" fill="hold" nodeType="with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0-#ppt_w/2"/>
                                          </p:val>
                                        </p:tav>
                                        <p:tav tm="100000">
                                          <p:val>
                                            <p:strVal val="#ppt_x"/>
                                          </p:val>
                                        </p:tav>
                                      </p:tavLst>
                                    </p:anim>
                                    <p:anim calcmode="lin" valueType="num">
                                      <p:cBhvr additive="base">
                                        <p:cTn id="93" dur="500" fill="hold"/>
                                        <p:tgtEl>
                                          <p:spTgt spid="2"/>
                                        </p:tgtEl>
                                        <p:attrNameLst>
                                          <p:attrName>ppt_y</p:attrName>
                                        </p:attrNameLst>
                                      </p:cBhvr>
                                      <p:tavLst>
                                        <p:tav tm="0">
                                          <p:val>
                                            <p:strVal val="0-#ppt_h/2"/>
                                          </p:val>
                                        </p:tav>
                                        <p:tav tm="100000">
                                          <p:val>
                                            <p:strVal val="#ppt_y"/>
                                          </p:val>
                                        </p:tav>
                                      </p:tavLst>
                                    </p:anim>
                                  </p:childTnLst>
                                </p:cTn>
                              </p:par>
                              <p:par>
                                <p:cTn id="94" presetID="2" presetClass="entr" presetSubtype="9" fill="hold" grpId="0" nodeType="withEffect">
                                  <p:stCondLst>
                                    <p:cond delay="0"/>
                                  </p:stCondLst>
                                  <p:childTnLst>
                                    <p:set>
                                      <p:cBhvr>
                                        <p:cTn id="95" dur="1" fill="hold">
                                          <p:stCondLst>
                                            <p:cond delay="0"/>
                                          </p:stCondLst>
                                        </p:cTn>
                                        <p:tgtEl>
                                          <p:spTgt spid="62476"/>
                                        </p:tgtEl>
                                        <p:attrNameLst>
                                          <p:attrName>style.visibility</p:attrName>
                                        </p:attrNameLst>
                                      </p:cBhvr>
                                      <p:to>
                                        <p:strVal val="visible"/>
                                      </p:to>
                                    </p:set>
                                    <p:anim calcmode="lin" valueType="num">
                                      <p:cBhvr additive="base">
                                        <p:cTn id="96" dur="500" fill="hold"/>
                                        <p:tgtEl>
                                          <p:spTgt spid="62476"/>
                                        </p:tgtEl>
                                        <p:attrNameLst>
                                          <p:attrName>ppt_x</p:attrName>
                                        </p:attrNameLst>
                                      </p:cBhvr>
                                      <p:tavLst>
                                        <p:tav tm="0">
                                          <p:val>
                                            <p:strVal val="0-#ppt_w/2"/>
                                          </p:val>
                                        </p:tav>
                                        <p:tav tm="100000">
                                          <p:val>
                                            <p:strVal val="#ppt_x"/>
                                          </p:val>
                                        </p:tav>
                                      </p:tavLst>
                                    </p:anim>
                                    <p:anim calcmode="lin" valueType="num">
                                      <p:cBhvr additive="base">
                                        <p:cTn id="97" dur="500" fill="hold"/>
                                        <p:tgtEl>
                                          <p:spTgt spid="62476"/>
                                        </p:tgtEl>
                                        <p:attrNameLst>
                                          <p:attrName>ppt_y</p:attrName>
                                        </p:attrNameLst>
                                      </p:cBhvr>
                                      <p:tavLst>
                                        <p:tav tm="0">
                                          <p:val>
                                            <p:strVal val="0-#ppt_h/2"/>
                                          </p:val>
                                        </p:tav>
                                        <p:tav tm="100000">
                                          <p:val>
                                            <p:strVal val="#ppt_y"/>
                                          </p:val>
                                        </p:tav>
                                      </p:tavLst>
                                    </p:anim>
                                  </p:childTnLst>
                                </p:cTn>
                              </p:par>
                              <p:par>
                                <p:cTn id="98" presetID="2" presetClass="entr" presetSubtype="9"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fill="hold"/>
                                        <p:tgtEl>
                                          <p:spTgt spid="3"/>
                                        </p:tgtEl>
                                        <p:attrNameLst>
                                          <p:attrName>ppt_x</p:attrName>
                                        </p:attrNameLst>
                                      </p:cBhvr>
                                      <p:tavLst>
                                        <p:tav tm="0">
                                          <p:val>
                                            <p:strVal val="0-#ppt_w/2"/>
                                          </p:val>
                                        </p:tav>
                                        <p:tav tm="100000">
                                          <p:val>
                                            <p:strVal val="#ppt_x"/>
                                          </p:val>
                                        </p:tav>
                                      </p:tavLst>
                                    </p:anim>
                                    <p:anim calcmode="lin" valueType="num">
                                      <p:cBhvr additive="base">
                                        <p:cTn id="101" dur="500" fill="hold"/>
                                        <p:tgtEl>
                                          <p:spTgt spid="3"/>
                                        </p:tgtEl>
                                        <p:attrNameLst>
                                          <p:attrName>ppt_y</p:attrName>
                                        </p:attrNameLst>
                                      </p:cBhvr>
                                      <p:tavLst>
                                        <p:tav tm="0">
                                          <p:val>
                                            <p:strVal val="0-#ppt_h/2"/>
                                          </p:val>
                                        </p:tav>
                                        <p:tav tm="100000">
                                          <p:val>
                                            <p:strVal val="#ppt_y"/>
                                          </p:val>
                                        </p:tav>
                                      </p:tavLst>
                                    </p:anim>
                                  </p:childTnLst>
                                </p:cTn>
                              </p:par>
                              <p:par>
                                <p:cTn id="102" presetID="2" presetClass="entr" presetSubtype="9" fill="hold" grpId="0" nodeType="withEffect">
                                  <p:stCondLst>
                                    <p:cond delay="0"/>
                                  </p:stCondLst>
                                  <p:childTnLst>
                                    <p:set>
                                      <p:cBhvr>
                                        <p:cTn id="103" dur="1" fill="hold">
                                          <p:stCondLst>
                                            <p:cond delay="0"/>
                                          </p:stCondLst>
                                        </p:cTn>
                                        <p:tgtEl>
                                          <p:spTgt spid="62522"/>
                                        </p:tgtEl>
                                        <p:attrNameLst>
                                          <p:attrName>style.visibility</p:attrName>
                                        </p:attrNameLst>
                                      </p:cBhvr>
                                      <p:to>
                                        <p:strVal val="visible"/>
                                      </p:to>
                                    </p:set>
                                    <p:anim calcmode="lin" valueType="num">
                                      <p:cBhvr additive="base">
                                        <p:cTn id="104" dur="500" fill="hold"/>
                                        <p:tgtEl>
                                          <p:spTgt spid="62522"/>
                                        </p:tgtEl>
                                        <p:attrNameLst>
                                          <p:attrName>ppt_x</p:attrName>
                                        </p:attrNameLst>
                                      </p:cBhvr>
                                      <p:tavLst>
                                        <p:tav tm="0">
                                          <p:val>
                                            <p:strVal val="0-#ppt_w/2"/>
                                          </p:val>
                                        </p:tav>
                                        <p:tav tm="100000">
                                          <p:val>
                                            <p:strVal val="#ppt_x"/>
                                          </p:val>
                                        </p:tav>
                                      </p:tavLst>
                                    </p:anim>
                                    <p:anim calcmode="lin" valueType="num">
                                      <p:cBhvr additive="base">
                                        <p:cTn id="105" dur="500" fill="hold"/>
                                        <p:tgtEl>
                                          <p:spTgt spid="62522"/>
                                        </p:tgtEl>
                                        <p:attrNameLst>
                                          <p:attrName>ppt_y</p:attrName>
                                        </p:attrNameLst>
                                      </p:cBhvr>
                                      <p:tavLst>
                                        <p:tav tm="0">
                                          <p:val>
                                            <p:strVal val="0-#ppt_h/2"/>
                                          </p:val>
                                        </p:tav>
                                        <p:tav tm="100000">
                                          <p:val>
                                            <p:strVal val="#ppt_y"/>
                                          </p:val>
                                        </p:tav>
                                      </p:tavLst>
                                    </p:anim>
                                  </p:childTnLst>
                                </p:cTn>
                              </p:par>
                              <p:par>
                                <p:cTn id="106" presetID="2" presetClass="entr" presetSubtype="9" fill="hold" nodeType="withEffect">
                                  <p:stCondLst>
                                    <p:cond delay="0"/>
                                  </p:stCondLst>
                                  <p:childTnLst>
                                    <p:set>
                                      <p:cBhvr>
                                        <p:cTn id="107" dur="1" fill="hold">
                                          <p:stCondLst>
                                            <p:cond delay="0"/>
                                          </p:stCondLst>
                                        </p:cTn>
                                        <p:tgtEl>
                                          <p:spTgt spid="5"/>
                                        </p:tgtEl>
                                        <p:attrNameLst>
                                          <p:attrName>style.visibility</p:attrName>
                                        </p:attrNameLst>
                                      </p:cBhvr>
                                      <p:to>
                                        <p:strVal val="visible"/>
                                      </p:to>
                                    </p:set>
                                    <p:anim calcmode="lin" valueType="num">
                                      <p:cBhvr additive="base">
                                        <p:cTn id="108" dur="500" fill="hold"/>
                                        <p:tgtEl>
                                          <p:spTgt spid="5"/>
                                        </p:tgtEl>
                                        <p:attrNameLst>
                                          <p:attrName>ppt_x</p:attrName>
                                        </p:attrNameLst>
                                      </p:cBhvr>
                                      <p:tavLst>
                                        <p:tav tm="0">
                                          <p:val>
                                            <p:strVal val="0-#ppt_w/2"/>
                                          </p:val>
                                        </p:tav>
                                        <p:tav tm="100000">
                                          <p:val>
                                            <p:strVal val="#ppt_x"/>
                                          </p:val>
                                        </p:tav>
                                      </p:tavLst>
                                    </p:anim>
                                    <p:anim calcmode="lin" valueType="num">
                                      <p:cBhvr additive="base">
                                        <p:cTn id="109" dur="500" fill="hold"/>
                                        <p:tgtEl>
                                          <p:spTgt spid="5"/>
                                        </p:tgtEl>
                                        <p:attrNameLst>
                                          <p:attrName>ppt_y</p:attrName>
                                        </p:attrNameLst>
                                      </p:cBhvr>
                                      <p:tavLst>
                                        <p:tav tm="0">
                                          <p:val>
                                            <p:strVal val="0-#ppt_h/2"/>
                                          </p:val>
                                        </p:tav>
                                        <p:tav tm="100000">
                                          <p:val>
                                            <p:strVal val="#ppt_y"/>
                                          </p:val>
                                        </p:tav>
                                      </p:tavLst>
                                    </p:anim>
                                  </p:childTnLst>
                                </p:cTn>
                              </p:par>
                            </p:childTnLst>
                          </p:cTn>
                        </p:par>
                        <p:par>
                          <p:cTn id="110" fill="hold">
                            <p:stCondLst>
                              <p:cond delay="500"/>
                            </p:stCondLst>
                            <p:childTnLst>
                              <p:par>
                                <p:cTn id="111" presetID="31" presetClass="entr" presetSubtype="0" fill="hold" grpId="0" nodeType="afterEffect">
                                  <p:stCondLst>
                                    <p:cond delay="0"/>
                                  </p:stCondLst>
                                  <p:iterate type="lt">
                                    <p:tmPct val="5000"/>
                                  </p:iterate>
                                  <p:childTnLst>
                                    <p:set>
                                      <p:cBhvr>
                                        <p:cTn id="112" dur="1" fill="hold">
                                          <p:stCondLst>
                                            <p:cond delay="0"/>
                                          </p:stCondLst>
                                        </p:cTn>
                                        <p:tgtEl>
                                          <p:spTgt spid="62524"/>
                                        </p:tgtEl>
                                        <p:attrNameLst>
                                          <p:attrName>style.visibility</p:attrName>
                                        </p:attrNameLst>
                                      </p:cBhvr>
                                      <p:to>
                                        <p:strVal val="visible"/>
                                      </p:to>
                                    </p:set>
                                    <p:anim calcmode="lin" valueType="num">
                                      <p:cBhvr>
                                        <p:cTn id="113" dur="1000" fill="hold"/>
                                        <p:tgtEl>
                                          <p:spTgt spid="62524"/>
                                        </p:tgtEl>
                                        <p:attrNameLst>
                                          <p:attrName>ppt_w</p:attrName>
                                        </p:attrNameLst>
                                      </p:cBhvr>
                                      <p:tavLst>
                                        <p:tav tm="0">
                                          <p:val>
                                            <p:fltVal val="0"/>
                                          </p:val>
                                        </p:tav>
                                        <p:tav tm="100000">
                                          <p:val>
                                            <p:strVal val="#ppt_w"/>
                                          </p:val>
                                        </p:tav>
                                      </p:tavLst>
                                    </p:anim>
                                    <p:anim calcmode="lin" valueType="num">
                                      <p:cBhvr>
                                        <p:cTn id="114" dur="1000" fill="hold"/>
                                        <p:tgtEl>
                                          <p:spTgt spid="62524"/>
                                        </p:tgtEl>
                                        <p:attrNameLst>
                                          <p:attrName>ppt_h</p:attrName>
                                        </p:attrNameLst>
                                      </p:cBhvr>
                                      <p:tavLst>
                                        <p:tav tm="0">
                                          <p:val>
                                            <p:fltVal val="0"/>
                                          </p:val>
                                        </p:tav>
                                        <p:tav tm="100000">
                                          <p:val>
                                            <p:strVal val="#ppt_h"/>
                                          </p:val>
                                        </p:tav>
                                      </p:tavLst>
                                    </p:anim>
                                    <p:anim calcmode="lin" valueType="num">
                                      <p:cBhvr>
                                        <p:cTn id="115" dur="1000" fill="hold"/>
                                        <p:tgtEl>
                                          <p:spTgt spid="62524"/>
                                        </p:tgtEl>
                                        <p:attrNameLst>
                                          <p:attrName>style.rotation</p:attrName>
                                        </p:attrNameLst>
                                      </p:cBhvr>
                                      <p:tavLst>
                                        <p:tav tm="0">
                                          <p:val>
                                            <p:fltVal val="90"/>
                                          </p:val>
                                        </p:tav>
                                        <p:tav tm="100000">
                                          <p:val>
                                            <p:fltVal val="0"/>
                                          </p:val>
                                        </p:tav>
                                      </p:tavLst>
                                    </p:anim>
                                    <p:animEffect transition="in" filter="fade">
                                      <p:cBhvr>
                                        <p:cTn id="116" dur="1000"/>
                                        <p:tgtEl>
                                          <p:spTgt spid="62524"/>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9" fill="hold" nodeType="clickEffect">
                                  <p:stCondLst>
                                    <p:cond delay="0"/>
                                  </p:stCondLst>
                                  <p:childTnLst>
                                    <p:set>
                                      <p:cBhvr>
                                        <p:cTn id="120" dur="1" fill="hold">
                                          <p:stCondLst>
                                            <p:cond delay="0"/>
                                          </p:stCondLst>
                                        </p:cTn>
                                        <p:tgtEl>
                                          <p:spTgt spid="62477"/>
                                        </p:tgtEl>
                                        <p:attrNameLst>
                                          <p:attrName>style.visibility</p:attrName>
                                        </p:attrNameLst>
                                      </p:cBhvr>
                                      <p:to>
                                        <p:strVal val="visible"/>
                                      </p:to>
                                    </p:set>
                                    <p:anim calcmode="lin" valueType="num">
                                      <p:cBhvr additive="base">
                                        <p:cTn id="121" dur="500" fill="hold"/>
                                        <p:tgtEl>
                                          <p:spTgt spid="62477"/>
                                        </p:tgtEl>
                                        <p:attrNameLst>
                                          <p:attrName>ppt_x</p:attrName>
                                        </p:attrNameLst>
                                      </p:cBhvr>
                                      <p:tavLst>
                                        <p:tav tm="0">
                                          <p:val>
                                            <p:strVal val="0-#ppt_w/2"/>
                                          </p:val>
                                        </p:tav>
                                        <p:tav tm="100000">
                                          <p:val>
                                            <p:strVal val="#ppt_x"/>
                                          </p:val>
                                        </p:tav>
                                      </p:tavLst>
                                    </p:anim>
                                    <p:anim calcmode="lin" valueType="num">
                                      <p:cBhvr additive="base">
                                        <p:cTn id="122" dur="500" fill="hold"/>
                                        <p:tgtEl>
                                          <p:spTgt spid="62477"/>
                                        </p:tgtEl>
                                        <p:attrNameLst>
                                          <p:attrName>ppt_y</p:attrName>
                                        </p:attrNameLst>
                                      </p:cBhvr>
                                      <p:tavLst>
                                        <p:tav tm="0">
                                          <p:val>
                                            <p:strVal val="0-#ppt_h/2"/>
                                          </p:val>
                                        </p:tav>
                                        <p:tav tm="100000">
                                          <p:val>
                                            <p:strVal val="#ppt_y"/>
                                          </p:val>
                                        </p:tav>
                                      </p:tavLst>
                                    </p:anim>
                                  </p:childTnLst>
                                </p:cTn>
                              </p:par>
                              <p:par>
                                <p:cTn id="123" presetID="2" presetClass="entr" presetSubtype="9" fill="hold" nodeType="withEffect">
                                  <p:stCondLst>
                                    <p:cond delay="0"/>
                                  </p:stCondLst>
                                  <p:childTnLst>
                                    <p:set>
                                      <p:cBhvr>
                                        <p:cTn id="124" dur="1" fill="hold">
                                          <p:stCondLst>
                                            <p:cond delay="0"/>
                                          </p:stCondLst>
                                        </p:cTn>
                                        <p:tgtEl>
                                          <p:spTgt spid="62521"/>
                                        </p:tgtEl>
                                        <p:attrNameLst>
                                          <p:attrName>style.visibility</p:attrName>
                                        </p:attrNameLst>
                                      </p:cBhvr>
                                      <p:to>
                                        <p:strVal val="visible"/>
                                      </p:to>
                                    </p:set>
                                    <p:anim calcmode="lin" valueType="num">
                                      <p:cBhvr additive="base">
                                        <p:cTn id="125" dur="500" fill="hold"/>
                                        <p:tgtEl>
                                          <p:spTgt spid="62521"/>
                                        </p:tgtEl>
                                        <p:attrNameLst>
                                          <p:attrName>ppt_x</p:attrName>
                                        </p:attrNameLst>
                                      </p:cBhvr>
                                      <p:tavLst>
                                        <p:tav tm="0">
                                          <p:val>
                                            <p:strVal val="0-#ppt_w/2"/>
                                          </p:val>
                                        </p:tav>
                                        <p:tav tm="100000">
                                          <p:val>
                                            <p:strVal val="#ppt_x"/>
                                          </p:val>
                                        </p:tav>
                                      </p:tavLst>
                                    </p:anim>
                                    <p:anim calcmode="lin" valueType="num">
                                      <p:cBhvr additive="base">
                                        <p:cTn id="126" dur="500" fill="hold"/>
                                        <p:tgtEl>
                                          <p:spTgt spid="62521"/>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0" fill="hold" nodeType="click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p:cTn id="131" dur="500" fill="hold"/>
                                        <p:tgtEl>
                                          <p:spTgt spid="10"/>
                                        </p:tgtEl>
                                        <p:attrNameLst>
                                          <p:attrName>ppt_w</p:attrName>
                                        </p:attrNameLst>
                                      </p:cBhvr>
                                      <p:tavLst>
                                        <p:tav tm="0">
                                          <p:val>
                                            <p:fltVal val="0"/>
                                          </p:val>
                                        </p:tav>
                                        <p:tav tm="100000">
                                          <p:val>
                                            <p:strVal val="#ppt_w"/>
                                          </p:val>
                                        </p:tav>
                                      </p:tavLst>
                                    </p:anim>
                                    <p:anim calcmode="lin" valueType="num">
                                      <p:cBhvr>
                                        <p:cTn id="132" dur="500" fill="hold"/>
                                        <p:tgtEl>
                                          <p:spTgt spid="10"/>
                                        </p:tgtEl>
                                        <p:attrNameLst>
                                          <p:attrName>ppt_h</p:attrName>
                                        </p:attrNameLst>
                                      </p:cBhvr>
                                      <p:tavLst>
                                        <p:tav tm="0">
                                          <p:val>
                                            <p:fltVal val="0"/>
                                          </p:val>
                                        </p:tav>
                                        <p:tav tm="100000">
                                          <p:val>
                                            <p:strVal val="#ppt_h"/>
                                          </p:val>
                                        </p:tav>
                                      </p:tavLst>
                                    </p:anim>
                                    <p:animEffect transition="in" filter="fade">
                                      <p:cBhvr>
                                        <p:cTn id="133" dur="500"/>
                                        <p:tgtEl>
                                          <p:spTgt spid="10"/>
                                        </p:tgtEl>
                                      </p:cBhvr>
                                    </p:animEffect>
                                  </p:childTnLst>
                                </p:cTn>
                              </p:par>
                              <p:par>
                                <p:cTn id="134" presetID="53" presetClass="entr" presetSubtype="0" fill="hold" grpId="0" nodeType="withEffect">
                                  <p:stCondLst>
                                    <p:cond delay="0"/>
                                  </p:stCondLst>
                                  <p:childTnLst>
                                    <p:set>
                                      <p:cBhvr>
                                        <p:cTn id="135" dur="1" fill="hold">
                                          <p:stCondLst>
                                            <p:cond delay="0"/>
                                          </p:stCondLst>
                                        </p:cTn>
                                        <p:tgtEl>
                                          <p:spTgt spid="62512"/>
                                        </p:tgtEl>
                                        <p:attrNameLst>
                                          <p:attrName>style.visibility</p:attrName>
                                        </p:attrNameLst>
                                      </p:cBhvr>
                                      <p:to>
                                        <p:strVal val="visible"/>
                                      </p:to>
                                    </p:set>
                                    <p:anim calcmode="lin" valueType="num">
                                      <p:cBhvr>
                                        <p:cTn id="136" dur="500" fill="hold"/>
                                        <p:tgtEl>
                                          <p:spTgt spid="62512"/>
                                        </p:tgtEl>
                                        <p:attrNameLst>
                                          <p:attrName>ppt_w</p:attrName>
                                        </p:attrNameLst>
                                      </p:cBhvr>
                                      <p:tavLst>
                                        <p:tav tm="0">
                                          <p:val>
                                            <p:fltVal val="0"/>
                                          </p:val>
                                        </p:tav>
                                        <p:tav tm="100000">
                                          <p:val>
                                            <p:strVal val="#ppt_w"/>
                                          </p:val>
                                        </p:tav>
                                      </p:tavLst>
                                    </p:anim>
                                    <p:anim calcmode="lin" valueType="num">
                                      <p:cBhvr>
                                        <p:cTn id="137" dur="500" fill="hold"/>
                                        <p:tgtEl>
                                          <p:spTgt spid="62512"/>
                                        </p:tgtEl>
                                        <p:attrNameLst>
                                          <p:attrName>ppt_h</p:attrName>
                                        </p:attrNameLst>
                                      </p:cBhvr>
                                      <p:tavLst>
                                        <p:tav tm="0">
                                          <p:val>
                                            <p:fltVal val="0"/>
                                          </p:val>
                                        </p:tav>
                                        <p:tav tm="100000">
                                          <p:val>
                                            <p:strVal val="#ppt_h"/>
                                          </p:val>
                                        </p:tav>
                                      </p:tavLst>
                                    </p:anim>
                                    <p:animEffect transition="in" filter="fade">
                                      <p:cBhvr>
                                        <p:cTn id="138" dur="500"/>
                                        <p:tgtEl>
                                          <p:spTgt spid="62512"/>
                                        </p:tgtEl>
                                      </p:cBhvr>
                                    </p:animEffect>
                                  </p:childTnLst>
                                </p:cTn>
                              </p:par>
                              <p:par>
                                <p:cTn id="139" presetID="53" presetClass="entr" presetSubtype="0" fill="hold" nodeType="withEffect">
                                  <p:stCondLst>
                                    <p:cond delay="0"/>
                                  </p:stCondLst>
                                  <p:childTnLst>
                                    <p:set>
                                      <p:cBhvr>
                                        <p:cTn id="140" dur="1" fill="hold">
                                          <p:stCondLst>
                                            <p:cond delay="0"/>
                                          </p:stCondLst>
                                        </p:cTn>
                                        <p:tgtEl>
                                          <p:spTgt spid="11"/>
                                        </p:tgtEl>
                                        <p:attrNameLst>
                                          <p:attrName>style.visibility</p:attrName>
                                        </p:attrNameLst>
                                      </p:cBhvr>
                                      <p:to>
                                        <p:strVal val="visible"/>
                                      </p:to>
                                    </p:set>
                                    <p:anim calcmode="lin" valueType="num">
                                      <p:cBhvr>
                                        <p:cTn id="141" dur="500" fill="hold"/>
                                        <p:tgtEl>
                                          <p:spTgt spid="11"/>
                                        </p:tgtEl>
                                        <p:attrNameLst>
                                          <p:attrName>ppt_w</p:attrName>
                                        </p:attrNameLst>
                                      </p:cBhvr>
                                      <p:tavLst>
                                        <p:tav tm="0">
                                          <p:val>
                                            <p:fltVal val="0"/>
                                          </p:val>
                                        </p:tav>
                                        <p:tav tm="100000">
                                          <p:val>
                                            <p:strVal val="#ppt_w"/>
                                          </p:val>
                                        </p:tav>
                                      </p:tavLst>
                                    </p:anim>
                                    <p:anim calcmode="lin" valueType="num">
                                      <p:cBhvr>
                                        <p:cTn id="142" dur="500" fill="hold"/>
                                        <p:tgtEl>
                                          <p:spTgt spid="11"/>
                                        </p:tgtEl>
                                        <p:attrNameLst>
                                          <p:attrName>ppt_h</p:attrName>
                                        </p:attrNameLst>
                                      </p:cBhvr>
                                      <p:tavLst>
                                        <p:tav tm="0">
                                          <p:val>
                                            <p:fltVal val="0"/>
                                          </p:val>
                                        </p:tav>
                                        <p:tav tm="100000">
                                          <p:val>
                                            <p:strVal val="#ppt_h"/>
                                          </p:val>
                                        </p:tav>
                                      </p:tavLst>
                                    </p:anim>
                                    <p:animEffect transition="in" filter="fade">
                                      <p:cBhvr>
                                        <p:cTn id="143" dur="500"/>
                                        <p:tgtEl>
                                          <p:spTgt spid="11"/>
                                        </p:tgtEl>
                                      </p:cBhvr>
                                    </p:animEffect>
                                  </p:childTnLst>
                                </p:cTn>
                              </p:par>
                              <p:par>
                                <p:cTn id="144" presetID="53" presetClass="entr" presetSubtype="0" fill="hold" nodeType="withEffect">
                                  <p:stCondLst>
                                    <p:cond delay="0"/>
                                  </p:stCondLst>
                                  <p:childTnLst>
                                    <p:set>
                                      <p:cBhvr>
                                        <p:cTn id="145" dur="1" fill="hold">
                                          <p:stCondLst>
                                            <p:cond delay="0"/>
                                          </p:stCondLst>
                                        </p:cTn>
                                        <p:tgtEl>
                                          <p:spTgt spid="13"/>
                                        </p:tgtEl>
                                        <p:attrNameLst>
                                          <p:attrName>style.visibility</p:attrName>
                                        </p:attrNameLst>
                                      </p:cBhvr>
                                      <p:to>
                                        <p:strVal val="visible"/>
                                      </p:to>
                                    </p:set>
                                    <p:anim calcmode="lin" valueType="num">
                                      <p:cBhvr>
                                        <p:cTn id="146" dur="500" fill="hold"/>
                                        <p:tgtEl>
                                          <p:spTgt spid="13"/>
                                        </p:tgtEl>
                                        <p:attrNameLst>
                                          <p:attrName>ppt_w</p:attrName>
                                        </p:attrNameLst>
                                      </p:cBhvr>
                                      <p:tavLst>
                                        <p:tav tm="0">
                                          <p:val>
                                            <p:fltVal val="0"/>
                                          </p:val>
                                        </p:tav>
                                        <p:tav tm="100000">
                                          <p:val>
                                            <p:strVal val="#ppt_w"/>
                                          </p:val>
                                        </p:tav>
                                      </p:tavLst>
                                    </p:anim>
                                    <p:anim calcmode="lin" valueType="num">
                                      <p:cBhvr>
                                        <p:cTn id="147" dur="500" fill="hold"/>
                                        <p:tgtEl>
                                          <p:spTgt spid="13"/>
                                        </p:tgtEl>
                                        <p:attrNameLst>
                                          <p:attrName>ppt_h</p:attrName>
                                        </p:attrNameLst>
                                      </p:cBhvr>
                                      <p:tavLst>
                                        <p:tav tm="0">
                                          <p:val>
                                            <p:fltVal val="0"/>
                                          </p:val>
                                        </p:tav>
                                        <p:tav tm="100000">
                                          <p:val>
                                            <p:strVal val="#ppt_h"/>
                                          </p:val>
                                        </p:tav>
                                      </p:tavLst>
                                    </p:anim>
                                    <p:animEffect transition="in" filter="fade">
                                      <p:cBhvr>
                                        <p:cTn id="148" dur="500"/>
                                        <p:tgtEl>
                                          <p:spTgt spid="13"/>
                                        </p:tgtEl>
                                      </p:cBhvr>
                                    </p:animEffect>
                                  </p:childTnLst>
                                </p:cTn>
                              </p:par>
                              <p:par>
                                <p:cTn id="149" presetID="53" presetClass="entr" presetSubtype="0" fill="hold" grpId="0" nodeType="withEffect">
                                  <p:stCondLst>
                                    <p:cond delay="0"/>
                                  </p:stCondLst>
                                  <p:childTnLst>
                                    <p:set>
                                      <p:cBhvr>
                                        <p:cTn id="150" dur="1" fill="hold">
                                          <p:stCondLst>
                                            <p:cond delay="0"/>
                                          </p:stCondLst>
                                        </p:cTn>
                                        <p:tgtEl>
                                          <p:spTgt spid="62519"/>
                                        </p:tgtEl>
                                        <p:attrNameLst>
                                          <p:attrName>style.visibility</p:attrName>
                                        </p:attrNameLst>
                                      </p:cBhvr>
                                      <p:to>
                                        <p:strVal val="visible"/>
                                      </p:to>
                                    </p:set>
                                    <p:anim calcmode="lin" valueType="num">
                                      <p:cBhvr>
                                        <p:cTn id="151" dur="500" fill="hold"/>
                                        <p:tgtEl>
                                          <p:spTgt spid="62519"/>
                                        </p:tgtEl>
                                        <p:attrNameLst>
                                          <p:attrName>ppt_w</p:attrName>
                                        </p:attrNameLst>
                                      </p:cBhvr>
                                      <p:tavLst>
                                        <p:tav tm="0">
                                          <p:val>
                                            <p:fltVal val="0"/>
                                          </p:val>
                                        </p:tav>
                                        <p:tav tm="100000">
                                          <p:val>
                                            <p:strVal val="#ppt_w"/>
                                          </p:val>
                                        </p:tav>
                                      </p:tavLst>
                                    </p:anim>
                                    <p:anim calcmode="lin" valueType="num">
                                      <p:cBhvr>
                                        <p:cTn id="152" dur="500" fill="hold"/>
                                        <p:tgtEl>
                                          <p:spTgt spid="62519"/>
                                        </p:tgtEl>
                                        <p:attrNameLst>
                                          <p:attrName>ppt_h</p:attrName>
                                        </p:attrNameLst>
                                      </p:cBhvr>
                                      <p:tavLst>
                                        <p:tav tm="0">
                                          <p:val>
                                            <p:fltVal val="0"/>
                                          </p:val>
                                        </p:tav>
                                        <p:tav tm="100000">
                                          <p:val>
                                            <p:strVal val="#ppt_h"/>
                                          </p:val>
                                        </p:tav>
                                      </p:tavLst>
                                    </p:anim>
                                    <p:animEffect transition="in" filter="fade">
                                      <p:cBhvr>
                                        <p:cTn id="153" dur="500"/>
                                        <p:tgtEl>
                                          <p:spTgt spid="62519"/>
                                        </p:tgtEl>
                                      </p:cBhvr>
                                    </p:animEffect>
                                  </p:childTnLst>
                                </p:cTn>
                              </p:par>
                              <p:par>
                                <p:cTn id="154" presetID="53" presetClass="entr" presetSubtype="0" fill="hold" grpId="0" nodeType="withEffect">
                                  <p:stCondLst>
                                    <p:cond delay="0"/>
                                  </p:stCondLst>
                                  <p:childTnLst>
                                    <p:set>
                                      <p:cBhvr>
                                        <p:cTn id="155" dur="1" fill="hold">
                                          <p:stCondLst>
                                            <p:cond delay="0"/>
                                          </p:stCondLst>
                                        </p:cTn>
                                        <p:tgtEl>
                                          <p:spTgt spid="62520"/>
                                        </p:tgtEl>
                                        <p:attrNameLst>
                                          <p:attrName>style.visibility</p:attrName>
                                        </p:attrNameLst>
                                      </p:cBhvr>
                                      <p:to>
                                        <p:strVal val="visible"/>
                                      </p:to>
                                    </p:set>
                                    <p:anim calcmode="lin" valueType="num">
                                      <p:cBhvr>
                                        <p:cTn id="156" dur="500" fill="hold"/>
                                        <p:tgtEl>
                                          <p:spTgt spid="62520"/>
                                        </p:tgtEl>
                                        <p:attrNameLst>
                                          <p:attrName>ppt_w</p:attrName>
                                        </p:attrNameLst>
                                      </p:cBhvr>
                                      <p:tavLst>
                                        <p:tav tm="0">
                                          <p:val>
                                            <p:fltVal val="0"/>
                                          </p:val>
                                        </p:tav>
                                        <p:tav tm="100000">
                                          <p:val>
                                            <p:strVal val="#ppt_w"/>
                                          </p:val>
                                        </p:tav>
                                      </p:tavLst>
                                    </p:anim>
                                    <p:anim calcmode="lin" valueType="num">
                                      <p:cBhvr>
                                        <p:cTn id="157" dur="500" fill="hold"/>
                                        <p:tgtEl>
                                          <p:spTgt spid="62520"/>
                                        </p:tgtEl>
                                        <p:attrNameLst>
                                          <p:attrName>ppt_h</p:attrName>
                                        </p:attrNameLst>
                                      </p:cBhvr>
                                      <p:tavLst>
                                        <p:tav tm="0">
                                          <p:val>
                                            <p:fltVal val="0"/>
                                          </p:val>
                                        </p:tav>
                                        <p:tav tm="100000">
                                          <p:val>
                                            <p:strVal val="#ppt_h"/>
                                          </p:val>
                                        </p:tav>
                                      </p:tavLst>
                                    </p:anim>
                                    <p:animEffect transition="in" filter="fade">
                                      <p:cBhvr>
                                        <p:cTn id="158" dur="500"/>
                                        <p:tgtEl>
                                          <p:spTgt spid="62520"/>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9" fill="hold" nodeType="clickEffect">
                                  <p:stCondLst>
                                    <p:cond delay="0"/>
                                  </p:stCondLst>
                                  <p:childTnLst>
                                    <p:set>
                                      <p:cBhvr>
                                        <p:cTn id="162" dur="1" fill="hold">
                                          <p:stCondLst>
                                            <p:cond delay="0"/>
                                          </p:stCondLst>
                                        </p:cTn>
                                        <p:tgtEl>
                                          <p:spTgt spid="62517"/>
                                        </p:tgtEl>
                                        <p:attrNameLst>
                                          <p:attrName>style.visibility</p:attrName>
                                        </p:attrNameLst>
                                      </p:cBhvr>
                                      <p:to>
                                        <p:strVal val="visible"/>
                                      </p:to>
                                    </p:set>
                                    <p:anim calcmode="lin" valueType="num">
                                      <p:cBhvr additive="base">
                                        <p:cTn id="163" dur="2000" fill="hold"/>
                                        <p:tgtEl>
                                          <p:spTgt spid="62517"/>
                                        </p:tgtEl>
                                        <p:attrNameLst>
                                          <p:attrName>ppt_x</p:attrName>
                                        </p:attrNameLst>
                                      </p:cBhvr>
                                      <p:tavLst>
                                        <p:tav tm="0">
                                          <p:val>
                                            <p:strVal val="0-#ppt_w/2"/>
                                          </p:val>
                                        </p:tav>
                                        <p:tav tm="100000">
                                          <p:val>
                                            <p:strVal val="#ppt_x"/>
                                          </p:val>
                                        </p:tav>
                                      </p:tavLst>
                                    </p:anim>
                                    <p:anim calcmode="lin" valueType="num">
                                      <p:cBhvr additive="base">
                                        <p:cTn id="164" dur="2000" fill="hold"/>
                                        <p:tgtEl>
                                          <p:spTgt spid="62517"/>
                                        </p:tgtEl>
                                        <p:attrNameLst>
                                          <p:attrName>ppt_y</p:attrName>
                                        </p:attrNameLst>
                                      </p:cBhvr>
                                      <p:tavLst>
                                        <p:tav tm="0">
                                          <p:val>
                                            <p:strVal val="0-#ppt_h/2"/>
                                          </p:val>
                                        </p:tav>
                                        <p:tav tm="100000">
                                          <p:val>
                                            <p:strVal val="#ppt_y"/>
                                          </p:val>
                                        </p:tav>
                                      </p:tavLst>
                                    </p:anim>
                                  </p:childTnLst>
                                </p:cTn>
                              </p:par>
                              <p:par>
                                <p:cTn id="165" presetID="2" presetClass="entr" presetSubtype="9" fill="hold" nodeType="withEffect">
                                  <p:stCondLst>
                                    <p:cond delay="0"/>
                                  </p:stCondLst>
                                  <p:childTnLst>
                                    <p:set>
                                      <p:cBhvr>
                                        <p:cTn id="166" dur="1" fill="hold">
                                          <p:stCondLst>
                                            <p:cond delay="0"/>
                                          </p:stCondLst>
                                        </p:cTn>
                                        <p:tgtEl>
                                          <p:spTgt spid="62518"/>
                                        </p:tgtEl>
                                        <p:attrNameLst>
                                          <p:attrName>style.visibility</p:attrName>
                                        </p:attrNameLst>
                                      </p:cBhvr>
                                      <p:to>
                                        <p:strVal val="visible"/>
                                      </p:to>
                                    </p:set>
                                    <p:anim calcmode="lin" valueType="num">
                                      <p:cBhvr additive="base">
                                        <p:cTn id="167" dur="2000" fill="hold"/>
                                        <p:tgtEl>
                                          <p:spTgt spid="62518"/>
                                        </p:tgtEl>
                                        <p:attrNameLst>
                                          <p:attrName>ppt_x</p:attrName>
                                        </p:attrNameLst>
                                      </p:cBhvr>
                                      <p:tavLst>
                                        <p:tav tm="0">
                                          <p:val>
                                            <p:strVal val="0-#ppt_w/2"/>
                                          </p:val>
                                        </p:tav>
                                        <p:tav tm="100000">
                                          <p:val>
                                            <p:strVal val="#ppt_x"/>
                                          </p:val>
                                        </p:tav>
                                      </p:tavLst>
                                    </p:anim>
                                    <p:anim calcmode="lin" valueType="num">
                                      <p:cBhvr additive="base">
                                        <p:cTn id="168" dur="2000" fill="hold"/>
                                        <p:tgtEl>
                                          <p:spTgt spid="62518"/>
                                        </p:tgtEl>
                                        <p:attrNameLst>
                                          <p:attrName>ppt_y</p:attrName>
                                        </p:attrNameLst>
                                      </p:cBhvr>
                                      <p:tavLst>
                                        <p:tav tm="0">
                                          <p:val>
                                            <p:strVal val="0-#ppt_h/2"/>
                                          </p:val>
                                        </p:tav>
                                        <p:tav tm="100000">
                                          <p:val>
                                            <p:strVal val="#ppt_y"/>
                                          </p:val>
                                        </p:tav>
                                      </p:tavLst>
                                    </p:anim>
                                  </p:childTnLst>
                                </p:cTn>
                              </p:par>
                              <p:par>
                                <p:cTn id="169" presetID="8" presetClass="emph" presetSubtype="0" fill="hold" grpId="1" nodeType="withEffect">
                                  <p:stCondLst>
                                    <p:cond delay="0"/>
                                  </p:stCondLst>
                                  <p:childTnLst>
                                    <p:animRot by="900000">
                                      <p:cBhvr>
                                        <p:cTn id="170" dur="2000" fill="hold"/>
                                        <p:tgtEl>
                                          <p:spTgt spid="62512"/>
                                        </p:tgtEl>
                                        <p:attrNameLst>
                                          <p:attrName>r</p:attrName>
                                        </p:attrNameLst>
                                      </p:cBhvr>
                                    </p:animRot>
                                  </p:childTnLst>
                                </p:cTn>
                              </p:par>
                              <p:par>
                                <p:cTn id="171" presetID="0" presetClass="path" presetSubtype="0" accel="50000" decel="50000" fill="hold" nodeType="withEffect">
                                  <p:stCondLst>
                                    <p:cond delay="0"/>
                                  </p:stCondLst>
                                  <p:childTnLst>
                                    <p:animMotion origin="layout" path="M 0.0 0.0 L 0.0 -0.05255 " pathEditMode="relative" ptsTypes="AA">
                                      <p:cBhvr>
                                        <p:cTn id="172" dur="2000" fill="hold"/>
                                        <p:tgtEl>
                                          <p:spTgt spid="10"/>
                                        </p:tgtEl>
                                        <p:attrNameLst>
                                          <p:attrName>ppt_x</p:attrName>
                                          <p:attrName>ppt_y</p:attrName>
                                        </p:attrNameLst>
                                      </p:cBhvr>
                                    </p:animMotion>
                                  </p:childTnLst>
                                </p:cTn>
                              </p:par>
                              <p:par>
                                <p:cTn id="173" presetID="0" presetClass="path" presetSubtype="0" accel="50000" decel="50000" fill="hold" nodeType="withEffect">
                                  <p:stCondLst>
                                    <p:cond delay="0"/>
                                  </p:stCondLst>
                                  <p:childTnLst>
                                    <p:animMotion origin="layout" path="M 0.0 0.0 L 0.0 -0.05255 " pathEditMode="relative" ptsTypes="AA">
                                      <p:cBhvr>
                                        <p:cTn id="174" dur="2000" fill="hold"/>
                                        <p:tgtEl>
                                          <p:spTgt spid="62517"/>
                                        </p:tgtEl>
                                        <p:attrNameLst>
                                          <p:attrName>ppt_x</p:attrName>
                                          <p:attrName>ppt_y</p:attrName>
                                        </p:attrNameLst>
                                      </p:cBhvr>
                                    </p:animMotion>
                                  </p:childTnLst>
                                </p:cTn>
                              </p:par>
                              <p:par>
                                <p:cTn id="175" presetID="0" presetClass="path" presetSubtype="0" accel="50000" decel="50000" fill="hold" grpId="1" nodeType="withEffect">
                                  <p:stCondLst>
                                    <p:cond delay="0"/>
                                  </p:stCondLst>
                                  <p:childTnLst>
                                    <p:animMotion origin="layout" path="M 0.0 0.0 L 0.0 -0.05255 " pathEditMode="relative" ptsTypes="AA">
                                      <p:cBhvr>
                                        <p:cTn id="176" dur="2000" fill="hold"/>
                                        <p:tgtEl>
                                          <p:spTgt spid="62520"/>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0.0 0.0 L 0.0 0.0662 " pathEditMode="relative" ptsTypes="AA">
                                      <p:cBhvr>
                                        <p:cTn id="178" dur="2000" fill="hold"/>
                                        <p:tgtEl>
                                          <p:spTgt spid="13"/>
                                        </p:tgtEl>
                                        <p:attrNameLst>
                                          <p:attrName>ppt_x</p:attrName>
                                          <p:attrName>ppt_y</p:attrName>
                                        </p:attrNameLst>
                                      </p:cBhvr>
                                    </p:animMotion>
                                  </p:childTnLst>
                                </p:cTn>
                              </p:par>
                              <p:par>
                                <p:cTn id="179" presetID="0" presetClass="path" presetSubtype="0" accel="50000" decel="50000" fill="hold" nodeType="withEffect">
                                  <p:stCondLst>
                                    <p:cond delay="0"/>
                                  </p:stCondLst>
                                  <p:childTnLst>
                                    <p:animMotion origin="layout" path="M 0.0 0.0 L 0.0 0.0662 " pathEditMode="relative" ptsTypes="AA">
                                      <p:cBhvr>
                                        <p:cTn id="180" dur="2000" fill="hold"/>
                                        <p:tgtEl>
                                          <p:spTgt spid="62518"/>
                                        </p:tgtEl>
                                        <p:attrNameLst>
                                          <p:attrName>ppt_x</p:attrName>
                                          <p:attrName>ppt_y</p:attrName>
                                        </p:attrNameLst>
                                      </p:cBhvr>
                                    </p:animMotion>
                                  </p:childTnLst>
                                </p:cTn>
                              </p:par>
                              <p:par>
                                <p:cTn id="181" presetID="0" presetClass="path" presetSubtype="0" accel="50000" decel="50000" fill="hold" grpId="1" nodeType="withEffect">
                                  <p:stCondLst>
                                    <p:cond delay="0"/>
                                  </p:stCondLst>
                                  <p:childTnLst>
                                    <p:animMotion origin="layout" path="M 0.0 0.0 L 0.0 0.0662 " pathEditMode="relative" ptsTypes="AA">
                                      <p:cBhvr>
                                        <p:cTn id="182" dur="2000" fill="hold"/>
                                        <p:tgtEl>
                                          <p:spTgt spid="62519"/>
                                        </p:tgtEl>
                                        <p:attrNameLst>
                                          <p:attrName>ppt_x</p:attrName>
                                          <p:attrName>ppt_y</p:attrName>
                                        </p:attrNameLst>
                                      </p:cBhvr>
                                    </p:animMotion>
                                  </p:childTnLst>
                                </p:cTn>
                              </p:par>
                            </p:childTnLst>
                          </p:cTn>
                        </p:par>
                        <p:par>
                          <p:cTn id="183" fill="hold">
                            <p:stCondLst>
                              <p:cond delay="2000"/>
                            </p:stCondLst>
                            <p:childTnLst>
                              <p:par>
                                <p:cTn id="184" presetID="31" presetClass="entr" presetSubtype="0" fill="hold" grpId="0" nodeType="afterEffect">
                                  <p:stCondLst>
                                    <p:cond delay="0"/>
                                  </p:stCondLst>
                                  <p:iterate type="lt">
                                    <p:tmPct val="5000"/>
                                  </p:iterate>
                                  <p:childTnLst>
                                    <p:set>
                                      <p:cBhvr>
                                        <p:cTn id="185" dur="1" fill="hold">
                                          <p:stCondLst>
                                            <p:cond delay="0"/>
                                          </p:stCondLst>
                                        </p:cTn>
                                        <p:tgtEl>
                                          <p:spTgt spid="62523"/>
                                        </p:tgtEl>
                                        <p:attrNameLst>
                                          <p:attrName>style.visibility</p:attrName>
                                        </p:attrNameLst>
                                      </p:cBhvr>
                                      <p:to>
                                        <p:strVal val="visible"/>
                                      </p:to>
                                    </p:set>
                                    <p:anim calcmode="lin" valueType="num">
                                      <p:cBhvr>
                                        <p:cTn id="186" dur="1000" fill="hold"/>
                                        <p:tgtEl>
                                          <p:spTgt spid="62523"/>
                                        </p:tgtEl>
                                        <p:attrNameLst>
                                          <p:attrName>ppt_w</p:attrName>
                                        </p:attrNameLst>
                                      </p:cBhvr>
                                      <p:tavLst>
                                        <p:tav tm="0">
                                          <p:val>
                                            <p:fltVal val="0"/>
                                          </p:val>
                                        </p:tav>
                                        <p:tav tm="100000">
                                          <p:val>
                                            <p:strVal val="#ppt_w"/>
                                          </p:val>
                                        </p:tav>
                                      </p:tavLst>
                                    </p:anim>
                                    <p:anim calcmode="lin" valueType="num">
                                      <p:cBhvr>
                                        <p:cTn id="187" dur="1000" fill="hold"/>
                                        <p:tgtEl>
                                          <p:spTgt spid="62523"/>
                                        </p:tgtEl>
                                        <p:attrNameLst>
                                          <p:attrName>ppt_h</p:attrName>
                                        </p:attrNameLst>
                                      </p:cBhvr>
                                      <p:tavLst>
                                        <p:tav tm="0">
                                          <p:val>
                                            <p:fltVal val="0"/>
                                          </p:val>
                                        </p:tav>
                                        <p:tav tm="100000">
                                          <p:val>
                                            <p:strVal val="#ppt_h"/>
                                          </p:val>
                                        </p:tav>
                                      </p:tavLst>
                                    </p:anim>
                                    <p:anim calcmode="lin" valueType="num">
                                      <p:cBhvr>
                                        <p:cTn id="188" dur="1000" fill="hold"/>
                                        <p:tgtEl>
                                          <p:spTgt spid="62523"/>
                                        </p:tgtEl>
                                        <p:attrNameLst>
                                          <p:attrName>style.rotation</p:attrName>
                                        </p:attrNameLst>
                                      </p:cBhvr>
                                      <p:tavLst>
                                        <p:tav tm="0">
                                          <p:val>
                                            <p:fltVal val="90"/>
                                          </p:val>
                                        </p:tav>
                                        <p:tav tm="100000">
                                          <p:val>
                                            <p:fltVal val="0"/>
                                          </p:val>
                                        </p:tav>
                                      </p:tavLst>
                                    </p:anim>
                                    <p:animEffect transition="in" filter="fade">
                                      <p:cBhvr>
                                        <p:cTn id="189" dur="1000"/>
                                        <p:tgtEl>
                                          <p:spTgt spid="6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nimBg="1"/>
      <p:bldP spid="62478" grpId="0" animBg="1"/>
      <p:bldP spid="62493" grpId="0" animBg="1"/>
      <p:bldP spid="62493" grpId="1" animBg="1"/>
      <p:bldP spid="62495" grpId="0" animBg="1"/>
      <p:bldP spid="62495" grpId="1" animBg="1"/>
      <p:bldP spid="62501" grpId="0" animBg="1"/>
      <p:bldP spid="62501" grpId="1" animBg="1"/>
      <p:bldP spid="62512" grpId="0" animBg="1"/>
      <p:bldP spid="62512" grpId="1" animBg="1"/>
      <p:bldP spid="62519" grpId="0" animBg="1"/>
      <p:bldP spid="62519" grpId="1" animBg="1"/>
      <p:bldP spid="62520" grpId="0" animBg="1"/>
      <p:bldP spid="62520" grpId="1" animBg="1"/>
      <p:bldP spid="62522" grpId="0" animBg="1"/>
      <p:bldP spid="62523" grpId="0"/>
      <p:bldP spid="62524" grpId="0"/>
      <p:bldP spid="62525" grpId="0"/>
      <p:bldP spid="625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476250"/>
            <a:ext cx="7772400" cy="1736725"/>
          </a:xfrm>
        </p:spPr>
        <p:txBody>
          <a:bodyPr/>
          <a:lstStyle/>
          <a:p>
            <a:pPr algn="l"/>
            <a:r>
              <a:rPr lang="en-US" sz="4000"/>
              <a:t>PENGAWASAN </a:t>
            </a:r>
          </a:p>
        </p:txBody>
      </p:sp>
      <p:sp>
        <p:nvSpPr>
          <p:cNvPr id="2051" name="Rectangle 3"/>
          <p:cNvSpPr>
            <a:spLocks noGrp="1" noChangeArrowheads="1"/>
          </p:cNvSpPr>
          <p:nvPr>
            <p:ph type="subTitle" idx="1"/>
          </p:nvPr>
        </p:nvSpPr>
        <p:spPr>
          <a:xfrm>
            <a:off x="1116013" y="2276475"/>
            <a:ext cx="6781800" cy="3240088"/>
          </a:xfrm>
        </p:spPr>
        <p:txBody>
          <a:bodyPr/>
          <a:lstStyle/>
          <a:p>
            <a:pPr algn="l"/>
            <a:r>
              <a:rPr lang="en-US"/>
              <a:t>Merupakan salah satu fungsi manajemen, yaitu suatu proses kegiatan untuk mengetahui sejauh mana rencana dapat dilaksanakan dan hasilnya tercapai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1">
                                            <p:txEl>
                                              <p:pRg st="0" end="0"/>
                                            </p:txEl>
                                          </p:spTgt>
                                        </p:tgtEl>
                                        <p:attrNameLst>
                                          <p:attrName>style.visibility</p:attrName>
                                        </p:attrNameLst>
                                      </p:cBhvr>
                                      <p:to>
                                        <p:strVal val="visible"/>
                                      </p:to>
                                    </p:set>
                                    <p:anim calcmode="discrete" valueType="clr">
                                      <p:cBhvr override="childStyle">
                                        <p:cTn id="12" dur="80"/>
                                        <p:tgtEl>
                                          <p:spTgt spid="20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0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66" y="285728"/>
            <a:ext cx="357190" cy="61436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 name="Rectangle 3"/>
          <p:cNvSpPr/>
          <p:nvPr/>
        </p:nvSpPr>
        <p:spPr>
          <a:xfrm>
            <a:off x="6643702" y="285728"/>
            <a:ext cx="357190" cy="61436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Rounded Rectangle 4"/>
          <p:cNvSpPr/>
          <p:nvPr/>
        </p:nvSpPr>
        <p:spPr>
          <a:xfrm>
            <a:off x="571472" y="642918"/>
            <a:ext cx="7786742" cy="1143008"/>
          </a:xfrm>
          <a:prstGeom prst="roundRect">
            <a:avLst>
              <a:gd name="adj" fmla="val 7524"/>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latin typeface="Arial Rounded MT Bold" pitchFamily="34" charset="0"/>
              </a:rPr>
              <a:t>      MANAJEMEN PENDIDIKAN</a:t>
            </a:r>
            <a:endParaRPr lang="id-ID" sz="2800" dirty="0">
              <a:latin typeface="Arial Rounded MT Bold" pitchFamily="34" charset="0"/>
            </a:endParaRPr>
          </a:p>
        </p:txBody>
      </p:sp>
      <p:sp>
        <p:nvSpPr>
          <p:cNvPr id="6" name="Rounded Rectangle 5"/>
          <p:cNvSpPr/>
          <p:nvPr/>
        </p:nvSpPr>
        <p:spPr>
          <a:xfrm>
            <a:off x="500034" y="1928802"/>
            <a:ext cx="7929618" cy="3857652"/>
          </a:xfrm>
          <a:prstGeom prst="roundRect">
            <a:avLst>
              <a:gd name="adj" fmla="val 4964"/>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defRPr/>
            </a:pPr>
            <a:r>
              <a:rPr lang="en-US" sz="2800" dirty="0">
                <a:latin typeface="Arial Rounded MT Bold" pitchFamily="34" charset="0"/>
              </a:rPr>
              <a:t>	PROSES PENGELOLAAN SUMBER DAYA UNTUK MENCAPAI TUJUAN PENDIDIKAN</a:t>
            </a:r>
          </a:p>
          <a:p>
            <a:pPr algn="just" fontAlgn="auto">
              <a:spcBef>
                <a:spcPts val="0"/>
              </a:spcBef>
              <a:spcAft>
                <a:spcPts val="600"/>
              </a:spcAft>
              <a:defRPr/>
            </a:pPr>
            <a:endParaRPr lang="en-US" sz="2400" dirty="0">
              <a:latin typeface="Arial Rounded MT Bold" pitchFamily="34" charset="0"/>
            </a:endParaRPr>
          </a:p>
          <a:p>
            <a:pPr algn="just" fontAlgn="auto">
              <a:spcBef>
                <a:spcPts val="0"/>
              </a:spcBef>
              <a:spcAft>
                <a:spcPts val="600"/>
              </a:spcAft>
              <a:defRPr/>
            </a:pPr>
            <a:endParaRPr lang="id-ID" sz="2400" dirty="0">
              <a:latin typeface="Arial Rounded MT Bold" pitchFamily="34" charset="0"/>
            </a:endParaRPr>
          </a:p>
        </p:txBody>
      </p:sp>
      <p:sp>
        <p:nvSpPr>
          <p:cNvPr id="7" name="Rectangle 6"/>
          <p:cNvSpPr/>
          <p:nvPr/>
        </p:nvSpPr>
        <p:spPr>
          <a:xfrm>
            <a:off x="1373188" y="6429375"/>
            <a:ext cx="5715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Rectangle 7"/>
          <p:cNvSpPr/>
          <p:nvPr/>
        </p:nvSpPr>
        <p:spPr>
          <a:xfrm>
            <a:off x="6530975" y="6429375"/>
            <a:ext cx="57150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from="(-#ppt_w/2)" to="(#ppt_x)" calcmode="lin" valueType="num">
                                      <p:cBhvr>
                                        <p:cTn id="19" dur="600" fill="hold">
                                          <p:stCondLst>
                                            <p:cond delay="0"/>
                                          </p:stCondLst>
                                        </p:cTn>
                                        <p:tgtEl>
                                          <p:spTgt spid="8"/>
                                        </p:tgtEl>
                                        <p:attrNameLst>
                                          <p:attrName>ppt_x</p:attrName>
                                        </p:attrNameLst>
                                      </p:cBhvr>
                                    </p:anim>
                                    <p:anim from="0" to="-1.0" calcmode="lin" valueType="num">
                                      <p:cBhvr>
                                        <p:cTn id="20" dur="200" decel="50000" autoRev="1" fill="hold">
                                          <p:stCondLst>
                                            <p:cond delay="600"/>
                                          </p:stCondLst>
                                        </p:cTn>
                                        <p:tgtEl>
                                          <p:spTgt spid="8"/>
                                        </p:tgtEl>
                                        <p:attrNameLst>
                                          <p:attrName>xshear</p:attrName>
                                        </p:attrNameLst>
                                      </p:cBhvr>
                                    </p:anim>
                                    <p:animScale>
                                      <p:cBhvr>
                                        <p:cTn id="21" dur="200" decel="100000" autoRev="1" fill="hold">
                                          <p:stCondLst>
                                            <p:cond delay="600"/>
                                          </p:stCondLst>
                                        </p:cTn>
                                        <p:tgtEl>
                                          <p:spTgt spid="8"/>
                                        </p:tgtEl>
                                      </p:cBhvr>
                                      <p:from x="100000" y="100000"/>
                                      <p:to x="80000" y="100000"/>
                                    </p:animScale>
                                    <p:anim by="(#ppt_h/3+#ppt_w*0.1)" calcmode="lin" valueType="num">
                                      <p:cBhvr additive="sum">
                                        <p:cTn id="22" dur="200" decel="100000" autoRev="1" fill="hold">
                                          <p:stCondLst>
                                            <p:cond delay="600"/>
                                          </p:stCondLst>
                                        </p:cTn>
                                        <p:tgtEl>
                                          <p:spTgt spid="8"/>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from="(-#ppt_w/2)" to="(#ppt_x)" calcmode="lin" valueType="num">
                                      <p:cBhvr>
                                        <p:cTn id="25" dur="600" fill="hold">
                                          <p:stCondLst>
                                            <p:cond delay="0"/>
                                          </p:stCondLst>
                                        </p:cTn>
                                        <p:tgtEl>
                                          <p:spTgt spid="4"/>
                                        </p:tgtEl>
                                        <p:attrNameLst>
                                          <p:attrName>ppt_x</p:attrName>
                                        </p:attrNameLst>
                                      </p:cBhvr>
                                    </p:anim>
                                    <p:anim from="0" to="-1.0" calcmode="lin" valueType="num">
                                      <p:cBhvr>
                                        <p:cTn id="26" dur="200" decel="50000" autoRev="1" fill="hold">
                                          <p:stCondLst>
                                            <p:cond delay="600"/>
                                          </p:stCondLst>
                                        </p:cTn>
                                        <p:tgtEl>
                                          <p:spTgt spid="4"/>
                                        </p:tgtEl>
                                        <p:attrNameLst>
                                          <p:attrName>xshear</p:attrName>
                                        </p:attrNameLst>
                                      </p:cBhvr>
                                    </p:anim>
                                    <p:animScale>
                                      <p:cBhvr>
                                        <p:cTn id="27" dur="200" decel="100000" autoRev="1" fill="hold">
                                          <p:stCondLst>
                                            <p:cond delay="600"/>
                                          </p:stCondLst>
                                        </p:cTn>
                                        <p:tgtEl>
                                          <p:spTgt spid="4"/>
                                        </p:tgtEl>
                                      </p:cBhvr>
                                      <p:from x="100000" y="100000"/>
                                      <p:to x="80000" y="100000"/>
                                    </p:animScale>
                                    <p:anim by="(#ppt_h/3+#ppt_w*0.1)" calcmode="lin" valueType="num">
                                      <p:cBhvr additive="sum">
                                        <p:cTn id="28" dur="200" decel="100000" autoRev="1" fill="hold">
                                          <p:stCondLst>
                                            <p:cond delay="600"/>
                                          </p:stCondLst>
                                        </p:cTn>
                                        <p:tgtEl>
                                          <p:spTgt spid="4"/>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from="(-#ppt_w/2)" to="(#ppt_x)" calcmode="lin" valueType="num">
                                      <p:cBhvr>
                                        <p:cTn id="31" dur="600" fill="hold">
                                          <p:stCondLst>
                                            <p:cond delay="0"/>
                                          </p:stCondLst>
                                        </p:cTn>
                                        <p:tgtEl>
                                          <p:spTgt spid="5"/>
                                        </p:tgtEl>
                                        <p:attrNameLst>
                                          <p:attrName>ppt_x</p:attrName>
                                        </p:attrNameLst>
                                      </p:cBhvr>
                                    </p:anim>
                                    <p:anim from="0" to="-1.0" calcmode="lin" valueType="num">
                                      <p:cBhvr>
                                        <p:cTn id="32" dur="200" decel="50000" autoRev="1" fill="hold">
                                          <p:stCondLst>
                                            <p:cond delay="600"/>
                                          </p:stCondLst>
                                        </p:cTn>
                                        <p:tgtEl>
                                          <p:spTgt spid="5"/>
                                        </p:tgtEl>
                                        <p:attrNameLst>
                                          <p:attrName>xshear</p:attrName>
                                        </p:attrNameLst>
                                      </p:cBhvr>
                                    </p:anim>
                                    <p:animScale>
                                      <p:cBhvr>
                                        <p:cTn id="33" dur="200" decel="100000" autoRev="1" fill="hold">
                                          <p:stCondLst>
                                            <p:cond delay="600"/>
                                          </p:stCondLst>
                                        </p:cTn>
                                        <p:tgtEl>
                                          <p:spTgt spid="5"/>
                                        </p:tgtEl>
                                      </p:cBhvr>
                                      <p:from x="100000" y="100000"/>
                                      <p:to x="80000" y="100000"/>
                                    </p:animScale>
                                    <p:anim by="(#ppt_h/3+#ppt_w*0.1)" calcmode="lin" valueType="num">
                                      <p:cBhvr additive="sum">
                                        <p:cTn id="34" dur="200" decel="100000" autoRev="1" fill="hold">
                                          <p:stCondLst>
                                            <p:cond delay="600"/>
                                          </p:stCondLst>
                                        </p:cTn>
                                        <p:tgtEl>
                                          <p:spTgt spid="5"/>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800" decel="100000"/>
                                        <p:tgtEl>
                                          <p:spTgt spid="6"/>
                                        </p:tgtEl>
                                      </p:cBhvr>
                                    </p:animEffect>
                                    <p:anim calcmode="lin" valueType="num">
                                      <p:cBhvr>
                                        <p:cTn id="40" dur="800" decel="100000" fill="hold"/>
                                        <p:tgtEl>
                                          <p:spTgt spid="6"/>
                                        </p:tgtEl>
                                        <p:attrNameLst>
                                          <p:attrName>style.rotation</p:attrName>
                                        </p:attrNameLst>
                                      </p:cBhvr>
                                      <p:tavLst>
                                        <p:tav tm="0">
                                          <p:val>
                                            <p:fltVal val="-90"/>
                                          </p:val>
                                        </p:tav>
                                        <p:tav tm="100000">
                                          <p:val>
                                            <p:fltVal val="0"/>
                                          </p:val>
                                        </p:tav>
                                      </p:tavLst>
                                    </p:anim>
                                    <p:anim calcmode="lin" valueType="num">
                                      <p:cBhvr>
                                        <p:cTn id="41" dur="800" decel="100000" fill="hold"/>
                                        <p:tgtEl>
                                          <p:spTgt spid="6"/>
                                        </p:tgtEl>
                                        <p:attrNameLst>
                                          <p:attrName>ppt_x</p:attrName>
                                        </p:attrNameLst>
                                      </p:cBhvr>
                                      <p:tavLst>
                                        <p:tav tm="0">
                                          <p:val>
                                            <p:strVal val="#ppt_x+0.4"/>
                                          </p:val>
                                        </p:tav>
                                        <p:tav tm="100000">
                                          <p:val>
                                            <p:strVal val="#ppt_x-0.05"/>
                                          </p:val>
                                        </p:tav>
                                      </p:tavLst>
                                    </p:anim>
                                    <p:anim calcmode="lin" valueType="num">
                                      <p:cBhvr>
                                        <p:cTn id="42" dur="800" decel="100000" fill="hold"/>
                                        <p:tgtEl>
                                          <p:spTgt spid="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US"/>
              <a:t>HAKEKAT PENGAWASAN</a:t>
            </a:r>
          </a:p>
        </p:txBody>
      </p:sp>
      <p:sp>
        <p:nvSpPr>
          <p:cNvPr id="10243" name="Rectangle 3"/>
          <p:cNvSpPr>
            <a:spLocks noGrp="1" noChangeArrowheads="1"/>
          </p:cNvSpPr>
          <p:nvPr>
            <p:ph type="body" idx="1"/>
          </p:nvPr>
        </p:nvSpPr>
        <p:spPr/>
        <p:txBody>
          <a:bodyPr/>
          <a:lstStyle/>
          <a:p>
            <a:pPr>
              <a:buFontTx/>
              <a:buNone/>
            </a:pPr>
            <a:r>
              <a:rPr lang="en-US"/>
              <a:t>	Mencegah sedini mungkin terjadinya penyimpangan, pemborosan, penyelewengan, hambatan, dan kegagalan dalam mencapai tujuan dan pelaksanaan tugas-tugas organisasi</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to="" calcmode="lin" valueType="num">
                                      <p:cBhvr>
                                        <p:cTn id="13" dur="1" fill="hold"/>
                                        <p:tgtEl>
                                          <p:spTgt spid="1024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250825" y="2133600"/>
            <a:ext cx="1800225" cy="12239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err="1"/>
              <a:t>Penduduk</a:t>
            </a:r>
            <a:endParaRPr lang="en-US" dirty="0"/>
          </a:p>
          <a:p>
            <a:pPr algn="ctr"/>
            <a:r>
              <a:rPr lang="en-US" dirty="0" err="1"/>
              <a:t>Usia</a:t>
            </a:r>
            <a:endParaRPr lang="en-US" dirty="0"/>
          </a:p>
          <a:p>
            <a:pPr algn="ctr"/>
            <a:r>
              <a:rPr lang="en-US" dirty="0" err="1"/>
              <a:t>Kerja</a:t>
            </a:r>
            <a:r>
              <a:rPr lang="en-US" dirty="0"/>
              <a:t> </a:t>
            </a:r>
          </a:p>
          <a:p>
            <a:pPr algn="ctr"/>
            <a:r>
              <a:rPr lang="en-US" dirty="0"/>
              <a:t>148,7 </a:t>
            </a:r>
            <a:r>
              <a:rPr lang="en-US" dirty="0" err="1"/>
              <a:t>jt</a:t>
            </a:r>
            <a:endParaRPr lang="en-US" dirty="0"/>
          </a:p>
        </p:txBody>
      </p:sp>
      <p:sp>
        <p:nvSpPr>
          <p:cNvPr id="59398" name="Rectangle 6"/>
          <p:cNvSpPr>
            <a:spLocks noChangeArrowheads="1"/>
          </p:cNvSpPr>
          <p:nvPr/>
        </p:nvSpPr>
        <p:spPr bwMode="auto">
          <a:xfrm>
            <a:off x="1547813" y="476250"/>
            <a:ext cx="1800225" cy="12239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err="1"/>
              <a:t>Bukan</a:t>
            </a:r>
            <a:r>
              <a:rPr lang="en-US" dirty="0"/>
              <a:t> </a:t>
            </a:r>
            <a:r>
              <a:rPr lang="en-US" dirty="0" err="1"/>
              <a:t>angkatan</a:t>
            </a:r>
            <a:endParaRPr lang="en-US" dirty="0"/>
          </a:p>
          <a:p>
            <a:pPr algn="ctr"/>
            <a:r>
              <a:rPr lang="en-US" dirty="0" err="1"/>
              <a:t>Kerja</a:t>
            </a:r>
            <a:r>
              <a:rPr lang="en-US" dirty="0"/>
              <a:t> </a:t>
            </a:r>
          </a:p>
          <a:p>
            <a:pPr algn="ctr"/>
            <a:r>
              <a:rPr lang="en-US" dirty="0"/>
              <a:t>47,9 </a:t>
            </a:r>
            <a:r>
              <a:rPr lang="en-US" dirty="0" err="1"/>
              <a:t>jt</a:t>
            </a:r>
            <a:endParaRPr lang="en-US" dirty="0"/>
          </a:p>
        </p:txBody>
      </p:sp>
      <p:sp>
        <p:nvSpPr>
          <p:cNvPr id="59399" name="Rectangle 7"/>
          <p:cNvSpPr>
            <a:spLocks noChangeArrowheads="1"/>
          </p:cNvSpPr>
          <p:nvPr/>
        </p:nvSpPr>
        <p:spPr bwMode="auto">
          <a:xfrm>
            <a:off x="1476375" y="4005263"/>
            <a:ext cx="1800225" cy="12239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Angkatan</a:t>
            </a:r>
          </a:p>
          <a:p>
            <a:pPr algn="ctr"/>
            <a:r>
              <a:rPr lang="en-US"/>
              <a:t>Kerja </a:t>
            </a:r>
          </a:p>
          <a:p>
            <a:pPr algn="ctr"/>
            <a:r>
              <a:rPr lang="en-US"/>
              <a:t>100,8 jt</a:t>
            </a:r>
          </a:p>
        </p:txBody>
      </p:sp>
      <p:sp>
        <p:nvSpPr>
          <p:cNvPr id="59400" name="Rectangle 8"/>
          <p:cNvSpPr>
            <a:spLocks noChangeArrowheads="1"/>
          </p:cNvSpPr>
          <p:nvPr/>
        </p:nvSpPr>
        <p:spPr bwMode="auto">
          <a:xfrm>
            <a:off x="2771775" y="2205038"/>
            <a:ext cx="1800225" cy="12239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t> </a:t>
            </a:r>
            <a:r>
              <a:rPr lang="en-US" dirty="0" err="1"/>
              <a:t>Bekerja</a:t>
            </a:r>
            <a:r>
              <a:rPr lang="en-US" dirty="0"/>
              <a:t> </a:t>
            </a:r>
          </a:p>
          <a:p>
            <a:pPr algn="ctr"/>
            <a:r>
              <a:rPr lang="en-US" dirty="0"/>
              <a:t>47,9 </a:t>
            </a:r>
            <a:r>
              <a:rPr lang="en-US" dirty="0" err="1"/>
              <a:t>jt</a:t>
            </a:r>
            <a:endParaRPr lang="en-US" dirty="0"/>
          </a:p>
        </p:txBody>
      </p:sp>
      <p:sp>
        <p:nvSpPr>
          <p:cNvPr id="59401" name="Rectangle 9"/>
          <p:cNvSpPr>
            <a:spLocks noChangeArrowheads="1"/>
          </p:cNvSpPr>
          <p:nvPr/>
        </p:nvSpPr>
        <p:spPr bwMode="auto">
          <a:xfrm>
            <a:off x="2843213" y="5445125"/>
            <a:ext cx="1800225" cy="12239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Penganggur</a:t>
            </a:r>
          </a:p>
        </p:txBody>
      </p:sp>
      <p:sp>
        <p:nvSpPr>
          <p:cNvPr id="59402" name="Rectangle 10"/>
          <p:cNvSpPr>
            <a:spLocks noChangeArrowheads="1"/>
          </p:cNvSpPr>
          <p:nvPr/>
        </p:nvSpPr>
        <p:spPr bwMode="auto">
          <a:xfrm>
            <a:off x="5148263" y="620713"/>
            <a:ext cx="1800225" cy="12239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jam kerja</a:t>
            </a:r>
          </a:p>
          <a:p>
            <a:pPr algn="ctr"/>
            <a:r>
              <a:rPr lang="en-US"/>
              <a:t>Normal &gt; 35 j/m </a:t>
            </a:r>
          </a:p>
          <a:p>
            <a:pPr algn="ctr"/>
            <a:r>
              <a:rPr lang="en-US"/>
              <a:t>60,2 jt</a:t>
            </a:r>
          </a:p>
        </p:txBody>
      </p:sp>
      <p:sp>
        <p:nvSpPr>
          <p:cNvPr id="59403" name="Rectangle 11"/>
          <p:cNvSpPr>
            <a:spLocks noChangeArrowheads="1"/>
          </p:cNvSpPr>
          <p:nvPr/>
        </p:nvSpPr>
        <p:spPr bwMode="auto">
          <a:xfrm>
            <a:off x="5148263" y="2205038"/>
            <a:ext cx="1800225" cy="12239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jam kerja di </a:t>
            </a:r>
          </a:p>
          <a:p>
            <a:pPr algn="ctr"/>
            <a:r>
              <a:rPr lang="en-US"/>
              <a:t>Bawah norml </a:t>
            </a:r>
          </a:p>
          <a:p>
            <a:pPr algn="ctr"/>
            <a:r>
              <a:rPr lang="en-US"/>
              <a:t>&lt; 35 j/m</a:t>
            </a:r>
          </a:p>
          <a:p>
            <a:pPr algn="ctr"/>
            <a:r>
              <a:rPr lang="en-US"/>
              <a:t>28,9 jt</a:t>
            </a:r>
          </a:p>
        </p:txBody>
      </p:sp>
      <p:sp>
        <p:nvSpPr>
          <p:cNvPr id="59404" name="Rectangle 12"/>
          <p:cNvSpPr>
            <a:spLocks noChangeArrowheads="1"/>
          </p:cNvSpPr>
          <p:nvPr/>
        </p:nvSpPr>
        <p:spPr bwMode="auto">
          <a:xfrm>
            <a:off x="5148263" y="3860800"/>
            <a:ext cx="1800225" cy="12239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Sementara tdk</a:t>
            </a:r>
          </a:p>
          <a:p>
            <a:pPr algn="ctr"/>
            <a:r>
              <a:rPr lang="en-US"/>
              <a:t>Bekerja 0 j/m</a:t>
            </a:r>
          </a:p>
          <a:p>
            <a:pPr algn="ctr"/>
            <a:r>
              <a:rPr lang="en-US"/>
              <a:t>2,5 jt</a:t>
            </a:r>
          </a:p>
        </p:txBody>
      </p:sp>
      <p:sp>
        <p:nvSpPr>
          <p:cNvPr id="59405" name="Rectangle 13"/>
          <p:cNvSpPr>
            <a:spLocks noChangeArrowheads="1"/>
          </p:cNvSpPr>
          <p:nvPr/>
        </p:nvSpPr>
        <p:spPr bwMode="auto">
          <a:xfrm>
            <a:off x="7343775" y="1052513"/>
            <a:ext cx="1800225" cy="12239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setengah</a:t>
            </a:r>
          </a:p>
          <a:p>
            <a:pPr algn="ctr"/>
            <a:r>
              <a:rPr lang="en-US"/>
              <a:t>penganggur </a:t>
            </a:r>
          </a:p>
          <a:p>
            <a:pPr algn="ctr"/>
            <a:r>
              <a:rPr lang="en-US"/>
              <a:t>12,90jt</a:t>
            </a:r>
          </a:p>
        </p:txBody>
      </p:sp>
      <p:sp>
        <p:nvSpPr>
          <p:cNvPr id="59406" name="Rectangle 14"/>
          <p:cNvSpPr>
            <a:spLocks noChangeArrowheads="1"/>
          </p:cNvSpPr>
          <p:nvPr/>
        </p:nvSpPr>
        <p:spPr bwMode="auto">
          <a:xfrm>
            <a:off x="7343775" y="3213100"/>
            <a:ext cx="1800225" cy="12239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 Bekerja parauh</a:t>
            </a:r>
          </a:p>
          <a:p>
            <a:pPr algn="ctr"/>
            <a:r>
              <a:rPr lang="en-US"/>
              <a:t>waktu</a:t>
            </a:r>
          </a:p>
          <a:p>
            <a:pPr algn="ctr"/>
            <a:r>
              <a:rPr lang="en-US"/>
              <a:t>16,9 jt</a:t>
            </a:r>
          </a:p>
        </p:txBody>
      </p:sp>
      <p:sp>
        <p:nvSpPr>
          <p:cNvPr id="59407" name="Line 15"/>
          <p:cNvSpPr>
            <a:spLocks noChangeShapeType="1"/>
          </p:cNvSpPr>
          <p:nvPr/>
        </p:nvSpPr>
        <p:spPr bwMode="auto">
          <a:xfrm flipV="1">
            <a:off x="1042988" y="1196975"/>
            <a:ext cx="0" cy="936625"/>
          </a:xfrm>
          <a:prstGeom prst="line">
            <a:avLst/>
          </a:prstGeom>
          <a:noFill/>
          <a:ln w="57150">
            <a:solidFill>
              <a:schemeClr val="tx1"/>
            </a:solidFill>
            <a:round/>
            <a:headEnd/>
            <a:tailEnd/>
          </a:ln>
          <a:effectLst/>
        </p:spPr>
        <p:txBody>
          <a:bodyPr/>
          <a:lstStyle/>
          <a:p>
            <a:endParaRPr lang="en-US"/>
          </a:p>
        </p:txBody>
      </p:sp>
      <p:sp>
        <p:nvSpPr>
          <p:cNvPr id="59409" name="Line 17"/>
          <p:cNvSpPr>
            <a:spLocks noChangeShapeType="1"/>
          </p:cNvSpPr>
          <p:nvPr/>
        </p:nvSpPr>
        <p:spPr bwMode="auto">
          <a:xfrm flipV="1">
            <a:off x="971550" y="3357563"/>
            <a:ext cx="0" cy="936625"/>
          </a:xfrm>
          <a:prstGeom prst="line">
            <a:avLst/>
          </a:prstGeom>
          <a:noFill/>
          <a:ln w="57150">
            <a:solidFill>
              <a:schemeClr val="tx1"/>
            </a:solidFill>
            <a:round/>
            <a:headEnd/>
            <a:tailEnd/>
          </a:ln>
          <a:effectLst/>
        </p:spPr>
        <p:txBody>
          <a:bodyPr/>
          <a:lstStyle/>
          <a:p>
            <a:endParaRPr lang="en-US"/>
          </a:p>
        </p:txBody>
      </p:sp>
      <p:sp>
        <p:nvSpPr>
          <p:cNvPr id="59410" name="Line 18"/>
          <p:cNvSpPr>
            <a:spLocks noChangeShapeType="1"/>
          </p:cNvSpPr>
          <p:nvPr/>
        </p:nvSpPr>
        <p:spPr bwMode="auto">
          <a:xfrm>
            <a:off x="971550" y="4292600"/>
            <a:ext cx="433388" cy="0"/>
          </a:xfrm>
          <a:prstGeom prst="line">
            <a:avLst/>
          </a:prstGeom>
          <a:noFill/>
          <a:ln w="76200">
            <a:solidFill>
              <a:schemeClr val="tx1"/>
            </a:solidFill>
            <a:round/>
            <a:headEnd/>
            <a:tailEnd type="triangle" w="med" len="med"/>
          </a:ln>
          <a:effectLst/>
        </p:spPr>
        <p:txBody>
          <a:bodyPr/>
          <a:lstStyle/>
          <a:p>
            <a:endParaRPr lang="en-US"/>
          </a:p>
        </p:txBody>
      </p:sp>
      <p:sp>
        <p:nvSpPr>
          <p:cNvPr id="59411" name="Line 19"/>
          <p:cNvSpPr>
            <a:spLocks noChangeShapeType="1"/>
          </p:cNvSpPr>
          <p:nvPr/>
        </p:nvSpPr>
        <p:spPr bwMode="auto">
          <a:xfrm>
            <a:off x="1042988" y="1214422"/>
            <a:ext cx="433387" cy="0"/>
          </a:xfrm>
          <a:prstGeom prst="line">
            <a:avLst/>
          </a:prstGeom>
          <a:noFill/>
          <a:ln w="76200">
            <a:solidFill>
              <a:schemeClr val="tx1"/>
            </a:solidFill>
            <a:round/>
            <a:headEnd/>
            <a:tailEnd type="triangle" w="med" len="med"/>
          </a:ln>
          <a:effectLst/>
        </p:spPr>
        <p:txBody>
          <a:bodyPr/>
          <a:lstStyle/>
          <a:p>
            <a:endParaRPr lang="en-US"/>
          </a:p>
        </p:txBody>
      </p:sp>
      <p:sp>
        <p:nvSpPr>
          <p:cNvPr id="59412" name="Line 20"/>
          <p:cNvSpPr>
            <a:spLocks noChangeShapeType="1"/>
          </p:cNvSpPr>
          <p:nvPr/>
        </p:nvSpPr>
        <p:spPr bwMode="auto">
          <a:xfrm flipV="1">
            <a:off x="2411413" y="2997200"/>
            <a:ext cx="0" cy="936625"/>
          </a:xfrm>
          <a:prstGeom prst="line">
            <a:avLst/>
          </a:prstGeom>
          <a:noFill/>
          <a:ln w="57150">
            <a:solidFill>
              <a:schemeClr val="tx1"/>
            </a:solidFill>
            <a:round/>
            <a:headEnd/>
            <a:tailEnd/>
          </a:ln>
          <a:effectLst/>
        </p:spPr>
        <p:txBody>
          <a:bodyPr/>
          <a:lstStyle/>
          <a:p>
            <a:endParaRPr lang="en-US"/>
          </a:p>
        </p:txBody>
      </p:sp>
      <p:sp>
        <p:nvSpPr>
          <p:cNvPr id="59413" name="Line 21"/>
          <p:cNvSpPr>
            <a:spLocks noChangeShapeType="1"/>
          </p:cNvSpPr>
          <p:nvPr/>
        </p:nvSpPr>
        <p:spPr bwMode="auto">
          <a:xfrm flipV="1">
            <a:off x="2339975" y="5157788"/>
            <a:ext cx="0" cy="936625"/>
          </a:xfrm>
          <a:prstGeom prst="line">
            <a:avLst/>
          </a:prstGeom>
          <a:noFill/>
          <a:ln w="57150">
            <a:solidFill>
              <a:schemeClr val="tx1"/>
            </a:solidFill>
            <a:round/>
            <a:headEnd/>
            <a:tailEnd/>
          </a:ln>
          <a:effectLst/>
        </p:spPr>
        <p:txBody>
          <a:bodyPr/>
          <a:lstStyle/>
          <a:p>
            <a:endParaRPr lang="en-US"/>
          </a:p>
        </p:txBody>
      </p:sp>
      <p:sp>
        <p:nvSpPr>
          <p:cNvPr id="59414" name="Line 22"/>
          <p:cNvSpPr>
            <a:spLocks noChangeShapeType="1"/>
          </p:cNvSpPr>
          <p:nvPr/>
        </p:nvSpPr>
        <p:spPr bwMode="auto">
          <a:xfrm>
            <a:off x="2411413" y="2997200"/>
            <a:ext cx="433387" cy="0"/>
          </a:xfrm>
          <a:prstGeom prst="line">
            <a:avLst/>
          </a:prstGeom>
          <a:noFill/>
          <a:ln w="76200">
            <a:solidFill>
              <a:schemeClr val="tx1"/>
            </a:solidFill>
            <a:round/>
            <a:headEnd/>
            <a:tailEnd type="triangle" w="med" len="med"/>
          </a:ln>
          <a:effectLst/>
        </p:spPr>
        <p:txBody>
          <a:bodyPr/>
          <a:lstStyle/>
          <a:p>
            <a:endParaRPr lang="en-US"/>
          </a:p>
        </p:txBody>
      </p:sp>
      <p:sp>
        <p:nvSpPr>
          <p:cNvPr id="59415" name="Line 23"/>
          <p:cNvSpPr>
            <a:spLocks noChangeShapeType="1"/>
          </p:cNvSpPr>
          <p:nvPr/>
        </p:nvSpPr>
        <p:spPr bwMode="auto">
          <a:xfrm>
            <a:off x="2339975" y="6092825"/>
            <a:ext cx="433388" cy="0"/>
          </a:xfrm>
          <a:prstGeom prst="line">
            <a:avLst/>
          </a:prstGeom>
          <a:noFill/>
          <a:ln w="76200">
            <a:solidFill>
              <a:schemeClr val="tx1"/>
            </a:solidFill>
            <a:round/>
            <a:headEnd/>
            <a:tailEnd type="triangle" w="med" len="med"/>
          </a:ln>
          <a:effectLst/>
        </p:spPr>
        <p:txBody>
          <a:bodyPr/>
          <a:lstStyle/>
          <a:p>
            <a:endParaRPr lang="en-US"/>
          </a:p>
        </p:txBody>
      </p:sp>
      <p:sp>
        <p:nvSpPr>
          <p:cNvPr id="59416" name="AutoShape 24"/>
          <p:cNvSpPr>
            <a:spLocks noChangeArrowheads="1"/>
          </p:cNvSpPr>
          <p:nvPr/>
        </p:nvSpPr>
        <p:spPr bwMode="auto">
          <a:xfrm rot="16200000">
            <a:off x="3023394" y="2674144"/>
            <a:ext cx="3600450" cy="503238"/>
          </a:xfrm>
          <a:prstGeom prst="triangle">
            <a:avLst>
              <a:gd name="adj" fmla="val 50000"/>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9417" name="AutoShape 25"/>
          <p:cNvSpPr>
            <a:spLocks noChangeArrowheads="1"/>
          </p:cNvSpPr>
          <p:nvPr/>
        </p:nvSpPr>
        <p:spPr bwMode="auto">
          <a:xfrm rot="16200000">
            <a:off x="5903913" y="2601913"/>
            <a:ext cx="2449512" cy="360362"/>
          </a:xfrm>
          <a:prstGeom prst="triangle">
            <a:avLst>
              <a:gd name="adj" fmla="val 50000"/>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down)">
                                      <p:cBhvr>
                                        <p:cTn id="7" dur="580">
                                          <p:stCondLst>
                                            <p:cond delay="0"/>
                                          </p:stCondLst>
                                        </p:cTn>
                                        <p:tgtEl>
                                          <p:spTgt spid="59396"/>
                                        </p:tgtEl>
                                      </p:cBhvr>
                                    </p:animEffect>
                                    <p:anim calcmode="lin" valueType="num">
                                      <p:cBhvr>
                                        <p:cTn id="8" dur="1822" tmFilter="0,0; 0.14,0.36; 0.43,0.73; 0.71,0.91; 1.0,1.0">
                                          <p:stCondLst>
                                            <p:cond delay="0"/>
                                          </p:stCondLst>
                                        </p:cTn>
                                        <p:tgtEl>
                                          <p:spTgt spid="593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6"/>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6"/>
                                        </p:tgtEl>
                                      </p:cBhvr>
                                      <p:to x="100000" y="60000"/>
                                    </p:animScale>
                                    <p:animScale>
                                      <p:cBhvr>
                                        <p:cTn id="14" dur="166" decel="50000">
                                          <p:stCondLst>
                                            <p:cond delay="676"/>
                                          </p:stCondLst>
                                        </p:cTn>
                                        <p:tgtEl>
                                          <p:spTgt spid="59396"/>
                                        </p:tgtEl>
                                      </p:cBhvr>
                                      <p:to x="100000" y="100000"/>
                                    </p:animScale>
                                    <p:animScale>
                                      <p:cBhvr>
                                        <p:cTn id="15" dur="26">
                                          <p:stCondLst>
                                            <p:cond delay="1312"/>
                                          </p:stCondLst>
                                        </p:cTn>
                                        <p:tgtEl>
                                          <p:spTgt spid="59396"/>
                                        </p:tgtEl>
                                      </p:cBhvr>
                                      <p:to x="100000" y="80000"/>
                                    </p:animScale>
                                    <p:animScale>
                                      <p:cBhvr>
                                        <p:cTn id="16" dur="166" decel="50000">
                                          <p:stCondLst>
                                            <p:cond delay="1338"/>
                                          </p:stCondLst>
                                        </p:cTn>
                                        <p:tgtEl>
                                          <p:spTgt spid="59396"/>
                                        </p:tgtEl>
                                      </p:cBhvr>
                                      <p:to x="100000" y="100000"/>
                                    </p:animScale>
                                    <p:animScale>
                                      <p:cBhvr>
                                        <p:cTn id="17" dur="26">
                                          <p:stCondLst>
                                            <p:cond delay="1642"/>
                                          </p:stCondLst>
                                        </p:cTn>
                                        <p:tgtEl>
                                          <p:spTgt spid="59396"/>
                                        </p:tgtEl>
                                      </p:cBhvr>
                                      <p:to x="100000" y="90000"/>
                                    </p:animScale>
                                    <p:animScale>
                                      <p:cBhvr>
                                        <p:cTn id="18" dur="166" decel="50000">
                                          <p:stCondLst>
                                            <p:cond delay="1668"/>
                                          </p:stCondLst>
                                        </p:cTn>
                                        <p:tgtEl>
                                          <p:spTgt spid="59396"/>
                                        </p:tgtEl>
                                      </p:cBhvr>
                                      <p:to x="100000" y="100000"/>
                                    </p:animScale>
                                    <p:animScale>
                                      <p:cBhvr>
                                        <p:cTn id="19" dur="26">
                                          <p:stCondLst>
                                            <p:cond delay="1808"/>
                                          </p:stCondLst>
                                        </p:cTn>
                                        <p:tgtEl>
                                          <p:spTgt spid="59396"/>
                                        </p:tgtEl>
                                      </p:cBhvr>
                                      <p:to x="100000" y="95000"/>
                                    </p:animScale>
                                    <p:animScale>
                                      <p:cBhvr>
                                        <p:cTn id="20" dur="166" decel="50000">
                                          <p:stCondLst>
                                            <p:cond delay="1834"/>
                                          </p:stCondLst>
                                        </p:cTn>
                                        <p:tgtEl>
                                          <p:spTgt spid="5939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9407"/>
                                        </p:tgtEl>
                                        <p:attrNameLst>
                                          <p:attrName>style.visibility</p:attrName>
                                        </p:attrNameLst>
                                      </p:cBhvr>
                                      <p:to>
                                        <p:strVal val="visible"/>
                                      </p:to>
                                    </p:set>
                                    <p:animEffect transition="in" filter="fade">
                                      <p:cBhvr>
                                        <p:cTn id="25" dur="800" decel="100000"/>
                                        <p:tgtEl>
                                          <p:spTgt spid="59407"/>
                                        </p:tgtEl>
                                      </p:cBhvr>
                                    </p:animEffect>
                                    <p:anim calcmode="lin" valueType="num">
                                      <p:cBhvr>
                                        <p:cTn id="26" dur="800" decel="100000" fill="hold"/>
                                        <p:tgtEl>
                                          <p:spTgt spid="59407"/>
                                        </p:tgtEl>
                                        <p:attrNameLst>
                                          <p:attrName>style.rotation</p:attrName>
                                        </p:attrNameLst>
                                      </p:cBhvr>
                                      <p:tavLst>
                                        <p:tav tm="0">
                                          <p:val>
                                            <p:fltVal val="-90"/>
                                          </p:val>
                                        </p:tav>
                                        <p:tav tm="100000">
                                          <p:val>
                                            <p:fltVal val="0"/>
                                          </p:val>
                                        </p:tav>
                                      </p:tavLst>
                                    </p:anim>
                                    <p:anim calcmode="lin" valueType="num">
                                      <p:cBhvr>
                                        <p:cTn id="27" dur="800" decel="100000" fill="hold"/>
                                        <p:tgtEl>
                                          <p:spTgt spid="59407"/>
                                        </p:tgtEl>
                                        <p:attrNameLst>
                                          <p:attrName>ppt_x</p:attrName>
                                        </p:attrNameLst>
                                      </p:cBhvr>
                                      <p:tavLst>
                                        <p:tav tm="0">
                                          <p:val>
                                            <p:strVal val="#ppt_x+0.4"/>
                                          </p:val>
                                        </p:tav>
                                        <p:tav tm="100000">
                                          <p:val>
                                            <p:strVal val="#ppt_x-0.05"/>
                                          </p:val>
                                        </p:tav>
                                      </p:tavLst>
                                    </p:anim>
                                    <p:anim calcmode="lin" valueType="num">
                                      <p:cBhvr>
                                        <p:cTn id="28" dur="800" decel="100000" fill="hold"/>
                                        <p:tgtEl>
                                          <p:spTgt spid="5940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940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9407"/>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59411"/>
                                        </p:tgtEl>
                                        <p:attrNameLst>
                                          <p:attrName>style.visibility</p:attrName>
                                        </p:attrNameLst>
                                      </p:cBhvr>
                                      <p:to>
                                        <p:strVal val="visible"/>
                                      </p:to>
                                    </p:set>
                                    <p:animEffect transition="in" filter="fade">
                                      <p:cBhvr>
                                        <p:cTn id="33" dur="800" decel="100000"/>
                                        <p:tgtEl>
                                          <p:spTgt spid="59411"/>
                                        </p:tgtEl>
                                      </p:cBhvr>
                                    </p:animEffect>
                                    <p:anim calcmode="lin" valueType="num">
                                      <p:cBhvr>
                                        <p:cTn id="34" dur="800" decel="100000" fill="hold"/>
                                        <p:tgtEl>
                                          <p:spTgt spid="59411"/>
                                        </p:tgtEl>
                                        <p:attrNameLst>
                                          <p:attrName>style.rotation</p:attrName>
                                        </p:attrNameLst>
                                      </p:cBhvr>
                                      <p:tavLst>
                                        <p:tav tm="0">
                                          <p:val>
                                            <p:fltVal val="-90"/>
                                          </p:val>
                                        </p:tav>
                                        <p:tav tm="100000">
                                          <p:val>
                                            <p:fltVal val="0"/>
                                          </p:val>
                                        </p:tav>
                                      </p:tavLst>
                                    </p:anim>
                                    <p:anim calcmode="lin" valueType="num">
                                      <p:cBhvr>
                                        <p:cTn id="35" dur="800" decel="100000" fill="hold"/>
                                        <p:tgtEl>
                                          <p:spTgt spid="59411"/>
                                        </p:tgtEl>
                                        <p:attrNameLst>
                                          <p:attrName>ppt_x</p:attrName>
                                        </p:attrNameLst>
                                      </p:cBhvr>
                                      <p:tavLst>
                                        <p:tav tm="0">
                                          <p:val>
                                            <p:strVal val="#ppt_x+0.4"/>
                                          </p:val>
                                        </p:tav>
                                        <p:tav tm="100000">
                                          <p:val>
                                            <p:strVal val="#ppt_x-0.05"/>
                                          </p:val>
                                        </p:tav>
                                      </p:tavLst>
                                    </p:anim>
                                    <p:anim calcmode="lin" valueType="num">
                                      <p:cBhvr>
                                        <p:cTn id="36" dur="800" decel="100000" fill="hold"/>
                                        <p:tgtEl>
                                          <p:spTgt spid="5941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941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9411"/>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59398"/>
                                        </p:tgtEl>
                                        <p:attrNameLst>
                                          <p:attrName>style.visibility</p:attrName>
                                        </p:attrNameLst>
                                      </p:cBhvr>
                                      <p:to>
                                        <p:strVal val="visible"/>
                                      </p:to>
                                    </p:set>
                                    <p:animEffect transition="in" filter="fade">
                                      <p:cBhvr>
                                        <p:cTn id="41" dur="800" decel="100000"/>
                                        <p:tgtEl>
                                          <p:spTgt spid="59398"/>
                                        </p:tgtEl>
                                      </p:cBhvr>
                                    </p:animEffect>
                                    <p:anim calcmode="lin" valueType="num">
                                      <p:cBhvr>
                                        <p:cTn id="42" dur="800" decel="100000" fill="hold"/>
                                        <p:tgtEl>
                                          <p:spTgt spid="59398"/>
                                        </p:tgtEl>
                                        <p:attrNameLst>
                                          <p:attrName>style.rotation</p:attrName>
                                        </p:attrNameLst>
                                      </p:cBhvr>
                                      <p:tavLst>
                                        <p:tav tm="0">
                                          <p:val>
                                            <p:fltVal val="-90"/>
                                          </p:val>
                                        </p:tav>
                                        <p:tav tm="100000">
                                          <p:val>
                                            <p:fltVal val="0"/>
                                          </p:val>
                                        </p:tav>
                                      </p:tavLst>
                                    </p:anim>
                                    <p:anim calcmode="lin" valueType="num">
                                      <p:cBhvr>
                                        <p:cTn id="43" dur="800" decel="100000" fill="hold"/>
                                        <p:tgtEl>
                                          <p:spTgt spid="59398"/>
                                        </p:tgtEl>
                                        <p:attrNameLst>
                                          <p:attrName>ppt_x</p:attrName>
                                        </p:attrNameLst>
                                      </p:cBhvr>
                                      <p:tavLst>
                                        <p:tav tm="0">
                                          <p:val>
                                            <p:strVal val="#ppt_x+0.4"/>
                                          </p:val>
                                        </p:tav>
                                        <p:tav tm="100000">
                                          <p:val>
                                            <p:strVal val="#ppt_x-0.05"/>
                                          </p:val>
                                        </p:tav>
                                      </p:tavLst>
                                    </p:anim>
                                    <p:anim calcmode="lin" valueType="num">
                                      <p:cBhvr>
                                        <p:cTn id="44" dur="800" decel="100000" fill="hold"/>
                                        <p:tgtEl>
                                          <p:spTgt spid="5939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939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9398"/>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59409"/>
                                        </p:tgtEl>
                                        <p:attrNameLst>
                                          <p:attrName>style.visibility</p:attrName>
                                        </p:attrNameLst>
                                      </p:cBhvr>
                                      <p:to>
                                        <p:strVal val="visible"/>
                                      </p:to>
                                    </p:set>
                                    <p:animEffect transition="in" filter="fade">
                                      <p:cBhvr>
                                        <p:cTn id="51" dur="800" decel="100000"/>
                                        <p:tgtEl>
                                          <p:spTgt spid="59409"/>
                                        </p:tgtEl>
                                      </p:cBhvr>
                                    </p:animEffect>
                                    <p:anim calcmode="lin" valueType="num">
                                      <p:cBhvr>
                                        <p:cTn id="52" dur="800" decel="100000" fill="hold"/>
                                        <p:tgtEl>
                                          <p:spTgt spid="59409"/>
                                        </p:tgtEl>
                                        <p:attrNameLst>
                                          <p:attrName>style.rotation</p:attrName>
                                        </p:attrNameLst>
                                      </p:cBhvr>
                                      <p:tavLst>
                                        <p:tav tm="0">
                                          <p:val>
                                            <p:fltVal val="-90"/>
                                          </p:val>
                                        </p:tav>
                                        <p:tav tm="100000">
                                          <p:val>
                                            <p:fltVal val="0"/>
                                          </p:val>
                                        </p:tav>
                                      </p:tavLst>
                                    </p:anim>
                                    <p:anim calcmode="lin" valueType="num">
                                      <p:cBhvr>
                                        <p:cTn id="53" dur="800" decel="100000" fill="hold"/>
                                        <p:tgtEl>
                                          <p:spTgt spid="59409"/>
                                        </p:tgtEl>
                                        <p:attrNameLst>
                                          <p:attrName>ppt_x</p:attrName>
                                        </p:attrNameLst>
                                      </p:cBhvr>
                                      <p:tavLst>
                                        <p:tav tm="0">
                                          <p:val>
                                            <p:strVal val="#ppt_x+0.4"/>
                                          </p:val>
                                        </p:tav>
                                        <p:tav tm="100000">
                                          <p:val>
                                            <p:strVal val="#ppt_x-0.05"/>
                                          </p:val>
                                        </p:tav>
                                      </p:tavLst>
                                    </p:anim>
                                    <p:anim calcmode="lin" valueType="num">
                                      <p:cBhvr>
                                        <p:cTn id="54" dur="800" decel="100000" fill="hold"/>
                                        <p:tgtEl>
                                          <p:spTgt spid="59409"/>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59409"/>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59409"/>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59410"/>
                                        </p:tgtEl>
                                        <p:attrNameLst>
                                          <p:attrName>style.visibility</p:attrName>
                                        </p:attrNameLst>
                                      </p:cBhvr>
                                      <p:to>
                                        <p:strVal val="visible"/>
                                      </p:to>
                                    </p:set>
                                    <p:animEffect transition="in" filter="fade">
                                      <p:cBhvr>
                                        <p:cTn id="59" dur="800" decel="100000"/>
                                        <p:tgtEl>
                                          <p:spTgt spid="59410"/>
                                        </p:tgtEl>
                                      </p:cBhvr>
                                    </p:animEffect>
                                    <p:anim calcmode="lin" valueType="num">
                                      <p:cBhvr>
                                        <p:cTn id="60" dur="800" decel="100000" fill="hold"/>
                                        <p:tgtEl>
                                          <p:spTgt spid="59410"/>
                                        </p:tgtEl>
                                        <p:attrNameLst>
                                          <p:attrName>style.rotation</p:attrName>
                                        </p:attrNameLst>
                                      </p:cBhvr>
                                      <p:tavLst>
                                        <p:tav tm="0">
                                          <p:val>
                                            <p:fltVal val="-90"/>
                                          </p:val>
                                        </p:tav>
                                        <p:tav tm="100000">
                                          <p:val>
                                            <p:fltVal val="0"/>
                                          </p:val>
                                        </p:tav>
                                      </p:tavLst>
                                    </p:anim>
                                    <p:anim calcmode="lin" valueType="num">
                                      <p:cBhvr>
                                        <p:cTn id="61" dur="800" decel="100000" fill="hold"/>
                                        <p:tgtEl>
                                          <p:spTgt spid="59410"/>
                                        </p:tgtEl>
                                        <p:attrNameLst>
                                          <p:attrName>ppt_x</p:attrName>
                                        </p:attrNameLst>
                                      </p:cBhvr>
                                      <p:tavLst>
                                        <p:tav tm="0">
                                          <p:val>
                                            <p:strVal val="#ppt_x+0.4"/>
                                          </p:val>
                                        </p:tav>
                                        <p:tav tm="100000">
                                          <p:val>
                                            <p:strVal val="#ppt_x-0.05"/>
                                          </p:val>
                                        </p:tav>
                                      </p:tavLst>
                                    </p:anim>
                                    <p:anim calcmode="lin" valueType="num">
                                      <p:cBhvr>
                                        <p:cTn id="62" dur="800" decel="100000" fill="hold"/>
                                        <p:tgtEl>
                                          <p:spTgt spid="594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594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59410"/>
                                        </p:tgtEl>
                                        <p:attrNameLst>
                                          <p:attrName>ppt_y</p:attrName>
                                        </p:attrNameLst>
                                      </p:cBhvr>
                                      <p:tavLst>
                                        <p:tav tm="0">
                                          <p:val>
                                            <p:strVal val="#ppt_y+0.1"/>
                                          </p:val>
                                        </p:tav>
                                        <p:tav tm="100000">
                                          <p:val>
                                            <p:strVal val="#ppt_y"/>
                                          </p:val>
                                        </p:tav>
                                      </p:tavLst>
                                    </p:anim>
                                  </p:childTnLst>
                                </p:cTn>
                              </p:par>
                              <p:par>
                                <p:cTn id="65" presetID="30" presetClass="entr" presetSubtype="0" fill="hold" grpId="0" nodeType="withEffect">
                                  <p:stCondLst>
                                    <p:cond delay="0"/>
                                  </p:stCondLst>
                                  <p:childTnLst>
                                    <p:set>
                                      <p:cBhvr>
                                        <p:cTn id="66" dur="1" fill="hold">
                                          <p:stCondLst>
                                            <p:cond delay="0"/>
                                          </p:stCondLst>
                                        </p:cTn>
                                        <p:tgtEl>
                                          <p:spTgt spid="59399"/>
                                        </p:tgtEl>
                                        <p:attrNameLst>
                                          <p:attrName>style.visibility</p:attrName>
                                        </p:attrNameLst>
                                      </p:cBhvr>
                                      <p:to>
                                        <p:strVal val="visible"/>
                                      </p:to>
                                    </p:set>
                                    <p:animEffect transition="in" filter="fade">
                                      <p:cBhvr>
                                        <p:cTn id="67" dur="800" decel="100000"/>
                                        <p:tgtEl>
                                          <p:spTgt spid="59399"/>
                                        </p:tgtEl>
                                      </p:cBhvr>
                                    </p:animEffect>
                                    <p:anim calcmode="lin" valueType="num">
                                      <p:cBhvr>
                                        <p:cTn id="68" dur="800" decel="100000" fill="hold"/>
                                        <p:tgtEl>
                                          <p:spTgt spid="59399"/>
                                        </p:tgtEl>
                                        <p:attrNameLst>
                                          <p:attrName>style.rotation</p:attrName>
                                        </p:attrNameLst>
                                      </p:cBhvr>
                                      <p:tavLst>
                                        <p:tav tm="0">
                                          <p:val>
                                            <p:fltVal val="-90"/>
                                          </p:val>
                                        </p:tav>
                                        <p:tav tm="100000">
                                          <p:val>
                                            <p:fltVal val="0"/>
                                          </p:val>
                                        </p:tav>
                                      </p:tavLst>
                                    </p:anim>
                                    <p:anim calcmode="lin" valueType="num">
                                      <p:cBhvr>
                                        <p:cTn id="69" dur="800" decel="100000" fill="hold"/>
                                        <p:tgtEl>
                                          <p:spTgt spid="59399"/>
                                        </p:tgtEl>
                                        <p:attrNameLst>
                                          <p:attrName>ppt_x</p:attrName>
                                        </p:attrNameLst>
                                      </p:cBhvr>
                                      <p:tavLst>
                                        <p:tav tm="0">
                                          <p:val>
                                            <p:strVal val="#ppt_x+0.4"/>
                                          </p:val>
                                        </p:tav>
                                        <p:tav tm="100000">
                                          <p:val>
                                            <p:strVal val="#ppt_x-0.05"/>
                                          </p:val>
                                        </p:tav>
                                      </p:tavLst>
                                    </p:anim>
                                    <p:anim calcmode="lin" valueType="num">
                                      <p:cBhvr>
                                        <p:cTn id="70" dur="800" decel="100000" fill="hold"/>
                                        <p:tgtEl>
                                          <p:spTgt spid="5939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939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9399"/>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59412"/>
                                        </p:tgtEl>
                                        <p:attrNameLst>
                                          <p:attrName>style.visibility</p:attrName>
                                        </p:attrNameLst>
                                      </p:cBhvr>
                                      <p:to>
                                        <p:strVal val="visible"/>
                                      </p:to>
                                    </p:set>
                                    <p:animEffect transition="in" filter="fade">
                                      <p:cBhvr>
                                        <p:cTn id="77" dur="800" decel="100000"/>
                                        <p:tgtEl>
                                          <p:spTgt spid="59412"/>
                                        </p:tgtEl>
                                      </p:cBhvr>
                                    </p:animEffect>
                                    <p:anim calcmode="lin" valueType="num">
                                      <p:cBhvr>
                                        <p:cTn id="78" dur="800" decel="100000" fill="hold"/>
                                        <p:tgtEl>
                                          <p:spTgt spid="59412"/>
                                        </p:tgtEl>
                                        <p:attrNameLst>
                                          <p:attrName>style.rotation</p:attrName>
                                        </p:attrNameLst>
                                      </p:cBhvr>
                                      <p:tavLst>
                                        <p:tav tm="0">
                                          <p:val>
                                            <p:fltVal val="-90"/>
                                          </p:val>
                                        </p:tav>
                                        <p:tav tm="100000">
                                          <p:val>
                                            <p:fltVal val="0"/>
                                          </p:val>
                                        </p:tav>
                                      </p:tavLst>
                                    </p:anim>
                                    <p:anim calcmode="lin" valueType="num">
                                      <p:cBhvr>
                                        <p:cTn id="79" dur="800" decel="100000" fill="hold"/>
                                        <p:tgtEl>
                                          <p:spTgt spid="59412"/>
                                        </p:tgtEl>
                                        <p:attrNameLst>
                                          <p:attrName>ppt_x</p:attrName>
                                        </p:attrNameLst>
                                      </p:cBhvr>
                                      <p:tavLst>
                                        <p:tav tm="0">
                                          <p:val>
                                            <p:strVal val="#ppt_x+0.4"/>
                                          </p:val>
                                        </p:tav>
                                        <p:tav tm="100000">
                                          <p:val>
                                            <p:strVal val="#ppt_x-0.05"/>
                                          </p:val>
                                        </p:tav>
                                      </p:tavLst>
                                    </p:anim>
                                    <p:anim calcmode="lin" valueType="num">
                                      <p:cBhvr>
                                        <p:cTn id="80" dur="800" decel="100000" fill="hold"/>
                                        <p:tgtEl>
                                          <p:spTgt spid="5941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5941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59412"/>
                                        </p:tgtEl>
                                        <p:attrNameLst>
                                          <p:attrName>ppt_y</p:attrName>
                                        </p:attrNameLst>
                                      </p:cBhvr>
                                      <p:tavLst>
                                        <p:tav tm="0">
                                          <p:val>
                                            <p:strVal val="#ppt_y+0.1"/>
                                          </p:val>
                                        </p:tav>
                                        <p:tav tm="100000">
                                          <p:val>
                                            <p:strVal val="#ppt_y"/>
                                          </p:val>
                                        </p:tav>
                                      </p:tavLst>
                                    </p:anim>
                                  </p:childTnLst>
                                </p:cTn>
                              </p:par>
                              <p:par>
                                <p:cTn id="83" presetID="30" presetClass="entr" presetSubtype="0" fill="hold" grpId="0" nodeType="withEffect">
                                  <p:stCondLst>
                                    <p:cond delay="0"/>
                                  </p:stCondLst>
                                  <p:childTnLst>
                                    <p:set>
                                      <p:cBhvr>
                                        <p:cTn id="84" dur="1" fill="hold">
                                          <p:stCondLst>
                                            <p:cond delay="0"/>
                                          </p:stCondLst>
                                        </p:cTn>
                                        <p:tgtEl>
                                          <p:spTgt spid="59414"/>
                                        </p:tgtEl>
                                        <p:attrNameLst>
                                          <p:attrName>style.visibility</p:attrName>
                                        </p:attrNameLst>
                                      </p:cBhvr>
                                      <p:to>
                                        <p:strVal val="visible"/>
                                      </p:to>
                                    </p:set>
                                    <p:animEffect transition="in" filter="fade">
                                      <p:cBhvr>
                                        <p:cTn id="85" dur="800" decel="100000"/>
                                        <p:tgtEl>
                                          <p:spTgt spid="59414"/>
                                        </p:tgtEl>
                                      </p:cBhvr>
                                    </p:animEffect>
                                    <p:anim calcmode="lin" valueType="num">
                                      <p:cBhvr>
                                        <p:cTn id="86" dur="800" decel="100000" fill="hold"/>
                                        <p:tgtEl>
                                          <p:spTgt spid="59414"/>
                                        </p:tgtEl>
                                        <p:attrNameLst>
                                          <p:attrName>style.rotation</p:attrName>
                                        </p:attrNameLst>
                                      </p:cBhvr>
                                      <p:tavLst>
                                        <p:tav tm="0">
                                          <p:val>
                                            <p:fltVal val="-90"/>
                                          </p:val>
                                        </p:tav>
                                        <p:tav tm="100000">
                                          <p:val>
                                            <p:fltVal val="0"/>
                                          </p:val>
                                        </p:tav>
                                      </p:tavLst>
                                    </p:anim>
                                    <p:anim calcmode="lin" valueType="num">
                                      <p:cBhvr>
                                        <p:cTn id="87" dur="800" decel="100000" fill="hold"/>
                                        <p:tgtEl>
                                          <p:spTgt spid="59414"/>
                                        </p:tgtEl>
                                        <p:attrNameLst>
                                          <p:attrName>ppt_x</p:attrName>
                                        </p:attrNameLst>
                                      </p:cBhvr>
                                      <p:tavLst>
                                        <p:tav tm="0">
                                          <p:val>
                                            <p:strVal val="#ppt_x+0.4"/>
                                          </p:val>
                                        </p:tav>
                                        <p:tav tm="100000">
                                          <p:val>
                                            <p:strVal val="#ppt_x-0.05"/>
                                          </p:val>
                                        </p:tav>
                                      </p:tavLst>
                                    </p:anim>
                                    <p:anim calcmode="lin" valueType="num">
                                      <p:cBhvr>
                                        <p:cTn id="88" dur="800" decel="100000" fill="hold"/>
                                        <p:tgtEl>
                                          <p:spTgt spid="59414"/>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59414"/>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59414"/>
                                        </p:tgtEl>
                                        <p:attrNameLst>
                                          <p:attrName>ppt_y</p:attrName>
                                        </p:attrNameLst>
                                      </p:cBhvr>
                                      <p:tavLst>
                                        <p:tav tm="0">
                                          <p:val>
                                            <p:strVal val="#ppt_y+0.1"/>
                                          </p:val>
                                        </p:tav>
                                        <p:tav tm="100000">
                                          <p:val>
                                            <p:strVal val="#ppt_y"/>
                                          </p:val>
                                        </p:tav>
                                      </p:tavLst>
                                    </p:anim>
                                  </p:childTnLst>
                                </p:cTn>
                              </p:par>
                              <p:par>
                                <p:cTn id="91" presetID="30" presetClass="entr" presetSubtype="0" fill="hold" grpId="0" nodeType="withEffect">
                                  <p:stCondLst>
                                    <p:cond delay="0"/>
                                  </p:stCondLst>
                                  <p:childTnLst>
                                    <p:set>
                                      <p:cBhvr>
                                        <p:cTn id="92" dur="1" fill="hold">
                                          <p:stCondLst>
                                            <p:cond delay="0"/>
                                          </p:stCondLst>
                                        </p:cTn>
                                        <p:tgtEl>
                                          <p:spTgt spid="59400"/>
                                        </p:tgtEl>
                                        <p:attrNameLst>
                                          <p:attrName>style.visibility</p:attrName>
                                        </p:attrNameLst>
                                      </p:cBhvr>
                                      <p:to>
                                        <p:strVal val="visible"/>
                                      </p:to>
                                    </p:set>
                                    <p:animEffect transition="in" filter="fade">
                                      <p:cBhvr>
                                        <p:cTn id="93" dur="800" decel="100000"/>
                                        <p:tgtEl>
                                          <p:spTgt spid="59400"/>
                                        </p:tgtEl>
                                      </p:cBhvr>
                                    </p:animEffect>
                                    <p:anim calcmode="lin" valueType="num">
                                      <p:cBhvr>
                                        <p:cTn id="94" dur="800" decel="100000" fill="hold"/>
                                        <p:tgtEl>
                                          <p:spTgt spid="59400"/>
                                        </p:tgtEl>
                                        <p:attrNameLst>
                                          <p:attrName>style.rotation</p:attrName>
                                        </p:attrNameLst>
                                      </p:cBhvr>
                                      <p:tavLst>
                                        <p:tav tm="0">
                                          <p:val>
                                            <p:fltVal val="-90"/>
                                          </p:val>
                                        </p:tav>
                                        <p:tav tm="100000">
                                          <p:val>
                                            <p:fltVal val="0"/>
                                          </p:val>
                                        </p:tav>
                                      </p:tavLst>
                                    </p:anim>
                                    <p:anim calcmode="lin" valueType="num">
                                      <p:cBhvr>
                                        <p:cTn id="95" dur="800" decel="100000" fill="hold"/>
                                        <p:tgtEl>
                                          <p:spTgt spid="59400"/>
                                        </p:tgtEl>
                                        <p:attrNameLst>
                                          <p:attrName>ppt_x</p:attrName>
                                        </p:attrNameLst>
                                      </p:cBhvr>
                                      <p:tavLst>
                                        <p:tav tm="0">
                                          <p:val>
                                            <p:strVal val="#ppt_x+0.4"/>
                                          </p:val>
                                        </p:tav>
                                        <p:tav tm="100000">
                                          <p:val>
                                            <p:strVal val="#ppt_x-0.05"/>
                                          </p:val>
                                        </p:tav>
                                      </p:tavLst>
                                    </p:anim>
                                    <p:anim calcmode="lin" valueType="num">
                                      <p:cBhvr>
                                        <p:cTn id="96" dur="800" decel="100000" fill="hold"/>
                                        <p:tgtEl>
                                          <p:spTgt spid="59400"/>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59400"/>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59400"/>
                                        </p:tgtEl>
                                        <p:attrNameLst>
                                          <p:attrName>ppt_y</p:attrName>
                                        </p:attrNameLst>
                                      </p:cBhvr>
                                      <p:tavLst>
                                        <p:tav tm="0">
                                          <p:val>
                                            <p:strVal val="#ppt_y+0.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4" presetClass="entr" presetSubtype="0" fill="hold" grpId="0" nodeType="clickEffect">
                                  <p:stCondLst>
                                    <p:cond delay="0"/>
                                  </p:stCondLst>
                                  <p:childTnLst>
                                    <p:set>
                                      <p:cBhvr>
                                        <p:cTn id="102" dur="1" fill="hold">
                                          <p:stCondLst>
                                            <p:cond delay="0"/>
                                          </p:stCondLst>
                                        </p:cTn>
                                        <p:tgtEl>
                                          <p:spTgt spid="59413"/>
                                        </p:tgtEl>
                                        <p:attrNameLst>
                                          <p:attrName>style.visibility</p:attrName>
                                        </p:attrNameLst>
                                      </p:cBhvr>
                                      <p:to>
                                        <p:strVal val="visible"/>
                                      </p:to>
                                    </p:set>
                                    <p:anim from="(-#ppt_w/2)" to="(#ppt_x)" calcmode="lin" valueType="num">
                                      <p:cBhvr>
                                        <p:cTn id="103" dur="600" fill="hold">
                                          <p:stCondLst>
                                            <p:cond delay="0"/>
                                          </p:stCondLst>
                                        </p:cTn>
                                        <p:tgtEl>
                                          <p:spTgt spid="59413"/>
                                        </p:tgtEl>
                                        <p:attrNameLst>
                                          <p:attrName>ppt_x</p:attrName>
                                        </p:attrNameLst>
                                      </p:cBhvr>
                                    </p:anim>
                                    <p:anim from="0" to="-1.0" calcmode="lin" valueType="num">
                                      <p:cBhvr>
                                        <p:cTn id="104" dur="200" decel="50000" autoRev="1" fill="hold">
                                          <p:stCondLst>
                                            <p:cond delay="600"/>
                                          </p:stCondLst>
                                        </p:cTn>
                                        <p:tgtEl>
                                          <p:spTgt spid="59413"/>
                                        </p:tgtEl>
                                        <p:attrNameLst>
                                          <p:attrName>xshear</p:attrName>
                                        </p:attrNameLst>
                                      </p:cBhvr>
                                    </p:anim>
                                    <p:animScale>
                                      <p:cBhvr>
                                        <p:cTn id="105" dur="200" decel="100000" autoRev="1" fill="hold">
                                          <p:stCondLst>
                                            <p:cond delay="600"/>
                                          </p:stCondLst>
                                        </p:cTn>
                                        <p:tgtEl>
                                          <p:spTgt spid="59413"/>
                                        </p:tgtEl>
                                      </p:cBhvr>
                                      <p:from x="100000" y="100000"/>
                                      <p:to x="80000" y="100000"/>
                                    </p:animScale>
                                    <p:anim by="(#ppt_h/3+#ppt_w*0.1)" calcmode="lin" valueType="num">
                                      <p:cBhvr additive="sum">
                                        <p:cTn id="106" dur="200" decel="100000" autoRev="1" fill="hold">
                                          <p:stCondLst>
                                            <p:cond delay="600"/>
                                          </p:stCondLst>
                                        </p:cTn>
                                        <p:tgtEl>
                                          <p:spTgt spid="59413"/>
                                        </p:tgtEl>
                                        <p:attrNameLst>
                                          <p:attrName>ppt_x</p:attrName>
                                        </p:attrNameLst>
                                      </p:cBhvr>
                                    </p:anim>
                                  </p:childTnLst>
                                </p:cTn>
                              </p:par>
                              <p:par>
                                <p:cTn id="107" presetID="34" presetClass="entr" presetSubtype="0" fill="hold" grpId="0" nodeType="withEffect">
                                  <p:stCondLst>
                                    <p:cond delay="0"/>
                                  </p:stCondLst>
                                  <p:childTnLst>
                                    <p:set>
                                      <p:cBhvr>
                                        <p:cTn id="108" dur="1" fill="hold">
                                          <p:stCondLst>
                                            <p:cond delay="0"/>
                                          </p:stCondLst>
                                        </p:cTn>
                                        <p:tgtEl>
                                          <p:spTgt spid="59415"/>
                                        </p:tgtEl>
                                        <p:attrNameLst>
                                          <p:attrName>style.visibility</p:attrName>
                                        </p:attrNameLst>
                                      </p:cBhvr>
                                      <p:to>
                                        <p:strVal val="visible"/>
                                      </p:to>
                                    </p:set>
                                    <p:anim from="(-#ppt_w/2)" to="(#ppt_x)" calcmode="lin" valueType="num">
                                      <p:cBhvr>
                                        <p:cTn id="109" dur="600" fill="hold">
                                          <p:stCondLst>
                                            <p:cond delay="0"/>
                                          </p:stCondLst>
                                        </p:cTn>
                                        <p:tgtEl>
                                          <p:spTgt spid="59415"/>
                                        </p:tgtEl>
                                        <p:attrNameLst>
                                          <p:attrName>ppt_x</p:attrName>
                                        </p:attrNameLst>
                                      </p:cBhvr>
                                    </p:anim>
                                    <p:anim from="0" to="-1.0" calcmode="lin" valueType="num">
                                      <p:cBhvr>
                                        <p:cTn id="110" dur="200" decel="50000" autoRev="1" fill="hold">
                                          <p:stCondLst>
                                            <p:cond delay="600"/>
                                          </p:stCondLst>
                                        </p:cTn>
                                        <p:tgtEl>
                                          <p:spTgt spid="59415"/>
                                        </p:tgtEl>
                                        <p:attrNameLst>
                                          <p:attrName>xshear</p:attrName>
                                        </p:attrNameLst>
                                      </p:cBhvr>
                                    </p:anim>
                                    <p:animScale>
                                      <p:cBhvr>
                                        <p:cTn id="111" dur="200" decel="100000" autoRev="1" fill="hold">
                                          <p:stCondLst>
                                            <p:cond delay="600"/>
                                          </p:stCondLst>
                                        </p:cTn>
                                        <p:tgtEl>
                                          <p:spTgt spid="59415"/>
                                        </p:tgtEl>
                                      </p:cBhvr>
                                      <p:from x="100000" y="100000"/>
                                      <p:to x="80000" y="100000"/>
                                    </p:animScale>
                                    <p:anim by="(#ppt_h/3+#ppt_w*0.1)" calcmode="lin" valueType="num">
                                      <p:cBhvr additive="sum">
                                        <p:cTn id="112" dur="200" decel="100000" autoRev="1" fill="hold">
                                          <p:stCondLst>
                                            <p:cond delay="600"/>
                                          </p:stCondLst>
                                        </p:cTn>
                                        <p:tgtEl>
                                          <p:spTgt spid="59415"/>
                                        </p:tgtEl>
                                        <p:attrNameLst>
                                          <p:attrName>ppt_x</p:attrName>
                                        </p:attrNameLst>
                                      </p:cBhvr>
                                    </p:anim>
                                  </p:childTnLst>
                                </p:cTn>
                              </p:par>
                              <p:par>
                                <p:cTn id="113" presetID="34" presetClass="entr" presetSubtype="0" fill="hold" grpId="0" nodeType="withEffect">
                                  <p:stCondLst>
                                    <p:cond delay="0"/>
                                  </p:stCondLst>
                                  <p:childTnLst>
                                    <p:set>
                                      <p:cBhvr>
                                        <p:cTn id="114" dur="1" fill="hold">
                                          <p:stCondLst>
                                            <p:cond delay="0"/>
                                          </p:stCondLst>
                                        </p:cTn>
                                        <p:tgtEl>
                                          <p:spTgt spid="59401"/>
                                        </p:tgtEl>
                                        <p:attrNameLst>
                                          <p:attrName>style.visibility</p:attrName>
                                        </p:attrNameLst>
                                      </p:cBhvr>
                                      <p:to>
                                        <p:strVal val="visible"/>
                                      </p:to>
                                    </p:set>
                                    <p:anim from="(-#ppt_w/2)" to="(#ppt_x)" calcmode="lin" valueType="num">
                                      <p:cBhvr>
                                        <p:cTn id="115" dur="600" fill="hold">
                                          <p:stCondLst>
                                            <p:cond delay="0"/>
                                          </p:stCondLst>
                                        </p:cTn>
                                        <p:tgtEl>
                                          <p:spTgt spid="59401"/>
                                        </p:tgtEl>
                                        <p:attrNameLst>
                                          <p:attrName>ppt_x</p:attrName>
                                        </p:attrNameLst>
                                      </p:cBhvr>
                                    </p:anim>
                                    <p:anim from="0" to="-1.0" calcmode="lin" valueType="num">
                                      <p:cBhvr>
                                        <p:cTn id="116" dur="200" decel="50000" autoRev="1" fill="hold">
                                          <p:stCondLst>
                                            <p:cond delay="600"/>
                                          </p:stCondLst>
                                        </p:cTn>
                                        <p:tgtEl>
                                          <p:spTgt spid="59401"/>
                                        </p:tgtEl>
                                        <p:attrNameLst>
                                          <p:attrName>xshear</p:attrName>
                                        </p:attrNameLst>
                                      </p:cBhvr>
                                    </p:anim>
                                    <p:animScale>
                                      <p:cBhvr>
                                        <p:cTn id="117" dur="200" decel="100000" autoRev="1" fill="hold">
                                          <p:stCondLst>
                                            <p:cond delay="600"/>
                                          </p:stCondLst>
                                        </p:cTn>
                                        <p:tgtEl>
                                          <p:spTgt spid="59401"/>
                                        </p:tgtEl>
                                      </p:cBhvr>
                                      <p:from x="100000" y="100000"/>
                                      <p:to x="80000" y="100000"/>
                                    </p:animScale>
                                    <p:anim by="(#ppt_h/3+#ppt_w*0.1)" calcmode="lin" valueType="num">
                                      <p:cBhvr additive="sum">
                                        <p:cTn id="118" dur="200" decel="100000" autoRev="1" fill="hold">
                                          <p:stCondLst>
                                            <p:cond delay="600"/>
                                          </p:stCondLst>
                                        </p:cTn>
                                        <p:tgtEl>
                                          <p:spTgt spid="59401"/>
                                        </p:tgtEl>
                                        <p:attrNameLst>
                                          <p:attrName>ppt_x</p:attrName>
                                        </p:attrNameLst>
                                      </p:cBhvr>
                                    </p:anim>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59416"/>
                                        </p:tgtEl>
                                        <p:attrNameLst>
                                          <p:attrName>style.visibility</p:attrName>
                                        </p:attrNameLst>
                                      </p:cBhvr>
                                      <p:to>
                                        <p:strVal val="visible"/>
                                      </p:to>
                                    </p:set>
                                    <p:animEffect transition="in" filter="wipe(down)">
                                      <p:cBhvr>
                                        <p:cTn id="123" dur="580">
                                          <p:stCondLst>
                                            <p:cond delay="0"/>
                                          </p:stCondLst>
                                        </p:cTn>
                                        <p:tgtEl>
                                          <p:spTgt spid="59416"/>
                                        </p:tgtEl>
                                      </p:cBhvr>
                                    </p:animEffect>
                                    <p:anim calcmode="lin" valueType="num">
                                      <p:cBhvr>
                                        <p:cTn id="124" dur="1822" tmFilter="0,0; 0.14,0.36; 0.43,0.73; 0.71,0.91; 1.0,1.0">
                                          <p:stCondLst>
                                            <p:cond delay="0"/>
                                          </p:stCondLst>
                                        </p:cTn>
                                        <p:tgtEl>
                                          <p:spTgt spid="59416"/>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59416"/>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59416"/>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59416"/>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59416"/>
                                        </p:tgtEl>
                                        <p:attrNameLst>
                                          <p:attrName>ppt_y</p:attrName>
                                        </p:attrNameLst>
                                      </p:cBhvr>
                                      <p:tavLst>
                                        <p:tav tm="0" fmla="#ppt_y-sin(pi*$)/81">
                                          <p:val>
                                            <p:fltVal val="0"/>
                                          </p:val>
                                        </p:tav>
                                        <p:tav tm="100000">
                                          <p:val>
                                            <p:fltVal val="1"/>
                                          </p:val>
                                        </p:tav>
                                      </p:tavLst>
                                    </p:anim>
                                    <p:animScale>
                                      <p:cBhvr>
                                        <p:cTn id="129" dur="26">
                                          <p:stCondLst>
                                            <p:cond delay="650"/>
                                          </p:stCondLst>
                                        </p:cTn>
                                        <p:tgtEl>
                                          <p:spTgt spid="59416"/>
                                        </p:tgtEl>
                                      </p:cBhvr>
                                      <p:to x="100000" y="60000"/>
                                    </p:animScale>
                                    <p:animScale>
                                      <p:cBhvr>
                                        <p:cTn id="130" dur="166" decel="50000">
                                          <p:stCondLst>
                                            <p:cond delay="676"/>
                                          </p:stCondLst>
                                        </p:cTn>
                                        <p:tgtEl>
                                          <p:spTgt spid="59416"/>
                                        </p:tgtEl>
                                      </p:cBhvr>
                                      <p:to x="100000" y="100000"/>
                                    </p:animScale>
                                    <p:animScale>
                                      <p:cBhvr>
                                        <p:cTn id="131" dur="26">
                                          <p:stCondLst>
                                            <p:cond delay="1312"/>
                                          </p:stCondLst>
                                        </p:cTn>
                                        <p:tgtEl>
                                          <p:spTgt spid="59416"/>
                                        </p:tgtEl>
                                      </p:cBhvr>
                                      <p:to x="100000" y="80000"/>
                                    </p:animScale>
                                    <p:animScale>
                                      <p:cBhvr>
                                        <p:cTn id="132" dur="166" decel="50000">
                                          <p:stCondLst>
                                            <p:cond delay="1338"/>
                                          </p:stCondLst>
                                        </p:cTn>
                                        <p:tgtEl>
                                          <p:spTgt spid="59416"/>
                                        </p:tgtEl>
                                      </p:cBhvr>
                                      <p:to x="100000" y="100000"/>
                                    </p:animScale>
                                    <p:animScale>
                                      <p:cBhvr>
                                        <p:cTn id="133" dur="26">
                                          <p:stCondLst>
                                            <p:cond delay="1642"/>
                                          </p:stCondLst>
                                        </p:cTn>
                                        <p:tgtEl>
                                          <p:spTgt spid="59416"/>
                                        </p:tgtEl>
                                      </p:cBhvr>
                                      <p:to x="100000" y="90000"/>
                                    </p:animScale>
                                    <p:animScale>
                                      <p:cBhvr>
                                        <p:cTn id="134" dur="166" decel="50000">
                                          <p:stCondLst>
                                            <p:cond delay="1668"/>
                                          </p:stCondLst>
                                        </p:cTn>
                                        <p:tgtEl>
                                          <p:spTgt spid="59416"/>
                                        </p:tgtEl>
                                      </p:cBhvr>
                                      <p:to x="100000" y="100000"/>
                                    </p:animScale>
                                    <p:animScale>
                                      <p:cBhvr>
                                        <p:cTn id="135" dur="26">
                                          <p:stCondLst>
                                            <p:cond delay="1808"/>
                                          </p:stCondLst>
                                        </p:cTn>
                                        <p:tgtEl>
                                          <p:spTgt spid="59416"/>
                                        </p:tgtEl>
                                      </p:cBhvr>
                                      <p:to x="100000" y="95000"/>
                                    </p:animScale>
                                    <p:animScale>
                                      <p:cBhvr>
                                        <p:cTn id="136" dur="166" decel="50000">
                                          <p:stCondLst>
                                            <p:cond delay="1834"/>
                                          </p:stCondLst>
                                        </p:cTn>
                                        <p:tgtEl>
                                          <p:spTgt spid="59416"/>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30" presetClass="entr" presetSubtype="0" fill="hold" grpId="0" nodeType="clickEffect">
                                  <p:stCondLst>
                                    <p:cond delay="0"/>
                                  </p:stCondLst>
                                  <p:childTnLst>
                                    <p:set>
                                      <p:cBhvr>
                                        <p:cTn id="140" dur="1" fill="hold">
                                          <p:stCondLst>
                                            <p:cond delay="0"/>
                                          </p:stCondLst>
                                        </p:cTn>
                                        <p:tgtEl>
                                          <p:spTgt spid="59402"/>
                                        </p:tgtEl>
                                        <p:attrNameLst>
                                          <p:attrName>style.visibility</p:attrName>
                                        </p:attrNameLst>
                                      </p:cBhvr>
                                      <p:to>
                                        <p:strVal val="visible"/>
                                      </p:to>
                                    </p:set>
                                    <p:animEffect transition="in" filter="fade">
                                      <p:cBhvr>
                                        <p:cTn id="141" dur="800" decel="100000"/>
                                        <p:tgtEl>
                                          <p:spTgt spid="59402"/>
                                        </p:tgtEl>
                                      </p:cBhvr>
                                    </p:animEffect>
                                    <p:anim calcmode="lin" valueType="num">
                                      <p:cBhvr>
                                        <p:cTn id="142" dur="800" decel="100000" fill="hold"/>
                                        <p:tgtEl>
                                          <p:spTgt spid="59402"/>
                                        </p:tgtEl>
                                        <p:attrNameLst>
                                          <p:attrName>style.rotation</p:attrName>
                                        </p:attrNameLst>
                                      </p:cBhvr>
                                      <p:tavLst>
                                        <p:tav tm="0">
                                          <p:val>
                                            <p:fltVal val="-90"/>
                                          </p:val>
                                        </p:tav>
                                        <p:tav tm="100000">
                                          <p:val>
                                            <p:fltVal val="0"/>
                                          </p:val>
                                        </p:tav>
                                      </p:tavLst>
                                    </p:anim>
                                    <p:anim calcmode="lin" valueType="num">
                                      <p:cBhvr>
                                        <p:cTn id="143" dur="800" decel="100000" fill="hold"/>
                                        <p:tgtEl>
                                          <p:spTgt spid="59402"/>
                                        </p:tgtEl>
                                        <p:attrNameLst>
                                          <p:attrName>ppt_x</p:attrName>
                                        </p:attrNameLst>
                                      </p:cBhvr>
                                      <p:tavLst>
                                        <p:tav tm="0">
                                          <p:val>
                                            <p:strVal val="#ppt_x+0.4"/>
                                          </p:val>
                                        </p:tav>
                                        <p:tav tm="100000">
                                          <p:val>
                                            <p:strVal val="#ppt_x-0.05"/>
                                          </p:val>
                                        </p:tav>
                                      </p:tavLst>
                                    </p:anim>
                                    <p:anim calcmode="lin" valueType="num">
                                      <p:cBhvr>
                                        <p:cTn id="144" dur="800" decel="100000" fill="hold"/>
                                        <p:tgtEl>
                                          <p:spTgt spid="59402"/>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59402"/>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59402"/>
                                        </p:tgtEl>
                                        <p:attrNameLst>
                                          <p:attrName>ppt_y</p:attrName>
                                        </p:attrNameLst>
                                      </p:cBhvr>
                                      <p:tavLst>
                                        <p:tav tm="0">
                                          <p:val>
                                            <p:strVal val="#ppt_y+0.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0" presetClass="entr" presetSubtype="0" fill="hold" grpId="0" nodeType="clickEffect">
                                  <p:stCondLst>
                                    <p:cond delay="0"/>
                                  </p:stCondLst>
                                  <p:childTnLst>
                                    <p:set>
                                      <p:cBhvr>
                                        <p:cTn id="150" dur="1" fill="hold">
                                          <p:stCondLst>
                                            <p:cond delay="0"/>
                                          </p:stCondLst>
                                        </p:cTn>
                                        <p:tgtEl>
                                          <p:spTgt spid="59403"/>
                                        </p:tgtEl>
                                        <p:attrNameLst>
                                          <p:attrName>style.visibility</p:attrName>
                                        </p:attrNameLst>
                                      </p:cBhvr>
                                      <p:to>
                                        <p:strVal val="visible"/>
                                      </p:to>
                                    </p:set>
                                    <p:animEffect transition="in" filter="fade">
                                      <p:cBhvr>
                                        <p:cTn id="151" dur="800" decel="100000"/>
                                        <p:tgtEl>
                                          <p:spTgt spid="59403"/>
                                        </p:tgtEl>
                                      </p:cBhvr>
                                    </p:animEffect>
                                    <p:anim calcmode="lin" valueType="num">
                                      <p:cBhvr>
                                        <p:cTn id="152" dur="800" decel="100000" fill="hold"/>
                                        <p:tgtEl>
                                          <p:spTgt spid="59403"/>
                                        </p:tgtEl>
                                        <p:attrNameLst>
                                          <p:attrName>style.rotation</p:attrName>
                                        </p:attrNameLst>
                                      </p:cBhvr>
                                      <p:tavLst>
                                        <p:tav tm="0">
                                          <p:val>
                                            <p:fltVal val="-90"/>
                                          </p:val>
                                        </p:tav>
                                        <p:tav tm="100000">
                                          <p:val>
                                            <p:fltVal val="0"/>
                                          </p:val>
                                        </p:tav>
                                      </p:tavLst>
                                    </p:anim>
                                    <p:anim calcmode="lin" valueType="num">
                                      <p:cBhvr>
                                        <p:cTn id="153" dur="800" decel="100000" fill="hold"/>
                                        <p:tgtEl>
                                          <p:spTgt spid="59403"/>
                                        </p:tgtEl>
                                        <p:attrNameLst>
                                          <p:attrName>ppt_x</p:attrName>
                                        </p:attrNameLst>
                                      </p:cBhvr>
                                      <p:tavLst>
                                        <p:tav tm="0">
                                          <p:val>
                                            <p:strVal val="#ppt_x+0.4"/>
                                          </p:val>
                                        </p:tav>
                                        <p:tav tm="100000">
                                          <p:val>
                                            <p:strVal val="#ppt_x-0.05"/>
                                          </p:val>
                                        </p:tav>
                                      </p:tavLst>
                                    </p:anim>
                                    <p:anim calcmode="lin" valueType="num">
                                      <p:cBhvr>
                                        <p:cTn id="154" dur="800" decel="100000" fill="hold"/>
                                        <p:tgtEl>
                                          <p:spTgt spid="59403"/>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59403"/>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59403"/>
                                        </p:tgtEl>
                                        <p:attrNameLst>
                                          <p:attrName>ppt_y</p:attrName>
                                        </p:attrNameLst>
                                      </p:cBhvr>
                                      <p:tavLst>
                                        <p:tav tm="0">
                                          <p:val>
                                            <p:strVal val="#ppt_y+0.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30" presetClass="entr" presetSubtype="0" fill="hold" grpId="0" nodeType="clickEffect">
                                  <p:stCondLst>
                                    <p:cond delay="0"/>
                                  </p:stCondLst>
                                  <p:childTnLst>
                                    <p:set>
                                      <p:cBhvr>
                                        <p:cTn id="160" dur="1" fill="hold">
                                          <p:stCondLst>
                                            <p:cond delay="0"/>
                                          </p:stCondLst>
                                        </p:cTn>
                                        <p:tgtEl>
                                          <p:spTgt spid="59404"/>
                                        </p:tgtEl>
                                        <p:attrNameLst>
                                          <p:attrName>style.visibility</p:attrName>
                                        </p:attrNameLst>
                                      </p:cBhvr>
                                      <p:to>
                                        <p:strVal val="visible"/>
                                      </p:to>
                                    </p:set>
                                    <p:animEffect transition="in" filter="fade">
                                      <p:cBhvr>
                                        <p:cTn id="161" dur="800" decel="100000"/>
                                        <p:tgtEl>
                                          <p:spTgt spid="59404"/>
                                        </p:tgtEl>
                                      </p:cBhvr>
                                    </p:animEffect>
                                    <p:anim calcmode="lin" valueType="num">
                                      <p:cBhvr>
                                        <p:cTn id="162" dur="800" decel="100000" fill="hold"/>
                                        <p:tgtEl>
                                          <p:spTgt spid="59404"/>
                                        </p:tgtEl>
                                        <p:attrNameLst>
                                          <p:attrName>style.rotation</p:attrName>
                                        </p:attrNameLst>
                                      </p:cBhvr>
                                      <p:tavLst>
                                        <p:tav tm="0">
                                          <p:val>
                                            <p:fltVal val="-90"/>
                                          </p:val>
                                        </p:tav>
                                        <p:tav tm="100000">
                                          <p:val>
                                            <p:fltVal val="0"/>
                                          </p:val>
                                        </p:tav>
                                      </p:tavLst>
                                    </p:anim>
                                    <p:anim calcmode="lin" valueType="num">
                                      <p:cBhvr>
                                        <p:cTn id="163" dur="800" decel="100000" fill="hold"/>
                                        <p:tgtEl>
                                          <p:spTgt spid="59404"/>
                                        </p:tgtEl>
                                        <p:attrNameLst>
                                          <p:attrName>ppt_x</p:attrName>
                                        </p:attrNameLst>
                                      </p:cBhvr>
                                      <p:tavLst>
                                        <p:tav tm="0">
                                          <p:val>
                                            <p:strVal val="#ppt_x+0.4"/>
                                          </p:val>
                                        </p:tav>
                                        <p:tav tm="100000">
                                          <p:val>
                                            <p:strVal val="#ppt_x-0.05"/>
                                          </p:val>
                                        </p:tav>
                                      </p:tavLst>
                                    </p:anim>
                                    <p:anim calcmode="lin" valueType="num">
                                      <p:cBhvr>
                                        <p:cTn id="164" dur="800" decel="100000" fill="hold"/>
                                        <p:tgtEl>
                                          <p:spTgt spid="59404"/>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59404"/>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59404"/>
                                        </p:tgtEl>
                                        <p:attrNameLst>
                                          <p:attrName>ppt_y</p:attrName>
                                        </p:attrNameLst>
                                      </p:cBhvr>
                                      <p:tavLst>
                                        <p:tav tm="0">
                                          <p:val>
                                            <p:strVal val="#ppt_y+0.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0" presetClass="entr" presetSubtype="0" fill="hold" grpId="0" nodeType="clickEffect">
                                  <p:stCondLst>
                                    <p:cond delay="0"/>
                                  </p:stCondLst>
                                  <p:childTnLst>
                                    <p:set>
                                      <p:cBhvr>
                                        <p:cTn id="170" dur="1" fill="hold">
                                          <p:stCondLst>
                                            <p:cond delay="0"/>
                                          </p:stCondLst>
                                        </p:cTn>
                                        <p:tgtEl>
                                          <p:spTgt spid="59417"/>
                                        </p:tgtEl>
                                        <p:attrNameLst>
                                          <p:attrName>style.visibility</p:attrName>
                                        </p:attrNameLst>
                                      </p:cBhvr>
                                      <p:to>
                                        <p:strVal val="visible"/>
                                      </p:to>
                                    </p:set>
                                    <p:animEffect transition="in" filter="fade">
                                      <p:cBhvr>
                                        <p:cTn id="171" dur="800" decel="100000"/>
                                        <p:tgtEl>
                                          <p:spTgt spid="59417"/>
                                        </p:tgtEl>
                                      </p:cBhvr>
                                    </p:animEffect>
                                    <p:anim calcmode="lin" valueType="num">
                                      <p:cBhvr>
                                        <p:cTn id="172" dur="800" decel="100000" fill="hold"/>
                                        <p:tgtEl>
                                          <p:spTgt spid="59417"/>
                                        </p:tgtEl>
                                        <p:attrNameLst>
                                          <p:attrName>style.rotation</p:attrName>
                                        </p:attrNameLst>
                                      </p:cBhvr>
                                      <p:tavLst>
                                        <p:tav tm="0">
                                          <p:val>
                                            <p:fltVal val="-90"/>
                                          </p:val>
                                        </p:tav>
                                        <p:tav tm="100000">
                                          <p:val>
                                            <p:fltVal val="0"/>
                                          </p:val>
                                        </p:tav>
                                      </p:tavLst>
                                    </p:anim>
                                    <p:anim calcmode="lin" valueType="num">
                                      <p:cBhvr>
                                        <p:cTn id="173" dur="800" decel="100000" fill="hold"/>
                                        <p:tgtEl>
                                          <p:spTgt spid="59417"/>
                                        </p:tgtEl>
                                        <p:attrNameLst>
                                          <p:attrName>ppt_x</p:attrName>
                                        </p:attrNameLst>
                                      </p:cBhvr>
                                      <p:tavLst>
                                        <p:tav tm="0">
                                          <p:val>
                                            <p:strVal val="#ppt_x+0.4"/>
                                          </p:val>
                                        </p:tav>
                                        <p:tav tm="100000">
                                          <p:val>
                                            <p:strVal val="#ppt_x-0.05"/>
                                          </p:val>
                                        </p:tav>
                                      </p:tavLst>
                                    </p:anim>
                                    <p:anim calcmode="lin" valueType="num">
                                      <p:cBhvr>
                                        <p:cTn id="174" dur="800" decel="100000" fill="hold"/>
                                        <p:tgtEl>
                                          <p:spTgt spid="59417"/>
                                        </p:tgtEl>
                                        <p:attrNameLst>
                                          <p:attrName>ppt_y</p:attrName>
                                        </p:attrNameLst>
                                      </p:cBhvr>
                                      <p:tavLst>
                                        <p:tav tm="0">
                                          <p:val>
                                            <p:strVal val="#ppt_y-0.4"/>
                                          </p:val>
                                        </p:tav>
                                        <p:tav tm="100000">
                                          <p:val>
                                            <p:strVal val="#ppt_y+0.1"/>
                                          </p:val>
                                        </p:tav>
                                      </p:tavLst>
                                    </p:anim>
                                    <p:anim calcmode="lin" valueType="num">
                                      <p:cBhvr>
                                        <p:cTn id="175" dur="200" accel="100000" fill="hold">
                                          <p:stCondLst>
                                            <p:cond delay="800"/>
                                          </p:stCondLst>
                                        </p:cTn>
                                        <p:tgtEl>
                                          <p:spTgt spid="59417"/>
                                        </p:tgtEl>
                                        <p:attrNameLst>
                                          <p:attrName>ppt_x</p:attrName>
                                        </p:attrNameLst>
                                      </p:cBhvr>
                                      <p:tavLst>
                                        <p:tav tm="0">
                                          <p:val>
                                            <p:strVal val="#ppt_x-0.05"/>
                                          </p:val>
                                        </p:tav>
                                        <p:tav tm="100000">
                                          <p:val>
                                            <p:strVal val="#ppt_x"/>
                                          </p:val>
                                        </p:tav>
                                      </p:tavLst>
                                    </p:anim>
                                    <p:anim calcmode="lin" valueType="num">
                                      <p:cBhvr>
                                        <p:cTn id="176" dur="200" accel="100000" fill="hold">
                                          <p:stCondLst>
                                            <p:cond delay="800"/>
                                          </p:stCondLst>
                                        </p:cTn>
                                        <p:tgtEl>
                                          <p:spTgt spid="59417"/>
                                        </p:tgtEl>
                                        <p:attrNameLst>
                                          <p:attrName>ppt_y</p:attrName>
                                        </p:attrNameLst>
                                      </p:cBhvr>
                                      <p:tavLst>
                                        <p:tav tm="0">
                                          <p:val>
                                            <p:strVal val="#ppt_y+0.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grpId="0" nodeType="clickEffect">
                                  <p:stCondLst>
                                    <p:cond delay="0"/>
                                  </p:stCondLst>
                                  <p:childTnLst>
                                    <p:set>
                                      <p:cBhvr>
                                        <p:cTn id="180" dur="1" fill="hold">
                                          <p:stCondLst>
                                            <p:cond delay="0"/>
                                          </p:stCondLst>
                                        </p:cTn>
                                        <p:tgtEl>
                                          <p:spTgt spid="59405"/>
                                        </p:tgtEl>
                                        <p:attrNameLst>
                                          <p:attrName>style.visibility</p:attrName>
                                        </p:attrNameLst>
                                      </p:cBhvr>
                                      <p:to>
                                        <p:strVal val="visible"/>
                                      </p:to>
                                    </p:set>
                                    <p:animEffect transition="in" filter="wipe(down)">
                                      <p:cBhvr>
                                        <p:cTn id="181" dur="580">
                                          <p:stCondLst>
                                            <p:cond delay="0"/>
                                          </p:stCondLst>
                                        </p:cTn>
                                        <p:tgtEl>
                                          <p:spTgt spid="59405"/>
                                        </p:tgtEl>
                                      </p:cBhvr>
                                    </p:animEffect>
                                    <p:anim calcmode="lin" valueType="num">
                                      <p:cBhvr>
                                        <p:cTn id="182" dur="1822" tmFilter="0,0; 0.14,0.36; 0.43,0.73; 0.71,0.91; 1.0,1.0">
                                          <p:stCondLst>
                                            <p:cond delay="0"/>
                                          </p:stCondLst>
                                        </p:cTn>
                                        <p:tgtEl>
                                          <p:spTgt spid="59405"/>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59405"/>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59405"/>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59405"/>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59405"/>
                                        </p:tgtEl>
                                        <p:attrNameLst>
                                          <p:attrName>ppt_y</p:attrName>
                                        </p:attrNameLst>
                                      </p:cBhvr>
                                      <p:tavLst>
                                        <p:tav tm="0" fmla="#ppt_y-sin(pi*$)/81">
                                          <p:val>
                                            <p:fltVal val="0"/>
                                          </p:val>
                                        </p:tav>
                                        <p:tav tm="100000">
                                          <p:val>
                                            <p:fltVal val="1"/>
                                          </p:val>
                                        </p:tav>
                                      </p:tavLst>
                                    </p:anim>
                                    <p:animScale>
                                      <p:cBhvr>
                                        <p:cTn id="187" dur="26">
                                          <p:stCondLst>
                                            <p:cond delay="650"/>
                                          </p:stCondLst>
                                        </p:cTn>
                                        <p:tgtEl>
                                          <p:spTgt spid="59405"/>
                                        </p:tgtEl>
                                      </p:cBhvr>
                                      <p:to x="100000" y="60000"/>
                                    </p:animScale>
                                    <p:animScale>
                                      <p:cBhvr>
                                        <p:cTn id="188" dur="166" decel="50000">
                                          <p:stCondLst>
                                            <p:cond delay="676"/>
                                          </p:stCondLst>
                                        </p:cTn>
                                        <p:tgtEl>
                                          <p:spTgt spid="59405"/>
                                        </p:tgtEl>
                                      </p:cBhvr>
                                      <p:to x="100000" y="100000"/>
                                    </p:animScale>
                                    <p:animScale>
                                      <p:cBhvr>
                                        <p:cTn id="189" dur="26">
                                          <p:stCondLst>
                                            <p:cond delay="1312"/>
                                          </p:stCondLst>
                                        </p:cTn>
                                        <p:tgtEl>
                                          <p:spTgt spid="59405"/>
                                        </p:tgtEl>
                                      </p:cBhvr>
                                      <p:to x="100000" y="80000"/>
                                    </p:animScale>
                                    <p:animScale>
                                      <p:cBhvr>
                                        <p:cTn id="190" dur="166" decel="50000">
                                          <p:stCondLst>
                                            <p:cond delay="1338"/>
                                          </p:stCondLst>
                                        </p:cTn>
                                        <p:tgtEl>
                                          <p:spTgt spid="59405"/>
                                        </p:tgtEl>
                                      </p:cBhvr>
                                      <p:to x="100000" y="100000"/>
                                    </p:animScale>
                                    <p:animScale>
                                      <p:cBhvr>
                                        <p:cTn id="191" dur="26">
                                          <p:stCondLst>
                                            <p:cond delay="1642"/>
                                          </p:stCondLst>
                                        </p:cTn>
                                        <p:tgtEl>
                                          <p:spTgt spid="59405"/>
                                        </p:tgtEl>
                                      </p:cBhvr>
                                      <p:to x="100000" y="90000"/>
                                    </p:animScale>
                                    <p:animScale>
                                      <p:cBhvr>
                                        <p:cTn id="192" dur="166" decel="50000">
                                          <p:stCondLst>
                                            <p:cond delay="1668"/>
                                          </p:stCondLst>
                                        </p:cTn>
                                        <p:tgtEl>
                                          <p:spTgt spid="59405"/>
                                        </p:tgtEl>
                                      </p:cBhvr>
                                      <p:to x="100000" y="100000"/>
                                    </p:animScale>
                                    <p:animScale>
                                      <p:cBhvr>
                                        <p:cTn id="193" dur="26">
                                          <p:stCondLst>
                                            <p:cond delay="1808"/>
                                          </p:stCondLst>
                                        </p:cTn>
                                        <p:tgtEl>
                                          <p:spTgt spid="59405"/>
                                        </p:tgtEl>
                                      </p:cBhvr>
                                      <p:to x="100000" y="95000"/>
                                    </p:animScale>
                                    <p:animScale>
                                      <p:cBhvr>
                                        <p:cTn id="194" dur="166" decel="50000">
                                          <p:stCondLst>
                                            <p:cond delay="1834"/>
                                          </p:stCondLst>
                                        </p:cTn>
                                        <p:tgtEl>
                                          <p:spTgt spid="59405"/>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30" presetClass="entr" presetSubtype="0" fill="hold" grpId="0" nodeType="clickEffect">
                                  <p:stCondLst>
                                    <p:cond delay="0"/>
                                  </p:stCondLst>
                                  <p:childTnLst>
                                    <p:set>
                                      <p:cBhvr>
                                        <p:cTn id="198" dur="1" fill="hold">
                                          <p:stCondLst>
                                            <p:cond delay="0"/>
                                          </p:stCondLst>
                                        </p:cTn>
                                        <p:tgtEl>
                                          <p:spTgt spid="59406"/>
                                        </p:tgtEl>
                                        <p:attrNameLst>
                                          <p:attrName>style.visibility</p:attrName>
                                        </p:attrNameLst>
                                      </p:cBhvr>
                                      <p:to>
                                        <p:strVal val="visible"/>
                                      </p:to>
                                    </p:set>
                                    <p:animEffect transition="in" filter="fade">
                                      <p:cBhvr>
                                        <p:cTn id="199" dur="800" decel="100000"/>
                                        <p:tgtEl>
                                          <p:spTgt spid="59406"/>
                                        </p:tgtEl>
                                      </p:cBhvr>
                                    </p:animEffect>
                                    <p:anim calcmode="lin" valueType="num">
                                      <p:cBhvr>
                                        <p:cTn id="200" dur="800" decel="100000" fill="hold"/>
                                        <p:tgtEl>
                                          <p:spTgt spid="59406"/>
                                        </p:tgtEl>
                                        <p:attrNameLst>
                                          <p:attrName>style.rotation</p:attrName>
                                        </p:attrNameLst>
                                      </p:cBhvr>
                                      <p:tavLst>
                                        <p:tav tm="0">
                                          <p:val>
                                            <p:fltVal val="-90"/>
                                          </p:val>
                                        </p:tav>
                                        <p:tav tm="100000">
                                          <p:val>
                                            <p:fltVal val="0"/>
                                          </p:val>
                                        </p:tav>
                                      </p:tavLst>
                                    </p:anim>
                                    <p:anim calcmode="lin" valueType="num">
                                      <p:cBhvr>
                                        <p:cTn id="201" dur="800" decel="100000" fill="hold"/>
                                        <p:tgtEl>
                                          <p:spTgt spid="59406"/>
                                        </p:tgtEl>
                                        <p:attrNameLst>
                                          <p:attrName>ppt_x</p:attrName>
                                        </p:attrNameLst>
                                      </p:cBhvr>
                                      <p:tavLst>
                                        <p:tav tm="0">
                                          <p:val>
                                            <p:strVal val="#ppt_x+0.4"/>
                                          </p:val>
                                        </p:tav>
                                        <p:tav tm="100000">
                                          <p:val>
                                            <p:strVal val="#ppt_x-0.05"/>
                                          </p:val>
                                        </p:tav>
                                      </p:tavLst>
                                    </p:anim>
                                    <p:anim calcmode="lin" valueType="num">
                                      <p:cBhvr>
                                        <p:cTn id="202" dur="800" decel="100000" fill="hold"/>
                                        <p:tgtEl>
                                          <p:spTgt spid="59406"/>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59406"/>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594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8" grpId="0" animBg="1"/>
      <p:bldP spid="59399" grpId="0" animBg="1"/>
      <p:bldP spid="59400" grpId="0" animBg="1"/>
      <p:bldP spid="59401" grpId="0" animBg="1"/>
      <p:bldP spid="59402" grpId="0" animBg="1"/>
      <p:bldP spid="59403" grpId="0" animBg="1"/>
      <p:bldP spid="59404" grpId="0" animBg="1"/>
      <p:bldP spid="59405" grpId="0" animBg="1"/>
      <p:bldP spid="59406" grpId="0" animBg="1"/>
      <p:bldP spid="59407" grpId="0" animBg="1"/>
      <p:bldP spid="59409" grpId="0" animBg="1"/>
      <p:bldP spid="59410" grpId="0" animBg="1"/>
      <p:bldP spid="59411" grpId="0" animBg="1"/>
      <p:bldP spid="59412" grpId="0" animBg="1"/>
      <p:bldP spid="59413" grpId="0" animBg="1"/>
      <p:bldP spid="59414" grpId="0" animBg="1"/>
      <p:bldP spid="59415" grpId="0" animBg="1"/>
      <p:bldP spid="59416" grpId="0" animBg="1"/>
      <p:bldP spid="594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71472" y="2571744"/>
            <a:ext cx="2786082" cy="1285884"/>
          </a:xfrm>
          <a:prstGeom prst="homePlate">
            <a:avLst>
              <a:gd name="adj" fmla="val 292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MANAJEMEN PENDIDIKAN KEJURUAN</a:t>
            </a:r>
            <a:endParaRPr lang="en-US" dirty="0"/>
          </a:p>
        </p:txBody>
      </p:sp>
      <p:sp>
        <p:nvSpPr>
          <p:cNvPr id="5" name="Pentagon 4"/>
          <p:cNvSpPr/>
          <p:nvPr/>
        </p:nvSpPr>
        <p:spPr>
          <a:xfrm>
            <a:off x="4214810" y="857232"/>
            <a:ext cx="2786082" cy="1000132"/>
          </a:xfrm>
          <a:prstGeom prst="homePlate">
            <a:avLst>
              <a:gd name="adj" fmla="val 292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NASIONAL</a:t>
            </a:r>
            <a:endParaRPr lang="en-US" dirty="0"/>
          </a:p>
        </p:txBody>
      </p:sp>
      <p:sp>
        <p:nvSpPr>
          <p:cNvPr id="6" name="Pentagon 5"/>
          <p:cNvSpPr/>
          <p:nvPr/>
        </p:nvSpPr>
        <p:spPr>
          <a:xfrm>
            <a:off x="4214810" y="2071678"/>
            <a:ext cx="2786082" cy="1000132"/>
          </a:xfrm>
          <a:prstGeom prst="homePlate">
            <a:avLst>
              <a:gd name="adj" fmla="val 292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PROVINSI</a:t>
            </a:r>
            <a:endParaRPr lang="en-US" dirty="0"/>
          </a:p>
        </p:txBody>
      </p:sp>
      <p:sp>
        <p:nvSpPr>
          <p:cNvPr id="7" name="Pentagon 6"/>
          <p:cNvSpPr/>
          <p:nvPr/>
        </p:nvSpPr>
        <p:spPr>
          <a:xfrm>
            <a:off x="4214810" y="3214686"/>
            <a:ext cx="2786082" cy="1071570"/>
          </a:xfrm>
          <a:prstGeom prst="homePlate">
            <a:avLst>
              <a:gd name="adj" fmla="val 292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KABUPATEN/KOTA</a:t>
            </a:r>
            <a:endParaRPr lang="en-US" dirty="0"/>
          </a:p>
        </p:txBody>
      </p:sp>
      <p:sp>
        <p:nvSpPr>
          <p:cNvPr id="8" name="Pentagon 7"/>
          <p:cNvSpPr/>
          <p:nvPr/>
        </p:nvSpPr>
        <p:spPr>
          <a:xfrm>
            <a:off x="4214810" y="4429132"/>
            <a:ext cx="2786082" cy="1071570"/>
          </a:xfrm>
          <a:prstGeom prst="homePlate">
            <a:avLst>
              <a:gd name="adj" fmla="val 292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INSTITUSI</a:t>
            </a:r>
            <a:endParaRPr lang="en-US" dirty="0"/>
          </a:p>
        </p:txBody>
      </p:sp>
      <p:sp>
        <p:nvSpPr>
          <p:cNvPr id="9" name="Isosceles Triangle 8"/>
          <p:cNvSpPr/>
          <p:nvPr/>
        </p:nvSpPr>
        <p:spPr>
          <a:xfrm rot="16200000">
            <a:off x="1035820" y="2964653"/>
            <a:ext cx="5643602" cy="571504"/>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2928926" y="5816201"/>
            <a:ext cx="2233109" cy="1041799"/>
          </a:xfrm>
          <a:custGeom>
            <a:avLst/>
            <a:gdLst>
              <a:gd name="connsiteX0" fmla="*/ 558559 w 2233109"/>
              <a:gd name="connsiteY0" fmla="*/ 232003 h 1041799"/>
              <a:gd name="connsiteX1" fmla="*/ 482359 w 2233109"/>
              <a:gd name="connsiteY1" fmla="*/ 244703 h 1041799"/>
              <a:gd name="connsiteX2" fmla="*/ 418859 w 2233109"/>
              <a:gd name="connsiteY2" fmla="*/ 219303 h 1041799"/>
              <a:gd name="connsiteX3" fmla="*/ 469659 w 2233109"/>
              <a:gd name="connsiteY3" fmla="*/ 447903 h 1041799"/>
              <a:gd name="connsiteX4" fmla="*/ 431559 w 2233109"/>
              <a:gd name="connsiteY4" fmla="*/ 600303 h 1041799"/>
              <a:gd name="connsiteX5" fmla="*/ 355359 w 2233109"/>
              <a:gd name="connsiteY5" fmla="*/ 638403 h 1041799"/>
              <a:gd name="connsiteX6" fmla="*/ 291859 w 2233109"/>
              <a:gd name="connsiteY6" fmla="*/ 663803 h 1041799"/>
              <a:gd name="connsiteX7" fmla="*/ 228359 w 2233109"/>
              <a:gd name="connsiteY7" fmla="*/ 701903 h 1041799"/>
              <a:gd name="connsiteX8" fmla="*/ 139459 w 2233109"/>
              <a:gd name="connsiteY8" fmla="*/ 689203 h 1041799"/>
              <a:gd name="connsiteX9" fmla="*/ 75959 w 2233109"/>
              <a:gd name="connsiteY9" fmla="*/ 778103 h 1041799"/>
              <a:gd name="connsiteX10" fmla="*/ 139459 w 2233109"/>
              <a:gd name="connsiteY10" fmla="*/ 790803 h 1041799"/>
              <a:gd name="connsiteX11" fmla="*/ 241059 w 2233109"/>
              <a:gd name="connsiteY11" fmla="*/ 828903 h 1041799"/>
              <a:gd name="connsiteX12" fmla="*/ 355359 w 2233109"/>
              <a:gd name="connsiteY12" fmla="*/ 854303 h 1041799"/>
              <a:gd name="connsiteX13" fmla="*/ 456959 w 2233109"/>
              <a:gd name="connsiteY13" fmla="*/ 879703 h 1041799"/>
              <a:gd name="connsiteX14" fmla="*/ 723659 w 2233109"/>
              <a:gd name="connsiteY14" fmla="*/ 905103 h 1041799"/>
              <a:gd name="connsiteX15" fmla="*/ 812559 w 2233109"/>
              <a:gd name="connsiteY15" fmla="*/ 930503 h 1041799"/>
              <a:gd name="connsiteX16" fmla="*/ 863359 w 2233109"/>
              <a:gd name="connsiteY16" fmla="*/ 955903 h 1041799"/>
              <a:gd name="connsiteX17" fmla="*/ 1142759 w 2233109"/>
              <a:gd name="connsiteY17" fmla="*/ 968603 h 1041799"/>
              <a:gd name="connsiteX18" fmla="*/ 1257059 w 2233109"/>
              <a:gd name="connsiteY18" fmla="*/ 955903 h 1041799"/>
              <a:gd name="connsiteX19" fmla="*/ 1371359 w 2233109"/>
              <a:gd name="connsiteY19" fmla="*/ 905103 h 1041799"/>
              <a:gd name="connsiteX20" fmla="*/ 1498359 w 2233109"/>
              <a:gd name="connsiteY20" fmla="*/ 930503 h 1041799"/>
              <a:gd name="connsiteX21" fmla="*/ 1485659 w 2233109"/>
              <a:gd name="connsiteY21" fmla="*/ 867003 h 1041799"/>
              <a:gd name="connsiteX22" fmla="*/ 1511059 w 2233109"/>
              <a:gd name="connsiteY22" fmla="*/ 790803 h 1041799"/>
              <a:gd name="connsiteX23" fmla="*/ 1536459 w 2233109"/>
              <a:gd name="connsiteY23" fmla="*/ 752703 h 1041799"/>
              <a:gd name="connsiteX24" fmla="*/ 1523759 w 2233109"/>
              <a:gd name="connsiteY24" fmla="*/ 701903 h 1041799"/>
              <a:gd name="connsiteX25" fmla="*/ 1549159 w 2233109"/>
              <a:gd name="connsiteY25" fmla="*/ 651103 h 1041799"/>
              <a:gd name="connsiteX26" fmla="*/ 1599959 w 2233109"/>
              <a:gd name="connsiteY26" fmla="*/ 638403 h 1041799"/>
              <a:gd name="connsiteX27" fmla="*/ 1739659 w 2233109"/>
              <a:gd name="connsiteY27" fmla="*/ 574903 h 1041799"/>
              <a:gd name="connsiteX28" fmla="*/ 1815859 w 2233109"/>
              <a:gd name="connsiteY28" fmla="*/ 549503 h 1041799"/>
              <a:gd name="connsiteX29" fmla="*/ 1892059 w 2233109"/>
              <a:gd name="connsiteY29" fmla="*/ 600303 h 1041799"/>
              <a:gd name="connsiteX30" fmla="*/ 1942859 w 2233109"/>
              <a:gd name="connsiteY30" fmla="*/ 613003 h 1041799"/>
              <a:gd name="connsiteX31" fmla="*/ 2171459 w 2233109"/>
              <a:gd name="connsiteY31" fmla="*/ 574903 h 1041799"/>
              <a:gd name="connsiteX32" fmla="*/ 2209559 w 2233109"/>
              <a:gd name="connsiteY32" fmla="*/ 562203 h 1041799"/>
              <a:gd name="connsiteX33" fmla="*/ 2146059 w 2233109"/>
              <a:gd name="connsiteY33" fmla="*/ 473303 h 1041799"/>
              <a:gd name="connsiteX34" fmla="*/ 2107959 w 2233109"/>
              <a:gd name="connsiteY34" fmla="*/ 435203 h 1041799"/>
              <a:gd name="connsiteX35" fmla="*/ 2006359 w 2233109"/>
              <a:gd name="connsiteY35" fmla="*/ 346303 h 1041799"/>
              <a:gd name="connsiteX36" fmla="*/ 1968259 w 2233109"/>
              <a:gd name="connsiteY36" fmla="*/ 295503 h 1041799"/>
              <a:gd name="connsiteX37" fmla="*/ 1917459 w 2233109"/>
              <a:gd name="connsiteY37" fmla="*/ 282803 h 1041799"/>
              <a:gd name="connsiteX38" fmla="*/ 1777759 w 2233109"/>
              <a:gd name="connsiteY38" fmla="*/ 270103 h 1041799"/>
              <a:gd name="connsiteX39" fmla="*/ 1676159 w 2233109"/>
              <a:gd name="connsiteY39" fmla="*/ 282803 h 1041799"/>
              <a:gd name="connsiteX40" fmla="*/ 1599959 w 2233109"/>
              <a:gd name="connsiteY40" fmla="*/ 308203 h 1041799"/>
              <a:gd name="connsiteX41" fmla="*/ 1409459 w 2233109"/>
              <a:gd name="connsiteY41" fmla="*/ 282803 h 1041799"/>
              <a:gd name="connsiteX42" fmla="*/ 1434859 w 2233109"/>
              <a:gd name="connsiteY42" fmla="*/ 244703 h 1041799"/>
              <a:gd name="connsiteX43" fmla="*/ 1345959 w 2233109"/>
              <a:gd name="connsiteY43" fmla="*/ 193903 h 1041799"/>
              <a:gd name="connsiteX44" fmla="*/ 1472959 w 2233109"/>
              <a:gd name="connsiteY44" fmla="*/ 143103 h 1041799"/>
              <a:gd name="connsiteX45" fmla="*/ 1498359 w 2233109"/>
              <a:gd name="connsiteY45" fmla="*/ 92303 h 1041799"/>
              <a:gd name="connsiteX46" fmla="*/ 1460259 w 2233109"/>
              <a:gd name="connsiteY46" fmla="*/ 3403 h 1041799"/>
              <a:gd name="connsiteX47" fmla="*/ 1371359 w 2233109"/>
              <a:gd name="connsiteY47" fmla="*/ 28803 h 1041799"/>
              <a:gd name="connsiteX48" fmla="*/ 1218959 w 2233109"/>
              <a:gd name="connsiteY48" fmla="*/ 66903 h 1041799"/>
              <a:gd name="connsiteX49" fmla="*/ 1117359 w 2233109"/>
              <a:gd name="connsiteY49" fmla="*/ 41503 h 1041799"/>
              <a:gd name="connsiteX50" fmla="*/ 1028459 w 2233109"/>
              <a:gd name="connsiteY50" fmla="*/ 79603 h 1041799"/>
              <a:gd name="connsiteX51" fmla="*/ 914159 w 2233109"/>
              <a:gd name="connsiteY51" fmla="*/ 117703 h 1041799"/>
              <a:gd name="connsiteX52" fmla="*/ 799859 w 2233109"/>
              <a:gd name="connsiteY52" fmla="*/ 168503 h 1041799"/>
              <a:gd name="connsiteX53" fmla="*/ 533159 w 2233109"/>
              <a:gd name="connsiteY53" fmla="*/ 155803 h 1041799"/>
              <a:gd name="connsiteX54" fmla="*/ 596659 w 2233109"/>
              <a:gd name="connsiteY54" fmla="*/ 130403 h 1041799"/>
              <a:gd name="connsiteX55" fmla="*/ 622059 w 2233109"/>
              <a:gd name="connsiteY55" fmla="*/ 168503 h 1041799"/>
              <a:gd name="connsiteX56" fmla="*/ 558559 w 2233109"/>
              <a:gd name="connsiteY56" fmla="*/ 232003 h 104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33109" h="1041799">
                <a:moveTo>
                  <a:pt x="558559" y="232003"/>
                </a:moveTo>
                <a:cubicBezTo>
                  <a:pt x="533159" y="236236"/>
                  <a:pt x="508004" y="247034"/>
                  <a:pt x="482359" y="244703"/>
                </a:cubicBezTo>
                <a:cubicBezTo>
                  <a:pt x="459655" y="242639"/>
                  <a:pt x="426650" y="197878"/>
                  <a:pt x="418859" y="219303"/>
                </a:cubicBezTo>
                <a:cubicBezTo>
                  <a:pt x="381412" y="322281"/>
                  <a:pt x="426434" y="375861"/>
                  <a:pt x="469659" y="447903"/>
                </a:cubicBezTo>
                <a:cubicBezTo>
                  <a:pt x="456959" y="498703"/>
                  <a:pt x="478394" y="576885"/>
                  <a:pt x="431559" y="600303"/>
                </a:cubicBezTo>
                <a:cubicBezTo>
                  <a:pt x="406159" y="613003"/>
                  <a:pt x="381212" y="626652"/>
                  <a:pt x="355359" y="638403"/>
                </a:cubicBezTo>
                <a:cubicBezTo>
                  <a:pt x="334605" y="647837"/>
                  <a:pt x="312249" y="653608"/>
                  <a:pt x="291859" y="663803"/>
                </a:cubicBezTo>
                <a:cubicBezTo>
                  <a:pt x="269781" y="674842"/>
                  <a:pt x="249526" y="689203"/>
                  <a:pt x="228359" y="701903"/>
                </a:cubicBezTo>
                <a:cubicBezTo>
                  <a:pt x="198726" y="697670"/>
                  <a:pt x="168729" y="682931"/>
                  <a:pt x="139459" y="689203"/>
                </a:cubicBezTo>
                <a:cubicBezTo>
                  <a:pt x="108027" y="695939"/>
                  <a:pt x="0" y="734698"/>
                  <a:pt x="75959" y="778103"/>
                </a:cubicBezTo>
                <a:cubicBezTo>
                  <a:pt x="94701" y="788813"/>
                  <a:pt x="118828" y="784455"/>
                  <a:pt x="139459" y="790803"/>
                </a:cubicBezTo>
                <a:cubicBezTo>
                  <a:pt x="174029" y="801440"/>
                  <a:pt x="206359" y="818697"/>
                  <a:pt x="241059" y="828903"/>
                </a:cubicBezTo>
                <a:cubicBezTo>
                  <a:pt x="278502" y="839916"/>
                  <a:pt x="317367" y="845364"/>
                  <a:pt x="355359" y="854303"/>
                </a:cubicBezTo>
                <a:cubicBezTo>
                  <a:pt x="389340" y="862299"/>
                  <a:pt x="422377" y="874933"/>
                  <a:pt x="456959" y="879703"/>
                </a:cubicBezTo>
                <a:cubicBezTo>
                  <a:pt x="545424" y="891905"/>
                  <a:pt x="634759" y="896636"/>
                  <a:pt x="723659" y="905103"/>
                </a:cubicBezTo>
                <a:cubicBezTo>
                  <a:pt x="749438" y="911548"/>
                  <a:pt x="787052" y="919571"/>
                  <a:pt x="812559" y="930503"/>
                </a:cubicBezTo>
                <a:cubicBezTo>
                  <a:pt x="829960" y="937961"/>
                  <a:pt x="844552" y="953733"/>
                  <a:pt x="863359" y="955903"/>
                </a:cubicBezTo>
                <a:cubicBezTo>
                  <a:pt x="955974" y="966589"/>
                  <a:pt x="1049626" y="964370"/>
                  <a:pt x="1142759" y="968603"/>
                </a:cubicBezTo>
                <a:cubicBezTo>
                  <a:pt x="1180859" y="964370"/>
                  <a:pt x="1219575" y="963935"/>
                  <a:pt x="1257059" y="955903"/>
                </a:cubicBezTo>
                <a:cubicBezTo>
                  <a:pt x="1285436" y="949822"/>
                  <a:pt x="1343934" y="918815"/>
                  <a:pt x="1371359" y="905103"/>
                </a:cubicBezTo>
                <a:cubicBezTo>
                  <a:pt x="1353166" y="959681"/>
                  <a:pt x="1312866" y="1041799"/>
                  <a:pt x="1498359" y="930503"/>
                </a:cubicBezTo>
                <a:cubicBezTo>
                  <a:pt x="1516869" y="919397"/>
                  <a:pt x="1489892" y="888170"/>
                  <a:pt x="1485659" y="867003"/>
                </a:cubicBezTo>
                <a:cubicBezTo>
                  <a:pt x="1494126" y="841603"/>
                  <a:pt x="1500185" y="815269"/>
                  <a:pt x="1511059" y="790803"/>
                </a:cubicBezTo>
                <a:cubicBezTo>
                  <a:pt x="1517258" y="776855"/>
                  <a:pt x="1534300" y="767813"/>
                  <a:pt x="1536459" y="752703"/>
                </a:cubicBezTo>
                <a:cubicBezTo>
                  <a:pt x="1538927" y="735424"/>
                  <a:pt x="1527992" y="718836"/>
                  <a:pt x="1523759" y="701903"/>
                </a:cubicBezTo>
                <a:cubicBezTo>
                  <a:pt x="1532226" y="684970"/>
                  <a:pt x="1534615" y="663223"/>
                  <a:pt x="1549159" y="651103"/>
                </a:cubicBezTo>
                <a:cubicBezTo>
                  <a:pt x="1562568" y="639929"/>
                  <a:pt x="1583400" y="643923"/>
                  <a:pt x="1599959" y="638403"/>
                </a:cubicBezTo>
                <a:cubicBezTo>
                  <a:pt x="1695473" y="606565"/>
                  <a:pt x="1636035" y="618080"/>
                  <a:pt x="1739659" y="574903"/>
                </a:cubicBezTo>
                <a:cubicBezTo>
                  <a:pt x="1764373" y="564605"/>
                  <a:pt x="1815859" y="549503"/>
                  <a:pt x="1815859" y="549503"/>
                </a:cubicBezTo>
                <a:cubicBezTo>
                  <a:pt x="1934814" y="589155"/>
                  <a:pt x="1758874" y="524197"/>
                  <a:pt x="1892059" y="600303"/>
                </a:cubicBezTo>
                <a:cubicBezTo>
                  <a:pt x="1907214" y="608963"/>
                  <a:pt x="1925926" y="608770"/>
                  <a:pt x="1942859" y="613003"/>
                </a:cubicBezTo>
                <a:cubicBezTo>
                  <a:pt x="2019059" y="600303"/>
                  <a:pt x="2095572" y="589358"/>
                  <a:pt x="2171459" y="574903"/>
                </a:cubicBezTo>
                <a:cubicBezTo>
                  <a:pt x="2184610" y="572398"/>
                  <a:pt x="2205326" y="574903"/>
                  <a:pt x="2209559" y="562203"/>
                </a:cubicBezTo>
                <a:cubicBezTo>
                  <a:pt x="2233109" y="491554"/>
                  <a:pt x="2181117" y="498344"/>
                  <a:pt x="2146059" y="473303"/>
                </a:cubicBezTo>
                <a:cubicBezTo>
                  <a:pt x="2131444" y="462864"/>
                  <a:pt x="2121476" y="447030"/>
                  <a:pt x="2107959" y="435203"/>
                </a:cubicBezTo>
                <a:cubicBezTo>
                  <a:pt x="2059888" y="393140"/>
                  <a:pt x="2044111" y="390347"/>
                  <a:pt x="2006359" y="346303"/>
                </a:cubicBezTo>
                <a:cubicBezTo>
                  <a:pt x="1992584" y="330232"/>
                  <a:pt x="1985483" y="307806"/>
                  <a:pt x="1968259" y="295503"/>
                </a:cubicBezTo>
                <a:cubicBezTo>
                  <a:pt x="1954056" y="285358"/>
                  <a:pt x="1934760" y="285110"/>
                  <a:pt x="1917459" y="282803"/>
                </a:cubicBezTo>
                <a:cubicBezTo>
                  <a:pt x="1871110" y="276623"/>
                  <a:pt x="1824326" y="274336"/>
                  <a:pt x="1777759" y="270103"/>
                </a:cubicBezTo>
                <a:cubicBezTo>
                  <a:pt x="1743892" y="274336"/>
                  <a:pt x="1709532" y="275652"/>
                  <a:pt x="1676159" y="282803"/>
                </a:cubicBezTo>
                <a:cubicBezTo>
                  <a:pt x="1649979" y="288413"/>
                  <a:pt x="1599959" y="308203"/>
                  <a:pt x="1599959" y="308203"/>
                </a:cubicBezTo>
                <a:cubicBezTo>
                  <a:pt x="1536459" y="299736"/>
                  <a:pt x="1469251" y="305800"/>
                  <a:pt x="1409459" y="282803"/>
                </a:cubicBezTo>
                <a:cubicBezTo>
                  <a:pt x="1395213" y="277324"/>
                  <a:pt x="1437852" y="259670"/>
                  <a:pt x="1434859" y="244703"/>
                </a:cubicBezTo>
                <a:cubicBezTo>
                  <a:pt x="1432864" y="234730"/>
                  <a:pt x="1346089" y="193968"/>
                  <a:pt x="1345959" y="193903"/>
                </a:cubicBezTo>
                <a:cubicBezTo>
                  <a:pt x="1409870" y="98037"/>
                  <a:pt x="1312434" y="223366"/>
                  <a:pt x="1472959" y="143103"/>
                </a:cubicBezTo>
                <a:cubicBezTo>
                  <a:pt x="1489892" y="134636"/>
                  <a:pt x="1489892" y="109236"/>
                  <a:pt x="1498359" y="92303"/>
                </a:cubicBezTo>
                <a:cubicBezTo>
                  <a:pt x="1496285" y="84006"/>
                  <a:pt x="1482812" y="5909"/>
                  <a:pt x="1460259" y="3403"/>
                </a:cubicBezTo>
                <a:cubicBezTo>
                  <a:pt x="1429628" y="0"/>
                  <a:pt x="1400815" y="19740"/>
                  <a:pt x="1371359" y="28803"/>
                </a:cubicBezTo>
                <a:cubicBezTo>
                  <a:pt x="1252434" y="65395"/>
                  <a:pt x="1339165" y="46869"/>
                  <a:pt x="1218959" y="66903"/>
                </a:cubicBezTo>
                <a:cubicBezTo>
                  <a:pt x="1195230" y="58993"/>
                  <a:pt x="1137793" y="38097"/>
                  <a:pt x="1117359" y="41503"/>
                </a:cubicBezTo>
                <a:cubicBezTo>
                  <a:pt x="1085558" y="46803"/>
                  <a:pt x="1058646" y="68283"/>
                  <a:pt x="1028459" y="79603"/>
                </a:cubicBezTo>
                <a:cubicBezTo>
                  <a:pt x="990855" y="93704"/>
                  <a:pt x="951447" y="102788"/>
                  <a:pt x="914159" y="117703"/>
                </a:cubicBezTo>
                <a:cubicBezTo>
                  <a:pt x="693725" y="205877"/>
                  <a:pt x="927248" y="126040"/>
                  <a:pt x="799859" y="168503"/>
                </a:cubicBezTo>
                <a:cubicBezTo>
                  <a:pt x="710959" y="164270"/>
                  <a:pt x="620635" y="172205"/>
                  <a:pt x="533159" y="155803"/>
                </a:cubicBezTo>
                <a:cubicBezTo>
                  <a:pt x="510752" y="151602"/>
                  <a:pt x="574091" y="127179"/>
                  <a:pt x="596659" y="130403"/>
                </a:cubicBezTo>
                <a:cubicBezTo>
                  <a:pt x="611769" y="132562"/>
                  <a:pt x="613592" y="155803"/>
                  <a:pt x="622059" y="168503"/>
                </a:cubicBezTo>
                <a:lnTo>
                  <a:pt x="558559" y="232003"/>
                </a:lnTo>
                <a:close/>
              </a:path>
            </a:pathLst>
          </a:cu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5"/>
          <p:cNvGrpSpPr>
            <a:grpSpLocks/>
          </p:cNvGrpSpPr>
          <p:nvPr/>
        </p:nvGrpSpPr>
        <p:grpSpPr bwMode="auto">
          <a:xfrm>
            <a:off x="3786188" y="857250"/>
            <a:ext cx="500062" cy="5572125"/>
            <a:chOff x="1571604" y="214314"/>
            <a:chExt cx="714380" cy="6072206"/>
          </a:xfrm>
        </p:grpSpPr>
        <p:sp>
          <p:nvSpPr>
            <p:cNvPr id="4" name="Flowchart: Magnetic Disk 3"/>
            <p:cNvSpPr/>
            <p:nvPr/>
          </p:nvSpPr>
          <p:spPr>
            <a:xfrm>
              <a:off x="1571604" y="214314"/>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lowchart: Magnetic Disk 4"/>
            <p:cNvSpPr/>
            <p:nvPr/>
          </p:nvSpPr>
          <p:spPr>
            <a:xfrm>
              <a:off x="1571604" y="500066"/>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lowchart: Magnetic Disk 5"/>
            <p:cNvSpPr/>
            <p:nvPr/>
          </p:nvSpPr>
          <p:spPr>
            <a:xfrm>
              <a:off x="1571604" y="785818"/>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Flowchart: Magnetic Disk 6"/>
            <p:cNvSpPr/>
            <p:nvPr/>
          </p:nvSpPr>
          <p:spPr>
            <a:xfrm>
              <a:off x="1571604" y="1071570"/>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Flowchart: Magnetic Disk 7"/>
            <p:cNvSpPr/>
            <p:nvPr/>
          </p:nvSpPr>
          <p:spPr>
            <a:xfrm>
              <a:off x="1571604" y="1285884"/>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Flowchart: Magnetic Disk 8"/>
            <p:cNvSpPr/>
            <p:nvPr/>
          </p:nvSpPr>
          <p:spPr>
            <a:xfrm>
              <a:off x="1571604" y="1571636"/>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0" name="Flowchart: Magnetic Disk 9"/>
            <p:cNvSpPr/>
            <p:nvPr/>
          </p:nvSpPr>
          <p:spPr>
            <a:xfrm>
              <a:off x="1571604" y="1857388"/>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Flowchart: Magnetic Disk 10"/>
            <p:cNvSpPr/>
            <p:nvPr/>
          </p:nvSpPr>
          <p:spPr>
            <a:xfrm>
              <a:off x="1571604" y="2143140"/>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2" name="Flowchart: Magnetic Disk 11"/>
            <p:cNvSpPr/>
            <p:nvPr/>
          </p:nvSpPr>
          <p:spPr>
            <a:xfrm>
              <a:off x="1571604" y="2428892"/>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Flowchart: Magnetic Disk 12"/>
            <p:cNvSpPr/>
            <p:nvPr/>
          </p:nvSpPr>
          <p:spPr>
            <a:xfrm>
              <a:off x="1571604" y="2714644"/>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Flowchart: Magnetic Disk 13"/>
            <p:cNvSpPr/>
            <p:nvPr/>
          </p:nvSpPr>
          <p:spPr>
            <a:xfrm>
              <a:off x="1571604" y="3000396"/>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5" name="Flowchart: Magnetic Disk 14"/>
            <p:cNvSpPr/>
            <p:nvPr/>
          </p:nvSpPr>
          <p:spPr>
            <a:xfrm>
              <a:off x="1571604" y="3286148"/>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Flowchart: Magnetic Disk 15"/>
            <p:cNvSpPr/>
            <p:nvPr/>
          </p:nvSpPr>
          <p:spPr>
            <a:xfrm>
              <a:off x="1571604" y="3500462"/>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Flowchart: Magnetic Disk 16"/>
            <p:cNvSpPr/>
            <p:nvPr/>
          </p:nvSpPr>
          <p:spPr>
            <a:xfrm>
              <a:off x="1571604" y="3786214"/>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Flowchart: Magnetic Disk 17"/>
            <p:cNvSpPr/>
            <p:nvPr/>
          </p:nvSpPr>
          <p:spPr>
            <a:xfrm>
              <a:off x="1571604" y="4071966"/>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9" name="Flowchart: Magnetic Disk 18"/>
            <p:cNvSpPr/>
            <p:nvPr/>
          </p:nvSpPr>
          <p:spPr>
            <a:xfrm>
              <a:off x="1571604" y="4357718"/>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0" name="Flowchart: Magnetic Disk 19"/>
            <p:cNvSpPr/>
            <p:nvPr/>
          </p:nvSpPr>
          <p:spPr>
            <a:xfrm>
              <a:off x="1571604" y="4500570"/>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1" name="Flowchart: Magnetic Disk 20"/>
            <p:cNvSpPr/>
            <p:nvPr/>
          </p:nvSpPr>
          <p:spPr>
            <a:xfrm>
              <a:off x="1571604" y="4786322"/>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2" name="Flowchart: Magnetic Disk 21"/>
            <p:cNvSpPr/>
            <p:nvPr/>
          </p:nvSpPr>
          <p:spPr>
            <a:xfrm>
              <a:off x="1571604" y="5000636"/>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Flowchart: Magnetic Disk 22"/>
            <p:cNvSpPr/>
            <p:nvPr/>
          </p:nvSpPr>
          <p:spPr>
            <a:xfrm>
              <a:off x="1571604" y="5286388"/>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4" name="Flowchart: Magnetic Disk 23"/>
            <p:cNvSpPr/>
            <p:nvPr/>
          </p:nvSpPr>
          <p:spPr>
            <a:xfrm>
              <a:off x="1571604" y="5572140"/>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5" name="Flowchart: Magnetic Disk 24"/>
            <p:cNvSpPr/>
            <p:nvPr/>
          </p:nvSpPr>
          <p:spPr>
            <a:xfrm>
              <a:off x="1571604" y="5857892"/>
              <a:ext cx="714380" cy="428628"/>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sp>
        <p:nvSpPr>
          <p:cNvPr id="27" name="Flowchart: Punched Tape 26"/>
          <p:cNvSpPr/>
          <p:nvPr/>
        </p:nvSpPr>
        <p:spPr>
          <a:xfrm>
            <a:off x="4311966" y="1000108"/>
            <a:ext cx="2117422" cy="1500198"/>
          </a:xfrm>
          <a:prstGeom prst="flowChartPunchedTape">
            <a:avLst/>
          </a:prstGeom>
          <a:solidFill>
            <a:schemeClr val="accent6">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1"/>
              </a:solidFill>
            </a:endParaRPr>
          </a:p>
          <a:p>
            <a:pPr>
              <a:defRPr/>
            </a:pPr>
            <a:r>
              <a:rPr lang="en-US" sz="2000" dirty="0"/>
              <a:t>KEBIJAKSANAAN</a:t>
            </a:r>
            <a:endParaRPr lang="id-ID" sz="2000" dirty="0"/>
          </a:p>
          <a:p>
            <a:pPr algn="ctr" fontAlgn="auto">
              <a:spcBef>
                <a:spcPts val="0"/>
              </a:spcBef>
              <a:spcAft>
                <a:spcPts val="0"/>
              </a:spcAft>
              <a:defRPr/>
            </a:pPr>
            <a:endParaRPr lang="id-ID" sz="2400" dirty="0"/>
          </a:p>
        </p:txBody>
      </p:sp>
      <p:sp>
        <p:nvSpPr>
          <p:cNvPr id="28" name="Flowchart: Punched Tape 27"/>
          <p:cNvSpPr/>
          <p:nvPr/>
        </p:nvSpPr>
        <p:spPr>
          <a:xfrm>
            <a:off x="1857356" y="1071546"/>
            <a:ext cx="2143140" cy="1714512"/>
          </a:xfrm>
          <a:prstGeom prst="flowChartPunchedTape">
            <a:avLst/>
          </a:prstGeom>
          <a:solidFill>
            <a:srgbClr val="7030A0"/>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t>KEBIJAKAN</a:t>
            </a:r>
          </a:p>
          <a:p>
            <a:pPr>
              <a:defRPr/>
            </a:pPr>
            <a:r>
              <a:rPr lang="en-US" sz="2000" dirty="0"/>
              <a:t>(POLICY)</a:t>
            </a:r>
            <a:endParaRPr lang="id-ID"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POLICY/KEBIJAKAN</a:t>
            </a:r>
            <a:endParaRPr lang="en-GB" smtClean="0"/>
          </a:p>
        </p:txBody>
      </p:sp>
      <p:sp>
        <p:nvSpPr>
          <p:cNvPr id="18435" name="Rectangle 3"/>
          <p:cNvSpPr>
            <a:spLocks noGrp="1" noChangeArrowheads="1"/>
          </p:cNvSpPr>
          <p:nvPr>
            <p:ph type="body" idx="1"/>
          </p:nvPr>
        </p:nvSpPr>
        <p:spPr/>
        <p:txBody>
          <a:bodyPr/>
          <a:lstStyle/>
          <a:p>
            <a:pPr algn="just" eaLnBrk="1" hangingPunct="1">
              <a:lnSpc>
                <a:spcPct val="80000"/>
              </a:lnSpc>
              <a:buFontTx/>
              <a:buNone/>
            </a:pPr>
            <a:r>
              <a:rPr lang="en-GB" sz="2800" smtClean="0"/>
              <a:t>	Rue &amp; Byars (2000) menyatakan bahwa policy adalah: general guide to action that direct the attainment of objectives. </a:t>
            </a:r>
            <a:r>
              <a:rPr lang="en-GB" sz="2800" i="1" smtClean="0"/>
              <a:t>Policy does not tell organizational members exactly what to do, but they do establish the boundaries within which they must operate”</a:t>
            </a:r>
            <a:r>
              <a:rPr lang="en-GB" sz="2800" smtClean="0"/>
              <a:t>. </a:t>
            </a:r>
          </a:p>
          <a:p>
            <a:pPr algn="just" eaLnBrk="1" hangingPunct="1">
              <a:lnSpc>
                <a:spcPct val="80000"/>
              </a:lnSpc>
              <a:buFontTx/>
              <a:buNone/>
            </a:pPr>
            <a:r>
              <a:rPr lang="en-GB" sz="2800" smtClean="0"/>
              <a:t>	Kebijaksanaan adalah merupakan arahan untuk bertindak dalam rangka pencapaian tujuan. Policy tidak menunjukkan secara pasti anggota organisasi untuk bertindak, tetapi hanya memberikan batas-batas (ruang lingkup) untuk bertindak</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KEBIJAKAN 2</a:t>
            </a:r>
            <a:endParaRPr lang="en-GB" smtClean="0"/>
          </a:p>
        </p:txBody>
      </p:sp>
      <p:sp>
        <p:nvSpPr>
          <p:cNvPr id="10243" name="Rectangle 3"/>
          <p:cNvSpPr>
            <a:spLocks noGrp="1" noChangeArrowheads="1"/>
          </p:cNvSpPr>
          <p:nvPr>
            <p:ph type="body" idx="1"/>
          </p:nvPr>
        </p:nvSpPr>
        <p:spPr/>
        <p:txBody>
          <a:bodyPr/>
          <a:lstStyle/>
          <a:p>
            <a:pPr algn="just" eaLnBrk="1" hangingPunct="1">
              <a:buFont typeface="Wingdings" pitchFamily="2" charset="2"/>
              <a:buNone/>
              <a:defRPr/>
            </a:pPr>
            <a:r>
              <a:rPr lang="en-GB" smtClean="0"/>
              <a:t>	Coulter &amp; Robbins (1999) menyatakan bahwa “</a:t>
            </a:r>
            <a:r>
              <a:rPr lang="en-GB" i="1" smtClean="0"/>
              <a:t>policy is a guide that establish parameters for making decisions</a:t>
            </a:r>
            <a:r>
              <a:rPr lang="en-GB" smtClean="0"/>
              <a:t>”. Kebijakan adalah merupakan panduan yang berupa parameter-parameter yang dapat digunakan untuk membuat keputusan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rot="-5526749">
            <a:off x="3095626" y="-279400"/>
            <a:ext cx="3313112" cy="7272337"/>
          </a:xfrm>
          <a:custGeom>
            <a:avLst/>
            <a:gdLst>
              <a:gd name="T0" fmla="*/ 2728869 w 21600"/>
              <a:gd name="T1" fmla="*/ 3636169 h 21600"/>
              <a:gd name="T2" fmla="*/ 1656556 w 21600"/>
              <a:gd name="T3" fmla="*/ 7272337 h 21600"/>
              <a:gd name="T4" fmla="*/ 584243 w 21600"/>
              <a:gd name="T5" fmla="*/ 3636169 h 21600"/>
              <a:gd name="T6" fmla="*/ 1656556 w 21600"/>
              <a:gd name="T7" fmla="*/ 0 h 21600"/>
              <a:gd name="T8" fmla="*/ 0 60000 65536"/>
              <a:gd name="T9" fmla="*/ 0 60000 65536"/>
              <a:gd name="T10" fmla="*/ 0 60000 65536"/>
              <a:gd name="T11" fmla="*/ 0 60000 65536"/>
              <a:gd name="T12" fmla="*/ 5609 w 21600"/>
              <a:gd name="T13" fmla="*/ 5609 h 21600"/>
              <a:gd name="T14" fmla="*/ 15991 w 21600"/>
              <a:gd name="T15" fmla="*/ 15991 h 21600"/>
            </a:gdLst>
            <a:ahLst/>
            <a:cxnLst>
              <a:cxn ang="T8">
                <a:pos x="T0" y="T1"/>
              </a:cxn>
              <a:cxn ang="T9">
                <a:pos x="T2" y="T3"/>
              </a:cxn>
              <a:cxn ang="T10">
                <a:pos x="T4" y="T5"/>
              </a:cxn>
              <a:cxn ang="T11">
                <a:pos x="T6" y="T7"/>
              </a:cxn>
            </a:cxnLst>
            <a:rect l="T12" t="T13" r="T14" b="T15"/>
            <a:pathLst>
              <a:path w="21600" h="21600">
                <a:moveTo>
                  <a:pt x="0" y="0"/>
                </a:moveTo>
                <a:lnTo>
                  <a:pt x="7617" y="21600"/>
                </a:lnTo>
                <a:lnTo>
                  <a:pt x="13983" y="21600"/>
                </a:lnTo>
                <a:lnTo>
                  <a:pt x="21600" y="0"/>
                </a:lnTo>
                <a:close/>
              </a:path>
            </a:pathLst>
          </a:custGeom>
          <a:gradFill rotWithShape="1">
            <a:gsLst>
              <a:gs pos="0">
                <a:srgbClr val="760076"/>
              </a:gs>
              <a:gs pos="50000">
                <a:srgbClr val="FF00FF"/>
              </a:gs>
              <a:gs pos="100000">
                <a:srgbClr val="760076"/>
              </a:gs>
            </a:gsLst>
            <a:lin ang="0" scaled="1"/>
          </a:gradFill>
          <a:ln w="9525">
            <a:solidFill>
              <a:srgbClr val="CC3300"/>
            </a:solidFill>
            <a:miter lim="800000"/>
            <a:headEnd/>
            <a:tailEnd/>
          </a:ln>
        </p:spPr>
        <p:txBody>
          <a:bodyPr wrap="none" anchor="ctr"/>
          <a:lstStyle/>
          <a:p>
            <a:endParaRPr lang="en-US"/>
          </a:p>
        </p:txBody>
      </p:sp>
      <p:sp>
        <p:nvSpPr>
          <p:cNvPr id="20483" name="Line 6"/>
          <p:cNvSpPr>
            <a:spLocks noChangeShapeType="1"/>
          </p:cNvSpPr>
          <p:nvPr/>
        </p:nvSpPr>
        <p:spPr bwMode="auto">
          <a:xfrm>
            <a:off x="1979613" y="1989138"/>
            <a:ext cx="144462" cy="3024187"/>
          </a:xfrm>
          <a:prstGeom prst="line">
            <a:avLst/>
          </a:prstGeom>
          <a:noFill/>
          <a:ln w="57150">
            <a:solidFill>
              <a:srgbClr val="CC3300"/>
            </a:solidFill>
            <a:round/>
            <a:headEnd type="triangle" w="med" len="med"/>
            <a:tailEnd type="triangle" w="med" len="med"/>
          </a:ln>
        </p:spPr>
        <p:txBody>
          <a:bodyPr/>
          <a:lstStyle/>
          <a:p>
            <a:endParaRPr lang="en-US"/>
          </a:p>
        </p:txBody>
      </p:sp>
      <p:sp>
        <p:nvSpPr>
          <p:cNvPr id="20484" name="Text Box 7"/>
          <p:cNvSpPr txBox="1">
            <a:spLocks noChangeArrowheads="1"/>
          </p:cNvSpPr>
          <p:nvPr/>
        </p:nvSpPr>
        <p:spPr bwMode="auto">
          <a:xfrm>
            <a:off x="1619250" y="2997200"/>
            <a:ext cx="2665413" cy="579438"/>
          </a:xfrm>
          <a:prstGeom prst="rect">
            <a:avLst/>
          </a:prstGeom>
          <a:noFill/>
          <a:ln w="9525">
            <a:noFill/>
            <a:miter lim="800000"/>
            <a:headEnd/>
            <a:tailEnd/>
          </a:ln>
        </p:spPr>
        <p:txBody>
          <a:bodyPr>
            <a:spAutoFit/>
          </a:bodyPr>
          <a:lstStyle/>
          <a:p>
            <a:pPr>
              <a:spcBef>
                <a:spcPct val="50000"/>
              </a:spcBef>
            </a:pPr>
            <a:r>
              <a:rPr lang="en-US" sz="3200" b="1"/>
              <a:t>KEBIJAKAN</a:t>
            </a:r>
            <a:endParaRPr lang="en-GB" sz="3200" b="1"/>
          </a:p>
        </p:txBody>
      </p:sp>
      <p:sp>
        <p:nvSpPr>
          <p:cNvPr id="20485" name="Rectangle 8"/>
          <p:cNvSpPr>
            <a:spLocks noChangeArrowheads="1"/>
          </p:cNvSpPr>
          <p:nvPr/>
        </p:nvSpPr>
        <p:spPr bwMode="auto">
          <a:xfrm>
            <a:off x="4140200" y="2492375"/>
            <a:ext cx="287338" cy="360363"/>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0486" name="Rectangle 9"/>
          <p:cNvSpPr>
            <a:spLocks noChangeArrowheads="1"/>
          </p:cNvSpPr>
          <p:nvPr/>
        </p:nvSpPr>
        <p:spPr bwMode="auto">
          <a:xfrm>
            <a:off x="6804025" y="2852738"/>
            <a:ext cx="287338" cy="36036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0487" name="Rectangle 10"/>
          <p:cNvSpPr>
            <a:spLocks noChangeArrowheads="1"/>
          </p:cNvSpPr>
          <p:nvPr/>
        </p:nvSpPr>
        <p:spPr bwMode="auto">
          <a:xfrm>
            <a:off x="3995738" y="3500438"/>
            <a:ext cx="287337" cy="36036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0488" name="Rectangle 11"/>
          <p:cNvSpPr>
            <a:spLocks noChangeArrowheads="1"/>
          </p:cNvSpPr>
          <p:nvPr/>
        </p:nvSpPr>
        <p:spPr bwMode="auto">
          <a:xfrm>
            <a:off x="4643438" y="3716338"/>
            <a:ext cx="287337" cy="36036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0489" name="AutoShape 13"/>
          <p:cNvSpPr>
            <a:spLocks noChangeArrowheads="1"/>
          </p:cNvSpPr>
          <p:nvPr/>
        </p:nvSpPr>
        <p:spPr bwMode="auto">
          <a:xfrm>
            <a:off x="5651500" y="2852738"/>
            <a:ext cx="433388" cy="360362"/>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p>
        </p:txBody>
      </p:sp>
      <p:sp>
        <p:nvSpPr>
          <p:cNvPr id="20490" name="AutoShape 14"/>
          <p:cNvSpPr>
            <a:spLocks noChangeArrowheads="1"/>
          </p:cNvSpPr>
          <p:nvPr/>
        </p:nvSpPr>
        <p:spPr bwMode="auto">
          <a:xfrm>
            <a:off x="5435600" y="3429000"/>
            <a:ext cx="433388" cy="360363"/>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p>
        </p:txBody>
      </p:sp>
      <p:sp>
        <p:nvSpPr>
          <p:cNvPr id="20491" name="AutoShape 15"/>
          <p:cNvSpPr>
            <a:spLocks noChangeArrowheads="1"/>
          </p:cNvSpPr>
          <p:nvPr/>
        </p:nvSpPr>
        <p:spPr bwMode="auto">
          <a:xfrm>
            <a:off x="6372225" y="3357563"/>
            <a:ext cx="433388" cy="360362"/>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p>
        </p:txBody>
      </p:sp>
      <p:sp>
        <p:nvSpPr>
          <p:cNvPr id="20492" name="AutoShape 16"/>
          <p:cNvSpPr>
            <a:spLocks noChangeArrowheads="1"/>
          </p:cNvSpPr>
          <p:nvPr/>
        </p:nvSpPr>
        <p:spPr bwMode="auto">
          <a:xfrm>
            <a:off x="3419475" y="3933825"/>
            <a:ext cx="433388" cy="360363"/>
          </a:xfrm>
          <a:prstGeom prst="triangle">
            <a:avLst>
              <a:gd name="adj" fmla="val 50000"/>
            </a:avLst>
          </a:prstGeom>
          <a:solidFill>
            <a:srgbClr val="CC3300"/>
          </a:solidFill>
          <a:ln w="9525">
            <a:solidFill>
              <a:schemeClr val="tx1"/>
            </a:solidFill>
            <a:miter lim="800000"/>
            <a:headEnd/>
            <a:tailEnd/>
          </a:ln>
        </p:spPr>
        <p:txBody>
          <a:bodyPr wrap="none" anchor="ctr"/>
          <a:lstStyle/>
          <a:p>
            <a:endParaRPr lang="en-US"/>
          </a:p>
        </p:txBody>
      </p:sp>
      <p:sp>
        <p:nvSpPr>
          <p:cNvPr id="20493" name="Oval 17"/>
          <p:cNvSpPr>
            <a:spLocks noChangeArrowheads="1"/>
          </p:cNvSpPr>
          <p:nvPr/>
        </p:nvSpPr>
        <p:spPr bwMode="auto">
          <a:xfrm>
            <a:off x="4716463" y="2708275"/>
            <a:ext cx="360362" cy="360363"/>
          </a:xfrm>
          <a:prstGeom prst="ellipse">
            <a:avLst/>
          </a:prstGeom>
          <a:solidFill>
            <a:srgbClr val="008000"/>
          </a:solidFill>
          <a:ln w="9525">
            <a:solidFill>
              <a:schemeClr val="tx1"/>
            </a:solidFill>
            <a:round/>
            <a:headEnd/>
            <a:tailEnd/>
          </a:ln>
        </p:spPr>
        <p:txBody>
          <a:bodyPr wrap="none" anchor="ctr"/>
          <a:lstStyle/>
          <a:p>
            <a:endParaRPr lang="en-US"/>
          </a:p>
        </p:txBody>
      </p:sp>
      <p:sp>
        <p:nvSpPr>
          <p:cNvPr id="20494" name="Oval 18"/>
          <p:cNvSpPr>
            <a:spLocks noChangeArrowheads="1"/>
          </p:cNvSpPr>
          <p:nvPr/>
        </p:nvSpPr>
        <p:spPr bwMode="auto">
          <a:xfrm>
            <a:off x="4859338" y="3141663"/>
            <a:ext cx="360362" cy="360362"/>
          </a:xfrm>
          <a:prstGeom prst="ellipse">
            <a:avLst/>
          </a:prstGeom>
          <a:solidFill>
            <a:srgbClr val="008000"/>
          </a:solidFill>
          <a:ln w="9525">
            <a:solidFill>
              <a:schemeClr val="tx1"/>
            </a:solidFill>
            <a:round/>
            <a:headEnd/>
            <a:tailEnd/>
          </a:ln>
        </p:spPr>
        <p:txBody>
          <a:bodyPr wrap="none" anchor="ctr"/>
          <a:lstStyle/>
          <a:p>
            <a:endParaRPr lang="en-US"/>
          </a:p>
        </p:txBody>
      </p:sp>
      <p:sp>
        <p:nvSpPr>
          <p:cNvPr id="20495" name="Oval 19"/>
          <p:cNvSpPr>
            <a:spLocks noChangeArrowheads="1"/>
          </p:cNvSpPr>
          <p:nvPr/>
        </p:nvSpPr>
        <p:spPr bwMode="auto">
          <a:xfrm>
            <a:off x="3995738" y="2997200"/>
            <a:ext cx="360362" cy="360363"/>
          </a:xfrm>
          <a:prstGeom prst="ellipse">
            <a:avLst/>
          </a:prstGeom>
          <a:solidFill>
            <a:srgbClr val="008000"/>
          </a:solidFill>
          <a:ln w="9525">
            <a:solidFill>
              <a:schemeClr val="tx1"/>
            </a:solidFill>
            <a:round/>
            <a:headEnd/>
            <a:tailEnd/>
          </a:ln>
        </p:spPr>
        <p:txBody>
          <a:bodyPr wrap="none" anchor="ctr"/>
          <a:lstStyle/>
          <a:p>
            <a:endParaRPr lang="en-US"/>
          </a:p>
        </p:txBody>
      </p:sp>
      <p:sp>
        <p:nvSpPr>
          <p:cNvPr id="20496" name="Oval 20"/>
          <p:cNvSpPr>
            <a:spLocks noChangeArrowheads="1"/>
          </p:cNvSpPr>
          <p:nvPr/>
        </p:nvSpPr>
        <p:spPr bwMode="auto">
          <a:xfrm>
            <a:off x="7019925" y="3284538"/>
            <a:ext cx="360363" cy="360362"/>
          </a:xfrm>
          <a:prstGeom prst="ellipse">
            <a:avLst/>
          </a:prstGeom>
          <a:solidFill>
            <a:srgbClr val="008000"/>
          </a:solidFill>
          <a:ln w="9525">
            <a:solidFill>
              <a:schemeClr val="tx1"/>
            </a:solidFill>
            <a:round/>
            <a:headEnd/>
            <a:tailEnd/>
          </a:ln>
        </p:spPr>
        <p:txBody>
          <a:bodyPr wrap="none" anchor="ctr"/>
          <a:lstStyle/>
          <a:p>
            <a:endParaRPr lang="en-US"/>
          </a:p>
        </p:txBody>
      </p:sp>
      <p:sp>
        <p:nvSpPr>
          <p:cNvPr id="20497" name="Line 21"/>
          <p:cNvSpPr>
            <a:spLocks noChangeShapeType="1"/>
          </p:cNvSpPr>
          <p:nvPr/>
        </p:nvSpPr>
        <p:spPr bwMode="auto">
          <a:xfrm flipH="1">
            <a:off x="4356100" y="1196975"/>
            <a:ext cx="1439863" cy="1511300"/>
          </a:xfrm>
          <a:prstGeom prst="line">
            <a:avLst/>
          </a:prstGeom>
          <a:noFill/>
          <a:ln w="9525">
            <a:solidFill>
              <a:schemeClr val="tx1"/>
            </a:solidFill>
            <a:round/>
            <a:headEnd/>
            <a:tailEnd type="triangle" w="med" len="med"/>
          </a:ln>
        </p:spPr>
        <p:txBody>
          <a:bodyPr/>
          <a:lstStyle/>
          <a:p>
            <a:endParaRPr lang="en-US"/>
          </a:p>
        </p:txBody>
      </p:sp>
      <p:sp>
        <p:nvSpPr>
          <p:cNvPr id="20498" name="Line 22"/>
          <p:cNvSpPr>
            <a:spLocks noChangeShapeType="1"/>
          </p:cNvSpPr>
          <p:nvPr/>
        </p:nvSpPr>
        <p:spPr bwMode="auto">
          <a:xfrm>
            <a:off x="5795963" y="1268413"/>
            <a:ext cx="71437" cy="1800225"/>
          </a:xfrm>
          <a:prstGeom prst="line">
            <a:avLst/>
          </a:prstGeom>
          <a:noFill/>
          <a:ln w="9525">
            <a:solidFill>
              <a:schemeClr val="tx1"/>
            </a:solidFill>
            <a:round/>
            <a:headEnd/>
            <a:tailEnd type="triangle" w="med" len="med"/>
          </a:ln>
        </p:spPr>
        <p:txBody>
          <a:bodyPr/>
          <a:lstStyle/>
          <a:p>
            <a:endParaRPr lang="en-US"/>
          </a:p>
        </p:txBody>
      </p:sp>
      <p:sp>
        <p:nvSpPr>
          <p:cNvPr id="20499" name="Line 23"/>
          <p:cNvSpPr>
            <a:spLocks noChangeShapeType="1"/>
          </p:cNvSpPr>
          <p:nvPr/>
        </p:nvSpPr>
        <p:spPr bwMode="auto">
          <a:xfrm>
            <a:off x="5795963" y="1268413"/>
            <a:ext cx="1368425" cy="2160587"/>
          </a:xfrm>
          <a:prstGeom prst="line">
            <a:avLst/>
          </a:prstGeom>
          <a:noFill/>
          <a:ln w="9525">
            <a:solidFill>
              <a:schemeClr val="tx1"/>
            </a:solidFill>
            <a:round/>
            <a:headEnd/>
            <a:tailEnd type="triangle" w="med" len="med"/>
          </a:ln>
        </p:spPr>
        <p:txBody>
          <a:bodyPr/>
          <a:lstStyle/>
          <a:p>
            <a:endParaRPr lang="en-US"/>
          </a:p>
        </p:txBody>
      </p:sp>
      <p:sp>
        <p:nvSpPr>
          <p:cNvPr id="20500" name="Text Box 24"/>
          <p:cNvSpPr txBox="1">
            <a:spLocks noChangeArrowheads="1"/>
          </p:cNvSpPr>
          <p:nvPr/>
        </p:nvSpPr>
        <p:spPr bwMode="auto">
          <a:xfrm>
            <a:off x="4500563" y="836613"/>
            <a:ext cx="2951162" cy="822325"/>
          </a:xfrm>
          <a:prstGeom prst="rect">
            <a:avLst/>
          </a:prstGeom>
          <a:noFill/>
          <a:ln w="9525">
            <a:noFill/>
            <a:miter lim="800000"/>
            <a:headEnd/>
            <a:tailEnd/>
          </a:ln>
        </p:spPr>
        <p:txBody>
          <a:bodyPr>
            <a:spAutoFit/>
          </a:bodyPr>
          <a:lstStyle/>
          <a:p>
            <a:pPr>
              <a:spcBef>
                <a:spcPct val="50000"/>
              </a:spcBef>
            </a:pPr>
            <a:r>
              <a:rPr lang="en-US" sz="2400" b="1"/>
              <a:t>KEPUTUSAN</a:t>
            </a:r>
            <a:r>
              <a:rPr lang="en-US" sz="2400" b="1" baseline="30000"/>
              <a:t>2</a:t>
            </a:r>
            <a:r>
              <a:rPr lang="en-US" sz="2400" b="1"/>
              <a:t>  /PERENCANAAN</a:t>
            </a:r>
            <a:endParaRPr lang="en-GB" sz="2400"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themeOverride>
</file>

<file path=ppt/theme/themeOverride5.xml><?xml version="1.0" encoding="utf-8"?>
<a:themeOverride xmlns:a="http://schemas.openxmlformats.org/drawingml/2006/main">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204</TotalTime>
  <Words>723</Words>
  <Application>Microsoft Office PowerPoint</Application>
  <PresentationFormat>On-screen Show (4:3)</PresentationFormat>
  <Paragraphs>318</Paragraphs>
  <Slides>30</Slides>
  <Notes>0</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30</vt:i4>
      </vt:variant>
    </vt:vector>
  </HeadingPairs>
  <TitlesOfParts>
    <vt:vector size="44" baseType="lpstr">
      <vt:lpstr>Concourse</vt:lpstr>
      <vt:lpstr>Office Theme</vt:lpstr>
      <vt:lpstr>Metro</vt:lpstr>
      <vt:lpstr>Digital Dots</vt:lpstr>
      <vt:lpstr>Technic</vt:lpstr>
      <vt:lpstr>1_Metro</vt:lpstr>
      <vt:lpstr>Mountain Top</vt:lpstr>
      <vt:lpstr>Slit</vt:lpstr>
      <vt:lpstr>1_Mountain Top</vt:lpstr>
      <vt:lpstr>Apex</vt:lpstr>
      <vt:lpstr>Textured</vt:lpstr>
      <vt:lpstr>1_Slit</vt:lpstr>
      <vt:lpstr>2_Mountain Top</vt:lpstr>
      <vt:lpstr>CorelPhotoPaint.Image.11</vt:lpstr>
      <vt:lpstr>PENDIDIKAN KEJURUAN :  JEMBATAN MASYARAKAT DAN DUNIA KERJA </vt:lpstr>
      <vt:lpstr>Slide 2</vt:lpstr>
      <vt:lpstr>Slide 3</vt:lpstr>
      <vt:lpstr>Slide 4</vt:lpstr>
      <vt:lpstr>Slide 5</vt:lpstr>
      <vt:lpstr>Slide 6</vt:lpstr>
      <vt:lpstr>POLICY/KEBIJAKAN</vt:lpstr>
      <vt:lpstr>KEBIJAKAN 2</vt:lpstr>
      <vt:lpstr>Slide 9</vt:lpstr>
      <vt:lpstr>POLICY 3</vt:lpstr>
      <vt:lpstr>KEBIJAKAN 4</vt:lpstr>
      <vt:lpstr>KEBIJAKAN PUBLIK</vt:lpstr>
      <vt:lpstr>PROSES KEBIJAKAN</vt:lpstr>
      <vt:lpstr>Slide 14</vt:lpstr>
      <vt:lpstr>Slide 15</vt:lpstr>
      <vt:lpstr>Slide 16</vt:lpstr>
      <vt:lpstr>REINVENTING GOVERNMENT</vt:lpstr>
      <vt:lpstr>REINVENTING GOVERNMENT</vt:lpstr>
      <vt:lpstr>STANDAR NASIONAL PENDIDIKAN</vt:lpstr>
      <vt:lpstr>Posisi Perencanaan</vt:lpstr>
      <vt:lpstr>SYSTEM SOCIAL : GETZEL</vt:lpstr>
      <vt:lpstr>ASAS-ASAS ORGANISASI (FAYOL)</vt:lpstr>
      <vt:lpstr>LEADERSHIP</vt:lpstr>
      <vt:lpstr>Slide 24</vt:lpstr>
      <vt:lpstr>MANAGERIAL GRID (Blake and Mouton)</vt:lpstr>
      <vt:lpstr>Slide 26</vt:lpstr>
      <vt:lpstr>Slide 27</vt:lpstr>
      <vt:lpstr>Slide 28</vt:lpstr>
      <vt:lpstr>PENGAWASAN </vt:lpstr>
      <vt:lpstr>HAKEKAT PENGAWASAN</vt:lpstr>
    </vt:vector>
  </TitlesOfParts>
  <Company>FT UNY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Dr. Sugiyono, M.Pd</dc:creator>
  <cp:lastModifiedBy>UNY</cp:lastModifiedBy>
  <cp:revision>3</cp:revision>
  <dcterms:created xsi:type="dcterms:W3CDTF">2009-01-05T23:01:10Z</dcterms:created>
  <dcterms:modified xsi:type="dcterms:W3CDTF">2013-11-26T06:17:39Z</dcterms:modified>
</cp:coreProperties>
</file>