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MERANCANG MENU UNTUK MEMENUHI KEBUTUHAN PASAR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KOKOM </a:t>
            </a:r>
            <a:r>
              <a:rPr lang="en-US" b="1" dirty="0" smtClean="0"/>
              <a:t>KOMARIAH</a:t>
            </a:r>
          </a:p>
          <a:p>
            <a:r>
              <a:rPr lang="en-US" b="1" dirty="0" smtClean="0"/>
              <a:t>kokom@uny.ac.id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garis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potensi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boga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dibagi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 </a:t>
            </a:r>
            <a:r>
              <a:rPr lang="en-US" b="1" dirty="0" err="1" smtClean="0"/>
              <a:t>segmen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:</a:t>
            </a:r>
          </a:p>
          <a:p>
            <a:pPr lvl="0"/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(</a:t>
            </a:r>
            <a:r>
              <a:rPr lang="en-US" dirty="0" err="1" smtClean="0"/>
              <a:t>konsumen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(</a:t>
            </a:r>
            <a:r>
              <a:rPr lang="en-US" dirty="0" err="1" smtClean="0"/>
              <a:t>organisasi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      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perorangan</a:t>
            </a:r>
            <a:r>
              <a:rPr lang="en-US" b="1" dirty="0" smtClean="0"/>
              <a:t> </a:t>
            </a:r>
            <a:r>
              <a:rPr lang="en-US" b="1" dirty="0" err="1" smtClean="0"/>
              <a:t>didasarkan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:</a:t>
            </a:r>
          </a:p>
          <a:p>
            <a:pPr lvl="0"/>
            <a:r>
              <a:rPr lang="en-US" dirty="0" err="1" smtClean="0"/>
              <a:t>geografi</a:t>
            </a:r>
            <a:r>
              <a:rPr lang="en-US" dirty="0" smtClean="0"/>
              <a:t> (</a:t>
            </a:r>
            <a:r>
              <a:rPr lang="en-US" dirty="0" err="1" smtClean="0"/>
              <a:t>wilayah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iklim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demografi</a:t>
            </a:r>
            <a:r>
              <a:rPr lang="en-US" dirty="0" smtClean="0"/>
              <a:t> (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status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agama, </a:t>
            </a:r>
            <a:r>
              <a:rPr lang="en-US" dirty="0" err="1" smtClean="0"/>
              <a:t>pendapatan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psikologi</a:t>
            </a:r>
            <a:r>
              <a:rPr lang="en-US" dirty="0" smtClean="0"/>
              <a:t> (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industri</a:t>
            </a:r>
            <a:r>
              <a:rPr lang="en-US" b="1" dirty="0" smtClean="0"/>
              <a:t> (</a:t>
            </a:r>
            <a:r>
              <a:rPr lang="en-US" b="1" dirty="0" err="1" smtClean="0"/>
              <a:t>bisnis</a:t>
            </a:r>
            <a:r>
              <a:rPr lang="en-US" b="1" dirty="0" smtClean="0"/>
              <a:t>) </a:t>
            </a:r>
            <a:r>
              <a:rPr lang="en-US" b="1" dirty="0" err="1" smtClean="0"/>
              <a:t>didasarkan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: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lvl="0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lvl="0"/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>
              <a:buNone/>
            </a:pPr>
            <a:r>
              <a:rPr lang="en-US" b="1" dirty="0" smtClean="0"/>
              <a:t>Target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 (</a:t>
            </a:r>
            <a:r>
              <a:rPr lang="en-US" i="1" dirty="0" smtClean="0"/>
              <a:t>caterer</a:t>
            </a:r>
            <a:r>
              <a:rPr lang="en-US" dirty="0" smtClean="0"/>
              <a:t>)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volume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0"/>
            <a:r>
              <a:rPr lang="en-US" dirty="0" err="1" smtClean="0"/>
              <a:t>kemampuan</a:t>
            </a:r>
            <a:endParaRPr lang="en-US" dirty="0" smtClean="0"/>
          </a:p>
          <a:p>
            <a:pPr lvl="0"/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target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volume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. T</a:t>
            </a:r>
          </a:p>
          <a:p>
            <a:r>
              <a:rPr lang="en-US" dirty="0" smtClean="0"/>
              <a:t>Target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seminimal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, </a:t>
            </a:r>
            <a:r>
              <a:rPr lang="en-US" dirty="0" err="1" smtClean="0"/>
              <a:t>pertama</a:t>
            </a:r>
            <a:r>
              <a:rPr lang="en-US" dirty="0" smtClean="0"/>
              <a:t> kali,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i="1" dirty="0" err="1" smtClean="0"/>
              <a:t>spesifik</a:t>
            </a:r>
            <a:r>
              <a:rPr lang="en-US" i="1" dirty="0" smtClean="0"/>
              <a:t> targeting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Ketika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diketahui</a:t>
            </a:r>
            <a:r>
              <a:rPr lang="en-US" b="1" dirty="0" smtClean="0"/>
              <a:t>:</a:t>
            </a:r>
          </a:p>
          <a:p>
            <a:pPr lvl="0"/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endParaRPr lang="en-US" dirty="0" smtClean="0"/>
          </a:p>
          <a:p>
            <a:pPr lvl="0"/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endParaRPr lang="en-US" dirty="0" smtClean="0"/>
          </a:p>
          <a:p>
            <a:pPr lvl="0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endParaRPr lang="en-US" dirty="0" smtClean="0"/>
          </a:p>
          <a:p>
            <a:pPr lvl="0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endParaRPr lang="en-US" dirty="0" smtClean="0"/>
          </a:p>
          <a:p>
            <a:pPr lvl="0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endParaRPr lang="en-US" dirty="0" smtClean="0"/>
          </a:p>
          <a:p>
            <a:pPr lvl="0"/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endParaRPr lang="en-US" dirty="0" smtClean="0"/>
          </a:p>
          <a:p>
            <a:pPr lvl="0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hidangan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menu.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endParaRPr lang="en-US" sz="1800" dirty="0" smtClean="0"/>
          </a:p>
          <a:p>
            <a:pPr lvl="1"/>
            <a:r>
              <a:rPr lang="en-US" b="1" dirty="0" err="1" smtClean="0"/>
              <a:t>Fasilitas</a:t>
            </a:r>
            <a:r>
              <a:rPr lang="en-US" b="1" dirty="0" smtClean="0"/>
              <a:t>  (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penyusun</a:t>
            </a:r>
            <a:r>
              <a:rPr lang="en-US" dirty="0" smtClean="0"/>
              <a:t> menu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  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jual</a:t>
            </a:r>
            <a:r>
              <a:rPr lang="en-US" b="1" dirty="0" smtClean="0"/>
              <a:t> yang </a:t>
            </a:r>
            <a:r>
              <a:rPr lang="en-US" b="1" dirty="0" err="1" smtClean="0"/>
              <a:t>unik</a:t>
            </a:r>
            <a:r>
              <a:rPr lang="en-US" b="1" dirty="0" smtClean="0"/>
              <a:t>  (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lain,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:</a:t>
            </a:r>
            <a:endParaRPr lang="en-US" sz="1800" dirty="0" smtClean="0"/>
          </a:p>
          <a:p>
            <a:pPr lvl="0"/>
            <a:r>
              <a:rPr lang="en-US" dirty="0" err="1" smtClean="0"/>
              <a:t>letak</a:t>
            </a:r>
            <a:r>
              <a:rPr lang="en-US" dirty="0" smtClean="0"/>
              <a:t> yang </a:t>
            </a:r>
            <a:r>
              <a:rPr lang="en-US" dirty="0" err="1" smtClean="0"/>
              <a:t>strategis</a:t>
            </a:r>
            <a:r>
              <a:rPr lang="en-US" dirty="0" smtClean="0"/>
              <a:t> –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dijangkau</a:t>
            </a:r>
            <a:endParaRPr lang="en-US" sz="1800" dirty="0" smtClean="0"/>
          </a:p>
          <a:p>
            <a:pPr lvl="0"/>
            <a:r>
              <a:rPr lang="en-US" dirty="0" err="1" smtClean="0"/>
              <a:t>cita</a:t>
            </a:r>
            <a:r>
              <a:rPr lang="en-US" dirty="0" smtClean="0"/>
              <a:t> rasa yang </a:t>
            </a:r>
            <a:r>
              <a:rPr lang="en-US" dirty="0" err="1" smtClean="0"/>
              <a:t>berbeda</a:t>
            </a:r>
            <a:endParaRPr lang="en-US" sz="1800" dirty="0" smtClean="0"/>
          </a:p>
          <a:p>
            <a:pPr lvl="0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yang </a:t>
            </a:r>
            <a:r>
              <a:rPr lang="en-US" dirty="0" err="1" smtClean="0"/>
              <a:t>bersaing</a:t>
            </a:r>
            <a:endParaRPr lang="en-US" sz="1800" dirty="0" smtClean="0"/>
          </a:p>
          <a:p>
            <a:pPr lvl="0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sz="1800" dirty="0" smtClean="0"/>
          </a:p>
          <a:p>
            <a:pPr lvl="0"/>
            <a:r>
              <a:rPr lang="en-US" dirty="0" err="1" smtClean="0"/>
              <a:t>jasa</a:t>
            </a:r>
            <a:r>
              <a:rPr lang="en-US" dirty="0" smtClean="0"/>
              <a:t>/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sz="1800" dirty="0" smtClean="0"/>
          </a:p>
          <a:p>
            <a:pPr lvl="0"/>
            <a:r>
              <a:rPr lang="en-US" dirty="0" err="1" smtClean="0"/>
              <a:t>dekorasi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.</a:t>
            </a:r>
            <a:r>
              <a:rPr lang="en-US" b="1" dirty="0" smtClean="0"/>
              <a:t> 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persaingan</a:t>
            </a:r>
            <a:endParaRPr lang="en-US" sz="1600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agar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lain. </a:t>
            </a:r>
            <a:endParaRPr lang="en-US" sz="1800" dirty="0" smtClean="0"/>
          </a:p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waspada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  <a:endParaRPr lang="en-US" sz="1800" dirty="0" smtClean="0"/>
          </a:p>
          <a:p>
            <a:pPr lvl="0"/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sz="1800" dirty="0" smtClean="0"/>
          </a:p>
          <a:p>
            <a:pPr lvl="0"/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(</a:t>
            </a:r>
            <a:r>
              <a:rPr lang="en-US" dirty="0" err="1" smtClean="0"/>
              <a:t>kelebihan</a:t>
            </a:r>
            <a:r>
              <a:rPr lang="en-US" dirty="0" smtClean="0"/>
              <a:t>) yang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lain. </a:t>
            </a:r>
            <a:endParaRPr lang="en-US" sz="1800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b="1" dirty="0" err="1" smtClean="0"/>
              <a:t>Menarik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endParaRPr lang="en-US" sz="1600" dirty="0" smtClean="0"/>
          </a:p>
          <a:p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hidangan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endParaRPr lang="en-US" sz="1800" dirty="0" smtClean="0"/>
          </a:p>
          <a:p>
            <a:pPr lvl="0"/>
            <a:r>
              <a:rPr lang="en-US" dirty="0" err="1" smtClean="0"/>
              <a:t>kedekatan</a:t>
            </a:r>
            <a:endParaRPr lang="en-US" sz="1800" dirty="0" smtClean="0"/>
          </a:p>
          <a:p>
            <a:pPr lvl="0"/>
            <a:r>
              <a:rPr lang="en-US" dirty="0" err="1" smtClean="0"/>
              <a:t>kenyamanan</a:t>
            </a:r>
            <a:endParaRPr lang="en-US" sz="1800" dirty="0" smtClean="0"/>
          </a:p>
          <a:p>
            <a:pPr lvl="0"/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endParaRPr lang="en-US" sz="1800" dirty="0" smtClean="0"/>
          </a:p>
          <a:p>
            <a:pPr lvl="0"/>
            <a:r>
              <a:rPr lang="en-US" dirty="0" err="1" smtClean="0"/>
              <a:t>reputasi</a:t>
            </a:r>
            <a:endParaRPr lang="en-US" sz="1800" dirty="0" smtClean="0"/>
          </a:p>
          <a:p>
            <a:pPr lvl="0"/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endParaRPr lang="en-US" sz="1800" dirty="0" smtClean="0"/>
          </a:p>
          <a:p>
            <a:pPr lvl="0"/>
            <a:r>
              <a:rPr lang="en-US" dirty="0" err="1" smtClean="0"/>
              <a:t>iklan</a:t>
            </a:r>
            <a:endParaRPr lang="en-US" sz="1800" dirty="0" smtClean="0"/>
          </a:p>
          <a:p>
            <a:pPr lvl="0"/>
            <a:r>
              <a:rPr lang="en-US" dirty="0" err="1" smtClean="0"/>
              <a:t>publisitas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endParaRPr lang="en-US" sz="1600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hidangan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menu: </a:t>
            </a:r>
            <a:endParaRPr lang="en-US" sz="1800" dirty="0" smtClean="0"/>
          </a:p>
          <a:p>
            <a:pPr lvl="0"/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endParaRPr lang="en-US" sz="1800" dirty="0" smtClean="0"/>
          </a:p>
          <a:p>
            <a:pPr lvl="0"/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sz="1800" dirty="0" smtClean="0"/>
          </a:p>
          <a:p>
            <a:pPr lvl="0"/>
            <a:r>
              <a:rPr lang="en-US" dirty="0" smtClean="0"/>
              <a:t>menu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sz="1800" dirty="0" smtClean="0"/>
          </a:p>
          <a:p>
            <a:pPr lvl="0"/>
            <a:r>
              <a:rPr lang="en-US" dirty="0" smtClean="0"/>
              <a:t>menu </a:t>
            </a:r>
            <a:r>
              <a:rPr lang="en-US" dirty="0" err="1" smtClean="0"/>
              <a:t>konsisten</a:t>
            </a:r>
            <a:endParaRPr lang="en-US" sz="1800" dirty="0" smtClean="0"/>
          </a:p>
          <a:p>
            <a:pPr lvl="0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/staff </a:t>
            </a:r>
            <a:endParaRPr lang="en-US" sz="1800" dirty="0" smtClean="0"/>
          </a:p>
          <a:p>
            <a:pPr lvl="0"/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endParaRPr lang="en-US" sz="1800" dirty="0" smtClean="0"/>
          </a:p>
          <a:p>
            <a:pPr lvl="0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dipesan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? (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?)</a:t>
            </a:r>
            <a:endParaRPr lang="en-US" sz="1800" dirty="0" smtClean="0"/>
          </a:p>
          <a:p>
            <a:pPr lvl="0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?</a:t>
            </a:r>
            <a:endParaRPr lang="en-US" sz="1800" dirty="0" smtClean="0"/>
          </a:p>
          <a:p>
            <a:pPr lvl="0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?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Apakah</a:t>
            </a:r>
            <a:r>
              <a:rPr lang="en-US" b="1" dirty="0" smtClean="0"/>
              <a:t> trend </a:t>
            </a:r>
            <a:r>
              <a:rPr lang="en-US" b="1" dirty="0" err="1" smtClean="0"/>
              <a:t>itu</a:t>
            </a:r>
            <a:r>
              <a:rPr lang="en-US" b="1" dirty="0" smtClean="0"/>
              <a:t>?</a:t>
            </a:r>
            <a:endParaRPr lang="en-US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“in“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fashion</a:t>
            </a:r>
          </a:p>
          <a:p>
            <a:pPr lvl="0"/>
            <a:r>
              <a:rPr lang="en-US" dirty="0" err="1" smtClean="0"/>
              <a:t>musik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warna</a:t>
            </a:r>
            <a:endParaRPr lang="en-US" dirty="0" smtClean="0"/>
          </a:p>
          <a:p>
            <a:pPr lvl="0"/>
            <a:r>
              <a:rPr lang="en-US" dirty="0" err="1" smtClean="0"/>
              <a:t>Makanan</a:t>
            </a:r>
            <a:r>
              <a:rPr lang="en-US" dirty="0" smtClean="0"/>
              <a:t>.</a:t>
            </a:r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>
              <a:buNone/>
            </a:pPr>
            <a:r>
              <a:rPr lang="en-US" b="1" dirty="0" smtClean="0"/>
              <a:t>Trend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boga</a:t>
            </a:r>
            <a:r>
              <a:rPr lang="en-US" b="1" dirty="0" smtClean="0"/>
              <a:t>:</a:t>
            </a:r>
          </a:p>
          <a:p>
            <a:pPr lvl="0"/>
            <a:r>
              <a:rPr lang="en-US" dirty="0" err="1" smtClean="0"/>
              <a:t>makanan</a:t>
            </a:r>
            <a:r>
              <a:rPr lang="en-US" dirty="0" smtClean="0"/>
              <a:t>/</a:t>
            </a:r>
            <a:r>
              <a:rPr lang="en-US" dirty="0" err="1" smtClean="0"/>
              <a:t>minuman</a:t>
            </a:r>
            <a:endParaRPr lang="en-US" dirty="0" smtClean="0"/>
          </a:p>
          <a:p>
            <a:pPr lvl="0"/>
            <a:r>
              <a:rPr lang="en-US" dirty="0" err="1" smtClean="0"/>
              <a:t>pelayanan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endParaRPr lang="en-US" dirty="0" smtClean="0"/>
          </a:p>
          <a:p>
            <a:pPr lvl="0"/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 err="1" smtClean="0"/>
              <a:t>Kegiatan</a:t>
            </a:r>
            <a:r>
              <a:rPr lang="en-US" sz="4800" dirty="0" smtClean="0"/>
              <a:t>/</a:t>
            </a:r>
            <a:r>
              <a:rPr lang="en-US" sz="4800" dirty="0" err="1" smtClean="0"/>
              <a:t>Proses</a:t>
            </a:r>
            <a:endParaRPr lang="en-US" sz="4800" dirty="0" smtClean="0"/>
          </a:p>
          <a:p>
            <a:pPr lvl="0"/>
            <a:r>
              <a:rPr lang="en-US" sz="4800" dirty="0" err="1" smtClean="0"/>
              <a:t>Individu</a:t>
            </a:r>
            <a:r>
              <a:rPr lang="en-US" sz="4800" dirty="0" smtClean="0"/>
              <a:t>/</a:t>
            </a:r>
            <a:r>
              <a:rPr lang="en-US" sz="4800" dirty="0" err="1" smtClean="0"/>
              <a:t>Kelompok</a:t>
            </a:r>
            <a:r>
              <a:rPr lang="en-US" sz="4800" dirty="0" smtClean="0"/>
              <a:t> </a:t>
            </a:r>
          </a:p>
          <a:p>
            <a:pPr lvl="0"/>
            <a:r>
              <a:rPr lang="en-US" sz="4800" dirty="0" err="1" smtClean="0"/>
              <a:t>Permintaan</a:t>
            </a:r>
            <a:endParaRPr lang="en-US" sz="4800" dirty="0" smtClean="0"/>
          </a:p>
          <a:p>
            <a:pPr lvl="0"/>
            <a:r>
              <a:rPr lang="en-US" sz="4800" dirty="0" err="1" smtClean="0"/>
              <a:t>Penawaran</a:t>
            </a:r>
            <a:r>
              <a:rPr lang="en-US" sz="4800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APA YANG DIMAKSUD DENGAN PASAR?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Trend </a:t>
            </a:r>
            <a:r>
              <a:rPr lang="en-US" b="1" dirty="0" err="1" smtClean="0"/>
              <a:t>makanan</a:t>
            </a:r>
            <a:r>
              <a:rPr lang="en-US" b="1" dirty="0" smtClean="0"/>
              <a:t> Indonesia:</a:t>
            </a:r>
          </a:p>
          <a:p>
            <a:pPr lvl="0"/>
            <a:r>
              <a:rPr lang="en-US" dirty="0" smtClean="0"/>
              <a:t>Dari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17 – 19,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 non-</a:t>
            </a:r>
            <a:r>
              <a:rPr lang="en-US" dirty="0" err="1" smtClean="0"/>
              <a:t>komersil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lvl="0"/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lvl="0"/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Dari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19 –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lain:</a:t>
            </a:r>
          </a:p>
          <a:p>
            <a:pPr lvl="0"/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(</a:t>
            </a:r>
            <a:r>
              <a:rPr lang="en-US" dirty="0" err="1" smtClean="0"/>
              <a:t>bakmi</a:t>
            </a:r>
            <a:r>
              <a:rPr lang="en-US" dirty="0" smtClean="0"/>
              <a:t>, </a:t>
            </a:r>
            <a:r>
              <a:rPr lang="en-US" dirty="0" err="1" smtClean="0"/>
              <a:t>bakso</a:t>
            </a:r>
            <a:r>
              <a:rPr lang="en-US" dirty="0" smtClean="0"/>
              <a:t>, </a:t>
            </a:r>
            <a:r>
              <a:rPr lang="en-US" dirty="0" err="1" smtClean="0"/>
              <a:t>bakpau</a:t>
            </a:r>
            <a:r>
              <a:rPr lang="en-US" dirty="0" smtClean="0"/>
              <a:t>)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sibuk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Warung</a:t>
            </a:r>
            <a:r>
              <a:rPr lang="en-US" dirty="0" smtClean="0"/>
              <a:t> </a:t>
            </a:r>
            <a:r>
              <a:rPr lang="en-US" dirty="0" err="1" smtClean="0"/>
              <a:t>Tegal</a:t>
            </a:r>
            <a:r>
              <a:rPr lang="en-US" dirty="0" smtClean="0"/>
              <a:t>, </a:t>
            </a:r>
            <a:r>
              <a:rPr lang="en-US" dirty="0" err="1" smtClean="0"/>
              <a:t>Restoran</a:t>
            </a:r>
            <a:r>
              <a:rPr lang="en-US" dirty="0" smtClean="0"/>
              <a:t> Padang, </a:t>
            </a:r>
            <a:r>
              <a:rPr lang="en-US" dirty="0" err="1" smtClean="0"/>
              <a:t>Kedai</a:t>
            </a:r>
            <a:r>
              <a:rPr lang="en-US" dirty="0" smtClean="0"/>
              <a:t> Soto </a:t>
            </a:r>
            <a:r>
              <a:rPr lang="en-US" dirty="0" err="1" smtClean="0"/>
              <a:t>Betawi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Roti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beebagai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nasi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donat</a:t>
            </a:r>
            <a:r>
              <a:rPr lang="en-US" dirty="0" smtClean="0"/>
              <a:t>, sandwiches, hamburgers, hot dogs,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restaurant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,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pelayanan-sendiri</a:t>
            </a:r>
            <a:r>
              <a:rPr lang="en-US" dirty="0" smtClean="0"/>
              <a:t> (self-service)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Mc.Donald’s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prasmanan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popular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acara-acara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Gaya </a:t>
            </a:r>
            <a:r>
              <a:rPr lang="en-US" dirty="0" err="1" smtClean="0"/>
              <a:t>prasmanan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popular </a:t>
            </a:r>
            <a:r>
              <a:rPr lang="en-US" dirty="0" err="1" smtClean="0"/>
              <a:t>akhir-akhir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pesta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.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prasmanan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kedai-kedai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 sate, </a:t>
            </a:r>
            <a:r>
              <a:rPr lang="en-US" dirty="0" err="1" smtClean="0"/>
              <a:t>soto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Jajanan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Indonesia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popular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Faktor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trend </a:t>
            </a:r>
            <a:r>
              <a:rPr lang="en-US" b="1" dirty="0" err="1" smtClean="0"/>
              <a:t>makanan</a:t>
            </a:r>
            <a:r>
              <a:rPr lang="en-US" b="1" dirty="0" smtClean="0"/>
              <a:t>:</a:t>
            </a:r>
            <a:endParaRPr lang="en-US" dirty="0" smtClean="0"/>
          </a:p>
          <a:p>
            <a:pPr lvl="0"/>
            <a:r>
              <a:rPr lang="en-US" dirty="0" err="1" smtClean="0"/>
              <a:t>pendidikan</a:t>
            </a:r>
            <a:endParaRPr lang="en-US" dirty="0" smtClean="0"/>
          </a:p>
          <a:p>
            <a:pPr lvl="0"/>
            <a:r>
              <a:rPr lang="en-US" dirty="0" err="1" smtClean="0"/>
              <a:t>pengaruh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hiburan</a:t>
            </a:r>
            <a:endParaRPr lang="en-US" dirty="0" smtClean="0"/>
          </a:p>
          <a:p>
            <a:pPr lvl="0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lvl="0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popularitas</a:t>
            </a:r>
            <a:endParaRPr lang="en-US" dirty="0" smtClean="0"/>
          </a:p>
          <a:p>
            <a:pPr lvl="0"/>
            <a:r>
              <a:rPr lang="en-US" dirty="0" smtClean="0"/>
              <a:t>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endParaRPr lang="en-US" dirty="0" smtClean="0"/>
          </a:p>
          <a:p>
            <a:pPr lvl="0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endParaRPr lang="en-US" dirty="0" smtClean="0"/>
          </a:p>
          <a:p>
            <a:pPr lvl="0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penyajiannya</a:t>
            </a: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empat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diketahui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menyusun</a:t>
            </a:r>
            <a:r>
              <a:rPr lang="en-US" b="1" dirty="0" smtClean="0"/>
              <a:t> menu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heterogen</a:t>
            </a:r>
            <a:r>
              <a:rPr lang="en-US" dirty="0" smtClean="0"/>
              <a:t>/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 </a:t>
            </a:r>
            <a:r>
              <a:rPr lang="en-US" dirty="0" err="1" smtClean="0"/>
              <a:t>Homogen</a:t>
            </a:r>
            <a:r>
              <a:rPr lang="en-US" dirty="0" smtClean="0"/>
              <a:t>/</a:t>
            </a:r>
            <a:r>
              <a:rPr lang="en-US" dirty="0" err="1" smtClean="0"/>
              <a:t>sejenis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area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(1) 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, (2) 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err="1" smtClean="0"/>
              <a:t>Geografi</a:t>
            </a:r>
            <a:r>
              <a:rPr lang="en-US" sz="4400" dirty="0" smtClean="0"/>
              <a:t>.</a:t>
            </a:r>
          </a:p>
          <a:p>
            <a:pPr lvl="0"/>
            <a:r>
              <a:rPr lang="en-US" sz="4400" dirty="0" err="1" smtClean="0"/>
              <a:t>Demografi</a:t>
            </a:r>
            <a:r>
              <a:rPr lang="en-US" sz="4400" dirty="0" smtClean="0"/>
              <a:t>.</a:t>
            </a:r>
          </a:p>
          <a:p>
            <a:pPr lvl="0"/>
            <a:r>
              <a:rPr lang="en-US" sz="4400" dirty="0" err="1" smtClean="0"/>
              <a:t>Psikologi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err="1" smtClean="0"/>
              <a:t>Faktor-faktor</a:t>
            </a:r>
            <a:r>
              <a:rPr lang="en-US" sz="5300" b="1" dirty="0" smtClean="0"/>
              <a:t> yang </a:t>
            </a:r>
            <a:r>
              <a:rPr lang="en-US" sz="5300" b="1" dirty="0" err="1" smtClean="0"/>
              <a:t>mendasari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segmentasi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pasar</a:t>
            </a:r>
            <a:r>
              <a:rPr lang="en-US" sz="5300" b="1" dirty="0" smtClean="0"/>
              <a:t>:</a:t>
            </a:r>
            <a:br>
              <a:rPr lang="en-US" sz="53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Target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endParaRPr lang="en-US" dirty="0" smtClean="0"/>
          </a:p>
          <a:p>
            <a:pPr lvl="0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0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agar </a:t>
            </a:r>
            <a:r>
              <a:rPr lang="en-US" dirty="0" err="1" smtClean="0"/>
              <a:t>mencapai</a:t>
            </a:r>
            <a:r>
              <a:rPr lang="en-US" dirty="0" smtClean="0"/>
              <a:t> volume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0"/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area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seminimal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(</a:t>
            </a:r>
            <a:r>
              <a:rPr lang="en-US" b="1" i="1" dirty="0" smtClean="0"/>
              <a:t>Specific targeting</a:t>
            </a:r>
            <a:r>
              <a:rPr lang="en-US" b="1" dirty="0" smtClean="0"/>
              <a:t>):</a:t>
            </a:r>
          </a:p>
          <a:p>
            <a:pPr lvl="0"/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endParaRPr lang="en-US" dirty="0" smtClean="0"/>
          </a:p>
          <a:p>
            <a:pPr lvl="0"/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endParaRPr lang="en-US" dirty="0" smtClean="0"/>
          </a:p>
          <a:p>
            <a:pPr lvl="0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motivasinya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endParaRPr lang="en-US" dirty="0" smtClean="0"/>
          </a:p>
          <a:p>
            <a:pPr lvl="0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endParaRPr lang="en-US" dirty="0" smtClean="0"/>
          </a:p>
          <a:p>
            <a:pPr lvl="0"/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sajikan</a:t>
            </a:r>
            <a:endParaRPr lang="en-US" dirty="0" smtClean="0"/>
          </a:p>
          <a:p>
            <a:pPr lvl="0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hidangan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menu.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:</a:t>
            </a:r>
            <a:endParaRPr lang="en-US" dirty="0" smtClean="0"/>
          </a:p>
          <a:p>
            <a:pPr lvl="0"/>
            <a:r>
              <a:rPr lang="en-US" dirty="0" err="1" smtClean="0"/>
              <a:t>fasilitas</a:t>
            </a:r>
            <a:r>
              <a:rPr lang="en-US" dirty="0" smtClean="0"/>
              <a:t>    </a:t>
            </a:r>
          </a:p>
          <a:p>
            <a:pPr lvl="0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lvl="0"/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Definisi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rasa </a:t>
            </a:r>
            <a:r>
              <a:rPr lang="en-US" dirty="0" err="1" smtClean="0"/>
              <a:t>lapar</a:t>
            </a:r>
            <a:r>
              <a:rPr lang="en-US" dirty="0" smtClean="0"/>
              <a:t>,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dibelanjakan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membelanjakannya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industri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boga</a:t>
            </a:r>
            <a:r>
              <a:rPr lang="en-US" b="1" dirty="0" smtClean="0"/>
              <a:t>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:</a:t>
            </a:r>
          </a:p>
          <a:p>
            <a:pPr lvl="0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?</a:t>
            </a:r>
          </a:p>
          <a:p>
            <a:pPr lvl="0"/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?</a:t>
            </a:r>
          </a:p>
          <a:p>
            <a:pPr lvl="0"/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(   </a:t>
            </a:r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</a:t>
            </a:r>
            <a:r>
              <a:rPr lang="en-US" dirty="0" err="1" smtClean="0"/>
              <a:t>serupa</a:t>
            </a:r>
            <a:r>
              <a:rPr lang="en-US" dirty="0" smtClean="0"/>
              <a:t>). </a:t>
            </a:r>
          </a:p>
          <a:p>
            <a:pPr lvl="0"/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heterogen</a:t>
            </a:r>
            <a:r>
              <a:rPr lang="en-US" dirty="0" smtClean="0"/>
              <a:t>/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/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homogen</a:t>
            </a:r>
            <a:r>
              <a:rPr lang="en-US" dirty="0" smtClean="0"/>
              <a:t>/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 (</a:t>
            </a:r>
            <a:r>
              <a:rPr lang="en-US" dirty="0" err="1" smtClean="0"/>
              <a:t>catere</a:t>
            </a:r>
            <a:r>
              <a:rPr lang="en-US" dirty="0" smtClean="0"/>
              <a:t>)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pemasarannya</a:t>
            </a:r>
            <a:r>
              <a:rPr lang="en-US" dirty="0" smtClean="0"/>
              <a:t> (</a:t>
            </a:r>
            <a:r>
              <a:rPr lang="en-US" dirty="0" err="1" smtClean="0"/>
              <a:t>pasar</a:t>
            </a:r>
            <a:r>
              <a:rPr lang="en-US" dirty="0" smtClean="0"/>
              <a:t> target).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242</TotalTime>
  <Words>902</Words>
  <Application>Microsoft Office PowerPoint</Application>
  <PresentationFormat>On-screen Show (4:3)</PresentationFormat>
  <Paragraphs>151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MERANCANG MENU UNTUK MEMENUHI KEBUTUHAN PASAR </vt:lpstr>
      <vt:lpstr> APA YANG DIMAKSUD DENGAN PASAR? </vt:lpstr>
      <vt:lpstr> Ada empat hal yang harus diketahui sebelum menyusun menu: </vt:lpstr>
      <vt:lpstr>Segmentasi pasar </vt:lpstr>
      <vt:lpstr>  Faktor-faktor yang mendasari segmentasi pasar: 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MERANCANG MENU UNTUK MEMENUHI KEBUTUHAN PASAR </dc:title>
  <dc:creator/>
  <cp:lastModifiedBy>UNY</cp:lastModifiedBy>
  <cp:revision>6</cp:revision>
  <dcterms:created xsi:type="dcterms:W3CDTF">2006-08-16T00:00:00Z</dcterms:created>
  <dcterms:modified xsi:type="dcterms:W3CDTF">2013-11-26T04:37:24Z</dcterms:modified>
</cp:coreProperties>
</file>