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EFE-0800-4965-9C38-68892397EB5A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FA50C8-8883-44FA-9591-FCAFC4D42E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EFE-0800-4965-9C38-68892397EB5A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0C8-8883-44FA-9591-FCAFC4D42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0FA50C8-8883-44FA-9591-FCAFC4D42E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EFE-0800-4965-9C38-68892397EB5A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EFE-0800-4965-9C38-68892397EB5A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0FA50C8-8883-44FA-9591-FCAFC4D42E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EFE-0800-4965-9C38-68892397EB5A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FA50C8-8883-44FA-9591-FCAFC4D42E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460EFE-0800-4965-9C38-68892397EB5A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0C8-8883-44FA-9591-FCAFC4D42E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EFE-0800-4965-9C38-68892397EB5A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0FA50C8-8883-44FA-9591-FCAFC4D42E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EFE-0800-4965-9C38-68892397EB5A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0FA50C8-8883-44FA-9591-FCAFC4D42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EFE-0800-4965-9C38-68892397EB5A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FA50C8-8883-44FA-9591-FCAFC4D42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FA50C8-8883-44FA-9591-FCAFC4D42E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EFE-0800-4965-9C38-68892397EB5A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0FA50C8-8883-44FA-9591-FCAFC4D42E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460EFE-0800-4965-9C38-68892397EB5A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460EFE-0800-4965-9C38-68892397EB5A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FA50C8-8883-44FA-9591-FCAFC4D42E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okom@uny.ac.i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err="1" smtClean="0"/>
              <a:t>Kokom</a:t>
            </a:r>
            <a:r>
              <a:rPr lang="en-US" sz="2800" dirty="0" smtClean="0"/>
              <a:t> </a:t>
            </a:r>
            <a:r>
              <a:rPr lang="en-US" sz="2800" dirty="0" err="1" smtClean="0"/>
              <a:t>komariah</a:t>
            </a:r>
            <a:r>
              <a:rPr lang="en-US" sz="2800" dirty="0" smtClean="0"/>
              <a:t> </a:t>
            </a:r>
          </a:p>
          <a:p>
            <a:r>
              <a:rPr lang="en-US" sz="2800" cap="none" dirty="0" smtClean="0"/>
              <a:t>(email: </a:t>
            </a:r>
            <a:r>
              <a:rPr lang="en-US" sz="2800" cap="none" dirty="0" smtClean="0">
                <a:hlinkClick r:id="rId2"/>
              </a:rPr>
              <a:t>kokom@uny.ac.id</a:t>
            </a:r>
            <a:r>
              <a:rPr lang="en-US" sz="2800" cap="none" dirty="0" smtClean="0"/>
              <a:t>) </a:t>
            </a:r>
            <a:endParaRPr lang="en-US" sz="28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PELUANG KARIER DALAM BIDANG FOOD AND BEVERAGE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CATERING, FAST FOOD, DELIS, AND TAKEOUT</a:t>
            </a:r>
          </a:p>
          <a:p>
            <a:r>
              <a:rPr lang="en-US" dirty="0" smtClean="0"/>
              <a:t>RESTAURANTS</a:t>
            </a:r>
          </a:p>
          <a:p>
            <a:r>
              <a:rPr lang="en-US" dirty="0"/>
              <a:t>BAKERIES </a:t>
            </a:r>
            <a:r>
              <a:rPr lang="en-US" dirty="0" smtClean="0"/>
              <a:t>AND BAKING</a:t>
            </a:r>
          </a:p>
          <a:p>
            <a:r>
              <a:rPr lang="en-US" dirty="0" smtClean="0"/>
              <a:t>INSTITUTIONAL FOOD</a:t>
            </a:r>
          </a:p>
          <a:p>
            <a:r>
              <a:rPr lang="en-US" dirty="0"/>
              <a:t>COMMUNITY </a:t>
            </a:r>
            <a:r>
              <a:rPr lang="en-US" dirty="0" smtClean="0"/>
              <a:t>AND  SOCIAL SERVICE</a:t>
            </a:r>
          </a:p>
          <a:p>
            <a:r>
              <a:rPr lang="en-US" dirty="0" smtClean="0"/>
              <a:t>FARMING</a:t>
            </a:r>
          </a:p>
          <a:p>
            <a:r>
              <a:rPr lang="en-US" dirty="0"/>
              <a:t>SPECIALTY </a:t>
            </a:r>
            <a:r>
              <a:rPr lang="en-US" dirty="0" smtClean="0"/>
              <a:t>FOOD PRODUCTS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BEVERAGES</a:t>
            </a:r>
          </a:p>
          <a:p>
            <a:r>
              <a:rPr lang="en-US" dirty="0"/>
              <a:t>RETAIL AND</a:t>
            </a:r>
          </a:p>
          <a:p>
            <a:r>
              <a:rPr lang="en-US" dirty="0"/>
              <a:t>WHOLESALE </a:t>
            </a:r>
            <a:r>
              <a:rPr lang="en-US" dirty="0" smtClean="0"/>
              <a:t>FOODS AND GROCERIES</a:t>
            </a:r>
          </a:p>
          <a:p>
            <a:r>
              <a:rPr lang="en-US" dirty="0"/>
              <a:t>COOKWARE </a:t>
            </a:r>
            <a:r>
              <a:rPr lang="en-US" dirty="0" smtClean="0"/>
              <a:t>AND EQUIPMENT</a:t>
            </a:r>
          </a:p>
          <a:p>
            <a:r>
              <a:rPr lang="en-US" dirty="0"/>
              <a:t>PUBLICITY, </a:t>
            </a:r>
            <a:r>
              <a:rPr lang="en-US" dirty="0" smtClean="0"/>
              <a:t>PUBLIC RELATIONS</a:t>
            </a:r>
            <a:r>
              <a:rPr lang="en-US" dirty="0"/>
              <a:t>, </a:t>
            </a:r>
            <a:r>
              <a:rPr lang="en-US" dirty="0" smtClean="0"/>
              <a:t>AND MARKETING</a:t>
            </a:r>
          </a:p>
          <a:p>
            <a:r>
              <a:rPr lang="en-US" dirty="0"/>
              <a:t>COOKING SCHOOLS</a:t>
            </a:r>
            <a:r>
              <a:rPr lang="en-US" dirty="0" smtClean="0"/>
              <a:t>, VOCATIONAL TRAINING</a:t>
            </a:r>
            <a:r>
              <a:rPr lang="en-US" dirty="0"/>
              <a:t>, </a:t>
            </a:r>
            <a:r>
              <a:rPr lang="en-US" dirty="0" smtClean="0"/>
              <a:t>AND ACADEMIES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NUTRITION </a:t>
            </a:r>
            <a:r>
              <a:rPr lang="en-US" dirty="0" smtClean="0"/>
              <a:t>AND DIETETICS</a:t>
            </a:r>
          </a:p>
          <a:p>
            <a:r>
              <a:rPr lang="en-US" dirty="0"/>
              <a:t>CULINARY </a:t>
            </a:r>
            <a:r>
              <a:rPr lang="en-US" dirty="0" smtClean="0"/>
              <a:t>OR BEVERAGE COMPUTER SERVICES</a:t>
            </a:r>
          </a:p>
          <a:p>
            <a:r>
              <a:rPr lang="en-US" dirty="0"/>
              <a:t>WRITING </a:t>
            </a:r>
            <a:r>
              <a:rPr lang="en-US" dirty="0" smtClean="0"/>
              <a:t>AND PUBLISHING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Katalog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Konsultan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endParaRPr lang="en-US" dirty="0" smtClean="0"/>
          </a:p>
          <a:p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resep</a:t>
            </a: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</TotalTime>
  <Words>79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PELUANG KARIER DALAM BIDANG FOOD AND BEVERAGE </vt:lpstr>
      <vt:lpstr>Slide 2</vt:lpstr>
      <vt:lpstr>Slide 3</vt:lpstr>
      <vt:lpstr>Slide 4</vt:lpstr>
      <vt:lpstr>Slide 5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PELUANG KARIER DALAM BIDANG FOOD AND BEVERAGE </dc:title>
  <dc:creator>UNY</dc:creator>
  <cp:lastModifiedBy>UNY</cp:lastModifiedBy>
  <cp:revision>3</cp:revision>
  <dcterms:created xsi:type="dcterms:W3CDTF">2013-11-11T02:28:50Z</dcterms:created>
  <dcterms:modified xsi:type="dcterms:W3CDTF">2013-11-26T05:05:16Z</dcterms:modified>
</cp:coreProperties>
</file>