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4" r:id="rId5"/>
    <p:sldId id="260" r:id="rId6"/>
    <p:sldId id="261" r:id="rId7"/>
    <p:sldId id="265" r:id="rId8"/>
    <p:sldId id="262" r:id="rId9"/>
    <p:sldId id="268" r:id="rId10"/>
    <p:sldId id="263" r:id="rId11"/>
    <p:sldId id="257" r:id="rId12"/>
    <p:sldId id="282" r:id="rId13"/>
    <p:sldId id="283" r:id="rId14"/>
    <p:sldId id="284" r:id="rId15"/>
    <p:sldId id="285" r:id="rId16"/>
    <p:sldId id="286" r:id="rId17"/>
    <p:sldId id="291" r:id="rId18"/>
    <p:sldId id="287" r:id="rId19"/>
    <p:sldId id="290" r:id="rId20"/>
    <p:sldId id="288" r:id="rId21"/>
    <p:sldId id="280" r:id="rId22"/>
    <p:sldId id="289" r:id="rId23"/>
    <p:sldId id="266" r:id="rId24"/>
    <p:sldId id="269" r:id="rId25"/>
    <p:sldId id="271" r:id="rId26"/>
    <p:sldId id="292" r:id="rId27"/>
    <p:sldId id="293" r:id="rId28"/>
    <p:sldId id="270" r:id="rId29"/>
    <p:sldId id="272" r:id="rId30"/>
    <p:sldId id="273" r:id="rId31"/>
    <p:sldId id="274" r:id="rId32"/>
    <p:sldId id="275" r:id="rId33"/>
    <p:sldId id="276" r:id="rId34"/>
    <p:sldId id="277" r:id="rId35"/>
    <p:sldId id="278" r:id="rId36"/>
    <p:sldId id="295" r:id="rId37"/>
    <p:sldId id="294"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70EFB630-8171-4663-8FD1-47D6BA173523}"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0EFB630-8171-4663-8FD1-47D6BA17352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0EFB630-8171-4663-8FD1-47D6BA173523}"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0EFB630-8171-4663-8FD1-47D6BA17352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70EFB630-8171-4663-8FD1-47D6BA173523}"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0EFB630-8171-4663-8FD1-47D6BA17352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70EFB630-8171-4663-8FD1-47D6BA17352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70EFB630-8171-4663-8FD1-47D6BA17352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70EFB630-8171-4663-8FD1-47D6BA173523}"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0EFB630-8171-4663-8FD1-47D6BA17352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C05299A-5868-42BB-AE9F-5BF19B97D93F}" type="datetimeFigureOut">
              <a:rPr lang="id-ID" smtClean="0"/>
              <a:pPr/>
              <a:t>26/11/2013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70EFB630-8171-4663-8FD1-47D6BA173523}"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C05299A-5868-42BB-AE9F-5BF19B97D93F}" type="datetimeFigureOut">
              <a:rPr lang="id-ID" smtClean="0"/>
              <a:pPr/>
              <a:t>26/11/2013</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0EFB630-8171-4663-8FD1-47D6BA173523}"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ziddu.com/download/16814864/SK_KD_SMALB_ABDE.rar.html" TargetMode="External"/><Relationship Id="rId3" Type="http://schemas.openxmlformats.org/officeDocument/2006/relationships/hyperlink" Target="http://www.ziddu.com/download/16805694/SK_KD_SMP_MTS.rar.html" TargetMode="External"/><Relationship Id="rId7" Type="http://schemas.openxmlformats.org/officeDocument/2006/relationships/hyperlink" Target="http://www.ziddu.com/download/16814559/SK_KD_SMPLB_ABDE.rar.html" TargetMode="External"/><Relationship Id="rId2" Type="http://schemas.openxmlformats.org/officeDocument/2006/relationships/hyperlink" Target="http://www.ziddu.com/download/16805597/SK_KD_SD_MI.rar.html" TargetMode="External"/><Relationship Id="rId1" Type="http://schemas.openxmlformats.org/officeDocument/2006/relationships/slideLayout" Target="../slideLayouts/slideLayout2.xml"/><Relationship Id="rId6" Type="http://schemas.openxmlformats.org/officeDocument/2006/relationships/hyperlink" Target="http://www.ziddu.com/download/16814265/SK_KD_SDLB_ABDE.rar.html" TargetMode="External"/><Relationship Id="rId5" Type="http://schemas.openxmlformats.org/officeDocument/2006/relationships/hyperlink" Target="SK_KD_SMK_MAK.rar" TargetMode="External"/><Relationship Id="rId10" Type="http://schemas.openxmlformats.org/officeDocument/2006/relationships/hyperlink" Target="http://www.ziddu.com/download/16805351/Permendiknas_No.14_Thn.2007.rar.html" TargetMode="External"/><Relationship Id="rId4" Type="http://schemas.openxmlformats.org/officeDocument/2006/relationships/hyperlink" Target="http://www.ziddu.com/download/16805352/SK-KD_SMA-MA.rar.html" TargetMode="External"/><Relationship Id="rId9" Type="http://schemas.openxmlformats.org/officeDocument/2006/relationships/hyperlink" Target="Permendiknas_No.22_Thn.2006.rar"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Permendiknas_No.23_Thn.2006.rar" TargetMode="External"/><Relationship Id="rId3" Type="http://schemas.openxmlformats.org/officeDocument/2006/relationships/hyperlink" Target="http://www.ziddu.com/download/16804623/SKL_MAPEL_SMP-MTs.rar.html" TargetMode="External"/><Relationship Id="rId7" Type="http://schemas.openxmlformats.org/officeDocument/2006/relationships/hyperlink" Target="http://www.ziddu.com/download/16804672/Panduan_Umum_Penyusunan_KTSP.rar.html" TargetMode="External"/><Relationship Id="rId2" Type="http://schemas.openxmlformats.org/officeDocument/2006/relationships/hyperlink" Target="http://www.ziddu.com/download/16804624/SKL_MAPEL_SD-MI.rar.html" TargetMode="External"/><Relationship Id="rId1" Type="http://schemas.openxmlformats.org/officeDocument/2006/relationships/slideLayout" Target="../slideLayouts/slideLayout2.xml"/><Relationship Id="rId6" Type="http://schemas.openxmlformats.org/officeDocument/2006/relationships/hyperlink" Target="http://www.ziddu.com/download/16804626/SKL_MAPEL_PLB_ABDE.rar.html" TargetMode="External"/><Relationship Id="rId5" Type="http://schemas.openxmlformats.org/officeDocument/2006/relationships/hyperlink" Target="SKL_MAPEL_SMK-MAK(1).rar" TargetMode="External"/><Relationship Id="rId10" Type="http://schemas.openxmlformats.org/officeDocument/2006/relationships/hyperlink" Target="Permendiknas_No.6_Thn.2007.rar" TargetMode="External"/><Relationship Id="rId4" Type="http://schemas.openxmlformats.org/officeDocument/2006/relationships/hyperlink" Target="http://www.ziddu.com/download/16804622/SKL_MSPEL_SMA-MA.rar.html" TargetMode="External"/><Relationship Id="rId9" Type="http://schemas.openxmlformats.org/officeDocument/2006/relationships/hyperlink" Target="Permendiknas_No.24_Thn.2006.ra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ziddu.com/download/16804750/Permendiknas_No.3_Thn.2008.rar.html" TargetMode="External"/><Relationship Id="rId2" Type="http://schemas.openxmlformats.org/officeDocument/2006/relationships/hyperlink" Target="Permendiknas_No.41_Thn.2007.ra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ziddu.com/download/16804845/Permendiknas_No.40_Thn.2009.rar.html" TargetMode="External"/><Relationship Id="rId3" Type="http://schemas.openxmlformats.org/officeDocument/2006/relationships/hyperlink" Target="Permendiknas_No.13_Thn.2007.rar" TargetMode="External"/><Relationship Id="rId7" Type="http://schemas.openxmlformats.org/officeDocument/2006/relationships/hyperlink" Target="http://www.ziddu.com/download/16804848/Permendiknas_No.27_Thn.2008.rar.html" TargetMode="External"/><Relationship Id="rId12" Type="http://schemas.openxmlformats.org/officeDocument/2006/relationships/hyperlink" Target="http://www.ziddu.com/download/16804843/Permendiknas_No.44_Thn.2009.rar.html" TargetMode="External"/><Relationship Id="rId2" Type="http://schemas.openxmlformats.org/officeDocument/2006/relationships/hyperlink" Target="http://www.ziddu.com/download/16804808/Permendiknas_No.12_Thn.2007.rar.html" TargetMode="External"/><Relationship Id="rId1" Type="http://schemas.openxmlformats.org/officeDocument/2006/relationships/slideLayout" Target="../slideLayouts/slideLayout2.xml"/><Relationship Id="rId6" Type="http://schemas.openxmlformats.org/officeDocument/2006/relationships/hyperlink" Target="http://www.ziddu.com/download/16804809/Permendiknas_No.25_Thn.2008.rar.html" TargetMode="External"/><Relationship Id="rId11" Type="http://schemas.openxmlformats.org/officeDocument/2006/relationships/hyperlink" Target="http://www.ziddu.com/download/16804847/Permendiknas_No.43_Thn.2009.rar.html" TargetMode="External"/><Relationship Id="rId5" Type="http://schemas.openxmlformats.org/officeDocument/2006/relationships/hyperlink" Target="http://www.ziddu.com/download/16804807/Permendiknas_No.24_Thn.2008.rar.html" TargetMode="External"/><Relationship Id="rId10" Type="http://schemas.openxmlformats.org/officeDocument/2006/relationships/hyperlink" Target="http://www.ziddu.com/download/16804844/Permendiknas_No.42_Thn.2009.rar.html" TargetMode="External"/><Relationship Id="rId4" Type="http://schemas.openxmlformats.org/officeDocument/2006/relationships/hyperlink" Target="Permendiknas_No.16_Thn.2007.rar" TargetMode="External"/><Relationship Id="rId9" Type="http://schemas.openxmlformats.org/officeDocument/2006/relationships/hyperlink" Target="http://www.ziddu.com/download/16804846/Permendiknas_No.41_Thn.2009.rar.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ziddu.com/download/16805059/Permendiknas_No.33_Thn.2008.rar.html" TargetMode="External"/><Relationship Id="rId2" Type="http://schemas.openxmlformats.org/officeDocument/2006/relationships/hyperlink" Target="http://www.ziddu.com/download/16805060/Permendiknas_No.24_Thn.2007.rar.html" TargetMode="External"/><Relationship Id="rId1" Type="http://schemas.openxmlformats.org/officeDocument/2006/relationships/slideLayout" Target="../slideLayouts/slideLayout2.xml"/><Relationship Id="rId4" Type="http://schemas.openxmlformats.org/officeDocument/2006/relationships/hyperlink" Target="Permendiknas_No.40_Thn.2008.rar"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Permendiknas_No.19_Thn.2007.ra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Permendiknas_No.69_Thn.2009.ra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Permendiknas_No.20_Thn.2007.ra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340768"/>
            <a:ext cx="7700392" cy="4731438"/>
          </a:xfrm>
        </p:spPr>
        <p:style>
          <a:lnRef idx="2">
            <a:schemeClr val="accent5"/>
          </a:lnRef>
          <a:fillRef idx="1">
            <a:schemeClr val="lt1"/>
          </a:fillRef>
          <a:effectRef idx="0">
            <a:schemeClr val="accent5"/>
          </a:effectRef>
          <a:fontRef idx="minor">
            <a:schemeClr val="dk1"/>
          </a:fontRef>
        </p:style>
        <p:txBody>
          <a:bodyPr>
            <a:normAutofit fontScale="90000"/>
          </a:bodyPr>
          <a:lstStyle/>
          <a:p>
            <a:pPr algn="r"/>
            <a:r>
              <a:rPr lang="id-ID" dirty="0" smtClean="0">
                <a:solidFill>
                  <a:srgbClr val="002060"/>
                </a:solidFill>
              </a:rPr>
              <a:t>UNDANG-UNDANG  </a:t>
            </a:r>
            <a:br>
              <a:rPr lang="id-ID" dirty="0" smtClean="0">
                <a:solidFill>
                  <a:srgbClr val="002060"/>
                </a:solidFill>
              </a:rPr>
            </a:br>
            <a:r>
              <a:rPr lang="id-ID" dirty="0" smtClean="0">
                <a:solidFill>
                  <a:srgbClr val="002060"/>
                </a:solidFill>
              </a:rPr>
              <a:t>NOMOR 20 TAHUN 2003 TENTANG </a:t>
            </a:r>
            <a:br>
              <a:rPr lang="id-ID" dirty="0" smtClean="0">
                <a:solidFill>
                  <a:srgbClr val="002060"/>
                </a:solidFill>
              </a:rPr>
            </a:br>
            <a:r>
              <a:rPr lang="id-ID" dirty="0" smtClean="0">
                <a:solidFill>
                  <a:srgbClr val="002060"/>
                </a:solidFill>
              </a:rPr>
              <a:t>SISTEM PENDIDIKAN </a:t>
            </a:r>
            <a:r>
              <a:rPr lang="id-ID" dirty="0" smtClean="0">
                <a:solidFill>
                  <a:srgbClr val="002060"/>
                </a:solidFill>
              </a:rPr>
              <a:t>NASIONAL</a:t>
            </a: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sz="3600" dirty="0" err="1" smtClean="0">
                <a:solidFill>
                  <a:srgbClr val="FF0000"/>
                </a:solidFill>
              </a:rPr>
              <a:t>Oleh</a:t>
            </a:r>
            <a:r>
              <a:rPr lang="en-US" sz="3600" dirty="0" smtClean="0">
                <a:solidFill>
                  <a:srgbClr val="FF0000"/>
                </a:solidFill>
              </a:rPr>
              <a:t>: </a:t>
            </a:r>
            <a:r>
              <a:rPr lang="en-US" sz="3600" dirty="0" err="1" smtClean="0">
                <a:solidFill>
                  <a:srgbClr val="FF0000"/>
                </a:solidFill>
              </a:rPr>
              <a:t>Kokom</a:t>
            </a:r>
            <a:r>
              <a:rPr lang="en-US" sz="3600" dirty="0" smtClean="0">
                <a:solidFill>
                  <a:srgbClr val="FF0000"/>
                </a:solidFill>
              </a:rPr>
              <a:t> </a:t>
            </a:r>
            <a:r>
              <a:rPr lang="en-US" sz="3600" dirty="0" err="1" smtClean="0">
                <a:solidFill>
                  <a:srgbClr val="FF0000"/>
                </a:solidFill>
              </a:rPr>
              <a:t>Komariah</a:t>
            </a:r>
            <a:r>
              <a:rPr lang="en-US" sz="3600" dirty="0" smtClean="0">
                <a:solidFill>
                  <a:srgbClr val="FF0000"/>
                </a:solidFill>
              </a:rPr>
              <a:t> </a:t>
            </a:r>
            <a:br>
              <a:rPr lang="en-US" sz="3600" dirty="0" smtClean="0">
                <a:solidFill>
                  <a:srgbClr val="FF0000"/>
                </a:solidFill>
              </a:rPr>
            </a:br>
            <a:r>
              <a:rPr lang="en-US" sz="3600" dirty="0" smtClean="0">
                <a:solidFill>
                  <a:srgbClr val="FF0000"/>
                </a:solidFill>
              </a:rPr>
              <a:t>email: kokom@uny_ac.id</a:t>
            </a:r>
            <a:r>
              <a:rPr lang="id-ID" sz="3600" dirty="0" smtClean="0">
                <a:solidFill>
                  <a:srgbClr val="FF0000"/>
                </a:solidFill>
              </a:rPr>
              <a:t> </a:t>
            </a:r>
            <a:endParaRPr lang="id-ID" sz="3600" dirty="0">
              <a:solidFill>
                <a:srgbClr val="FF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1600" y="188640"/>
            <a:ext cx="7924800" cy="659160"/>
          </a:xfrm>
        </p:spPr>
        <p:txBody>
          <a:bodyPr>
            <a:normAutofit fontScale="90000"/>
          </a:bodyPr>
          <a:lstStyle/>
          <a:p>
            <a:r>
              <a:rPr lang="en-US" dirty="0">
                <a:solidFill>
                  <a:srgbClr val="002060"/>
                </a:solidFill>
              </a:rPr>
              <a:t>JENIS </a:t>
            </a:r>
            <a:r>
              <a:rPr lang="en-US" dirty="0" smtClean="0">
                <a:solidFill>
                  <a:srgbClr val="002060"/>
                </a:solidFill>
              </a:rPr>
              <a:t>PENDID</a:t>
            </a:r>
            <a:r>
              <a:rPr lang="id-ID" dirty="0" smtClean="0">
                <a:solidFill>
                  <a:srgbClr val="002060"/>
                </a:solidFill>
              </a:rPr>
              <a:t>I</a:t>
            </a:r>
            <a:r>
              <a:rPr lang="en-US" dirty="0" smtClean="0">
                <a:solidFill>
                  <a:srgbClr val="002060"/>
                </a:solidFill>
              </a:rPr>
              <a:t>KAN</a:t>
            </a:r>
            <a:endParaRPr lang="en-US" dirty="0">
              <a:solidFill>
                <a:srgbClr val="002060"/>
              </a:solidFill>
            </a:endParaRPr>
          </a:p>
        </p:txBody>
      </p:sp>
      <p:sp>
        <p:nvSpPr>
          <p:cNvPr id="20483" name="Rectangle 3"/>
          <p:cNvSpPr>
            <a:spLocks noGrp="1" noChangeArrowheads="1"/>
          </p:cNvSpPr>
          <p:nvPr>
            <p:ph type="body" idx="1"/>
          </p:nvPr>
        </p:nvSpPr>
        <p:spPr>
          <a:xfrm>
            <a:off x="539552" y="1124744"/>
            <a:ext cx="8375848" cy="5328592"/>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en-US" dirty="0" err="1" smtClean="0"/>
              <a:t>Jenis</a:t>
            </a:r>
            <a:r>
              <a:rPr lang="en-US" dirty="0" smtClean="0"/>
              <a:t> </a:t>
            </a:r>
            <a:r>
              <a:rPr lang="en-US" dirty="0" err="1" smtClean="0"/>
              <a:t>pendidikan</a:t>
            </a:r>
            <a:r>
              <a:rPr lang="en-US" dirty="0" smtClean="0"/>
              <a:t> </a:t>
            </a:r>
            <a:r>
              <a:rPr lang="en-US" dirty="0" err="1" smtClean="0"/>
              <a:t>adalah</a:t>
            </a:r>
            <a:r>
              <a:rPr lang="en-US" dirty="0" smtClean="0"/>
              <a:t> </a:t>
            </a:r>
            <a:r>
              <a:rPr lang="en-US" dirty="0" err="1" smtClean="0"/>
              <a:t>kelompok</a:t>
            </a:r>
            <a:r>
              <a:rPr lang="en-US" dirty="0" smtClean="0"/>
              <a:t> yang </a:t>
            </a:r>
            <a:r>
              <a:rPr lang="en-US" dirty="0" err="1" smtClean="0"/>
              <a:t>didasarkan</a:t>
            </a:r>
            <a:r>
              <a:rPr lang="en-US" dirty="0" smtClean="0"/>
              <a:t> </a:t>
            </a:r>
            <a:r>
              <a:rPr lang="en-US" dirty="0" err="1" smtClean="0"/>
              <a:t>pada</a:t>
            </a:r>
            <a:r>
              <a:rPr lang="en-US" dirty="0" smtClean="0"/>
              <a:t> </a:t>
            </a:r>
            <a:r>
              <a:rPr lang="en-US" dirty="0" err="1" smtClean="0">
                <a:solidFill>
                  <a:srgbClr val="C00000"/>
                </a:solidFill>
              </a:rPr>
              <a:t>kekhususan</a:t>
            </a:r>
            <a:r>
              <a:rPr lang="en-US" dirty="0" smtClean="0">
                <a:solidFill>
                  <a:srgbClr val="C00000"/>
                </a:solidFill>
              </a:rPr>
              <a:t> </a:t>
            </a:r>
            <a:r>
              <a:rPr lang="en-US" dirty="0" err="1" smtClean="0">
                <a:solidFill>
                  <a:srgbClr val="C00000"/>
                </a:solidFill>
              </a:rPr>
              <a:t>tujuan</a:t>
            </a:r>
            <a:r>
              <a:rPr lang="en-US" dirty="0" smtClean="0">
                <a:solidFill>
                  <a:srgbClr val="C00000"/>
                </a:solidFill>
              </a:rPr>
              <a:t> </a:t>
            </a:r>
            <a:r>
              <a:rPr lang="en-US" dirty="0" err="1" smtClean="0">
                <a:solidFill>
                  <a:srgbClr val="C00000"/>
                </a:solidFill>
              </a:rPr>
              <a:t>pendidikan</a:t>
            </a:r>
            <a:r>
              <a:rPr lang="en-US" dirty="0" smtClean="0">
                <a:solidFill>
                  <a:srgbClr val="C00000"/>
                </a:solidFill>
              </a:rPr>
              <a:t> </a:t>
            </a:r>
            <a:r>
              <a:rPr lang="en-US" dirty="0" err="1" smtClean="0"/>
              <a:t>suatu</a:t>
            </a:r>
            <a:r>
              <a:rPr lang="en-US" dirty="0" smtClean="0"/>
              <a:t> </a:t>
            </a:r>
            <a:r>
              <a:rPr lang="en-US" dirty="0" err="1" smtClean="0"/>
              <a:t>satuan</a:t>
            </a:r>
            <a:r>
              <a:rPr lang="en-US" dirty="0" smtClean="0"/>
              <a:t> </a:t>
            </a:r>
            <a:r>
              <a:rPr lang="en-US" dirty="0" err="1" smtClean="0"/>
              <a:t>pendidikan</a:t>
            </a:r>
            <a:endParaRPr lang="id-ID" dirty="0" smtClean="0"/>
          </a:p>
          <a:p>
            <a:pPr marL="0" indent="0">
              <a:buNone/>
            </a:pPr>
            <a:endParaRPr lang="id-ID" dirty="0" smtClean="0"/>
          </a:p>
          <a:p>
            <a:pPr marL="0" indent="0">
              <a:buNone/>
            </a:pPr>
            <a:r>
              <a:rPr lang="es-AR" dirty="0" err="1" smtClean="0"/>
              <a:t>Jenis</a:t>
            </a:r>
            <a:r>
              <a:rPr lang="es-AR" dirty="0" smtClean="0"/>
              <a:t> </a:t>
            </a:r>
            <a:r>
              <a:rPr lang="es-AR" dirty="0" err="1" smtClean="0"/>
              <a:t>pendidikan</a:t>
            </a:r>
            <a:r>
              <a:rPr lang="es-AR" dirty="0" smtClean="0"/>
              <a:t> </a:t>
            </a:r>
            <a:r>
              <a:rPr lang="es-AR" dirty="0" err="1" smtClean="0"/>
              <a:t>mencakup</a:t>
            </a:r>
            <a:r>
              <a:rPr lang="id-ID" dirty="0" smtClean="0"/>
              <a:t>:</a:t>
            </a:r>
          </a:p>
          <a:p>
            <a:pPr marL="533400" indent="-533400">
              <a:buFont typeface="Wingdings" pitchFamily="2" charset="2"/>
              <a:buAutoNum type="arabicPeriod"/>
            </a:pPr>
            <a:r>
              <a:rPr lang="id-ID" dirty="0" smtClean="0">
                <a:solidFill>
                  <a:srgbClr val="C00000"/>
                </a:solidFill>
              </a:rPr>
              <a:t>Pendidikan umum</a:t>
            </a:r>
            <a:endParaRPr lang="en-US" dirty="0">
              <a:solidFill>
                <a:srgbClr val="C00000"/>
              </a:solidFill>
            </a:endParaRPr>
          </a:p>
          <a:p>
            <a:pPr marL="533400" indent="-533400">
              <a:buFont typeface="Wingdings" pitchFamily="2" charset="2"/>
              <a:buAutoNum type="arabicPeriod"/>
            </a:pPr>
            <a:r>
              <a:rPr lang="id-ID" dirty="0" smtClean="0">
                <a:solidFill>
                  <a:srgbClr val="C00000"/>
                </a:solidFill>
              </a:rPr>
              <a:t>Pendidikan kejuruan</a:t>
            </a:r>
          </a:p>
          <a:p>
            <a:pPr marL="533400" indent="-533400">
              <a:buFont typeface="Wingdings" pitchFamily="2" charset="2"/>
              <a:buAutoNum type="arabicPeriod"/>
            </a:pPr>
            <a:r>
              <a:rPr lang="id-ID" dirty="0" smtClean="0">
                <a:solidFill>
                  <a:srgbClr val="C00000"/>
                </a:solidFill>
              </a:rPr>
              <a:t>Pendidikan akademik</a:t>
            </a:r>
          </a:p>
          <a:p>
            <a:pPr marL="533400" indent="-533400">
              <a:buFont typeface="Wingdings" pitchFamily="2" charset="2"/>
              <a:buAutoNum type="arabicPeriod"/>
            </a:pPr>
            <a:r>
              <a:rPr lang="id-ID" dirty="0" smtClean="0">
                <a:solidFill>
                  <a:srgbClr val="C00000"/>
                </a:solidFill>
              </a:rPr>
              <a:t>Pendidikan profesi</a:t>
            </a:r>
          </a:p>
          <a:p>
            <a:pPr marL="533400" indent="-533400">
              <a:buFont typeface="Wingdings" pitchFamily="2" charset="2"/>
              <a:buAutoNum type="arabicPeriod"/>
            </a:pPr>
            <a:r>
              <a:rPr lang="id-ID" dirty="0" smtClean="0">
                <a:solidFill>
                  <a:srgbClr val="C00000"/>
                </a:solidFill>
              </a:rPr>
              <a:t>Pendidikan vokasi</a:t>
            </a:r>
            <a:endParaRPr lang="en-US" dirty="0">
              <a:solidFill>
                <a:srgbClr val="C00000"/>
              </a:solidFill>
            </a:endParaRPr>
          </a:p>
          <a:p>
            <a:pPr marL="533400" indent="-533400">
              <a:buFont typeface="Wingdings" pitchFamily="2" charset="2"/>
              <a:buAutoNum type="arabicPeriod"/>
            </a:pPr>
            <a:r>
              <a:rPr lang="id-ID" dirty="0" smtClean="0">
                <a:solidFill>
                  <a:srgbClr val="C00000"/>
                </a:solidFill>
              </a:rPr>
              <a:t>Pendidikan keagamaan</a:t>
            </a:r>
          </a:p>
          <a:p>
            <a:pPr marL="533400" indent="-533400">
              <a:buFont typeface="Wingdings" pitchFamily="2" charset="2"/>
              <a:buAutoNum type="arabicPeriod"/>
            </a:pPr>
            <a:r>
              <a:rPr lang="id-ID" dirty="0" smtClean="0">
                <a:solidFill>
                  <a:srgbClr val="C00000"/>
                </a:solidFill>
              </a:rPr>
              <a:t>Pendidikan khusus</a:t>
            </a:r>
            <a:endParaRPr lang="en-US" dirty="0">
              <a:solidFill>
                <a:srgbClr val="C00000"/>
              </a:solidFill>
            </a:endParaRPr>
          </a:p>
          <a:p>
            <a:pPr marL="533400" indent="-533400">
              <a:buFont typeface="Wingdings" pitchFamily="2" charset="2"/>
              <a:buAutoNum type="arabicPeriod"/>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 calcmode="lin" valueType="num">
                                      <p:cBhvr>
                                        <p:cTn id="14" dur="1000" fill="hold"/>
                                        <p:tgtEl>
                                          <p:spTgt spid="2048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 calcmode="lin" valueType="num">
                                      <p:cBhvr>
                                        <p:cTn id="21" dur="1000" fill="hold"/>
                                        <p:tgtEl>
                                          <p:spTgt spid="2048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anim calcmode="lin" valueType="num">
                                      <p:cBhvr>
                                        <p:cTn id="28" dur="1000" fill="hold"/>
                                        <p:tgtEl>
                                          <p:spTgt spid="2048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anim calcmode="lin" valueType="num">
                                      <p:cBhvr>
                                        <p:cTn id="35" dur="1000" fill="hold"/>
                                        <p:tgtEl>
                                          <p:spTgt spid="20483">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2048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0483">
                                            <p:txEl>
                                              <p:pRg st="6" end="6"/>
                                            </p:txEl>
                                          </p:spTgt>
                                        </p:tgtEl>
                                        <p:attrNameLst>
                                          <p:attrName>style.visibility</p:attrName>
                                        </p:attrNameLst>
                                      </p:cBhvr>
                                      <p:to>
                                        <p:strVal val="visible"/>
                                      </p:to>
                                    </p:set>
                                    <p:anim calcmode="lin" valueType="num">
                                      <p:cBhvr>
                                        <p:cTn id="42" dur="1000" fill="hold"/>
                                        <p:tgtEl>
                                          <p:spTgt spid="20483">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2048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048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 calcmode="lin" valueType="num">
                                      <p:cBhvr>
                                        <p:cTn id="49" dur="1000" fill="hold"/>
                                        <p:tgtEl>
                                          <p:spTgt spid="20483">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2048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048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0483">
                                            <p:txEl>
                                              <p:pRg st="8" end="8"/>
                                            </p:txEl>
                                          </p:spTgt>
                                        </p:tgtEl>
                                        <p:attrNameLst>
                                          <p:attrName>style.visibility</p:attrName>
                                        </p:attrNameLst>
                                      </p:cBhvr>
                                      <p:to>
                                        <p:strVal val="visible"/>
                                      </p:to>
                                    </p:set>
                                    <p:anim calcmode="lin" valueType="num">
                                      <p:cBhvr>
                                        <p:cTn id="56" dur="1000" fill="hold"/>
                                        <p:tgtEl>
                                          <p:spTgt spid="20483">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20483">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2048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0483">
                                            <p:txEl>
                                              <p:pRg st="9" end="9"/>
                                            </p:txEl>
                                          </p:spTgt>
                                        </p:tgtEl>
                                        <p:attrNameLst>
                                          <p:attrName>style.visibility</p:attrName>
                                        </p:attrNameLst>
                                      </p:cBhvr>
                                      <p:to>
                                        <p:strVal val="visible"/>
                                      </p:to>
                                    </p:set>
                                    <p:anim calcmode="lin" valueType="num">
                                      <p:cBhvr>
                                        <p:cTn id="63" dur="1000" fill="hold"/>
                                        <p:tgtEl>
                                          <p:spTgt spid="20483">
                                            <p:txEl>
                                              <p:pRg st="9" end="9"/>
                                            </p:txEl>
                                          </p:spTgt>
                                        </p:tgtEl>
                                        <p:attrNameLst>
                                          <p:attrName>ppt_w</p:attrName>
                                        </p:attrNameLst>
                                      </p:cBhvr>
                                      <p:tavLst>
                                        <p:tav tm="0">
                                          <p:val>
                                            <p:strVal val="#ppt_w+.3"/>
                                          </p:val>
                                        </p:tav>
                                        <p:tav tm="100000">
                                          <p:val>
                                            <p:strVal val="#ppt_w"/>
                                          </p:val>
                                        </p:tav>
                                      </p:tavLst>
                                    </p:anim>
                                    <p:anim calcmode="lin" valueType="num">
                                      <p:cBhvr>
                                        <p:cTn id="64" dur="1000" fill="hold"/>
                                        <p:tgtEl>
                                          <p:spTgt spid="20483">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2060"/>
                </a:solidFill>
              </a:rPr>
              <a:t>Satuan Pendidikan</a:t>
            </a:r>
            <a:endParaRPr lang="id-ID" dirty="0">
              <a:solidFill>
                <a:srgbClr val="002060"/>
              </a:solidFill>
            </a:endParaRPr>
          </a:p>
        </p:txBody>
      </p:sp>
      <p:sp>
        <p:nvSpPr>
          <p:cNvPr id="3" name="Content Placeholder 2"/>
          <p:cNvSpPr>
            <a:spLocks noGrp="1"/>
          </p:cNvSpPr>
          <p:nvPr>
            <p:ph idx="1"/>
          </p:nvPr>
        </p:nvSpPr>
        <p:spPr>
          <a:xfrm>
            <a:off x="1115616" y="1700808"/>
            <a:ext cx="7570088" cy="3277344"/>
          </a:xfrm>
        </p:spPr>
        <p:style>
          <a:lnRef idx="2">
            <a:schemeClr val="accent1"/>
          </a:lnRef>
          <a:fillRef idx="1">
            <a:schemeClr val="lt1"/>
          </a:fillRef>
          <a:effectRef idx="0">
            <a:schemeClr val="accent1"/>
          </a:effectRef>
          <a:fontRef idx="minor">
            <a:schemeClr val="dk1"/>
          </a:fontRef>
        </p:style>
        <p:txBody>
          <a:bodyPr>
            <a:normAutofit/>
          </a:bodyPr>
          <a:lstStyle/>
          <a:p>
            <a:pPr marL="3175" indent="-3175">
              <a:buNone/>
            </a:pPr>
            <a:r>
              <a:rPr lang="fi-FI" dirty="0" smtClean="0"/>
              <a:t>Satuan pendidikan adalah </a:t>
            </a:r>
            <a:r>
              <a:rPr lang="fi-FI" dirty="0" smtClean="0">
                <a:solidFill>
                  <a:srgbClr val="C00000"/>
                </a:solidFill>
              </a:rPr>
              <a:t>kelompok layanan pendidikan</a:t>
            </a:r>
            <a:r>
              <a:rPr lang="fi-FI" dirty="0" smtClean="0"/>
              <a:t> yang menyelenggarakan pendidikan pada jalur formal, nonformal, dan informal pada setiap jenjang dan jenis pendidikan.</a:t>
            </a:r>
            <a:endParaRPr lang="id-ID" dirty="0" smtClean="0"/>
          </a:p>
          <a:p>
            <a:pPr marL="3175" indent="-3175">
              <a:buNone/>
            </a:pPr>
            <a:endParaRPr lang="id-ID" dirty="0" smtClean="0"/>
          </a:p>
          <a:p>
            <a:pPr marL="3175" indent="-3175">
              <a:buNone/>
            </a:pPr>
            <a:endParaRPr lang="id-ID" dirty="0" smtClean="0"/>
          </a:p>
          <a:p>
            <a:endParaRPr lang="id-ID"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ChangeArrowheads="1"/>
          </p:cNvSpPr>
          <p:nvPr/>
        </p:nvSpPr>
        <p:spPr bwMode="auto">
          <a:xfrm>
            <a:off x="3059833" y="548680"/>
            <a:ext cx="2304256" cy="649288"/>
          </a:xfrm>
          <a:prstGeom prst="homePlate">
            <a:avLst>
              <a:gd name="adj" fmla="val 9150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sz="2400" b="1" dirty="0">
              <a:latin typeface="Arial" charset="0"/>
            </a:endParaRPr>
          </a:p>
          <a:p>
            <a:r>
              <a:rPr lang="id-ID" sz="2400" b="1" dirty="0" smtClean="0">
                <a:solidFill>
                  <a:srgbClr val="FFFF00"/>
                </a:solidFill>
                <a:latin typeface="Arial" charset="0"/>
              </a:rPr>
              <a:t>   </a:t>
            </a:r>
            <a:r>
              <a:rPr lang="en-US" sz="2400" b="1" dirty="0" err="1" smtClean="0">
                <a:solidFill>
                  <a:srgbClr val="FFFF00"/>
                </a:solidFill>
                <a:latin typeface="Arial" charset="0"/>
              </a:rPr>
              <a:t>Jalur</a:t>
            </a:r>
            <a:endParaRPr lang="en-US" sz="2400" b="1" dirty="0">
              <a:solidFill>
                <a:srgbClr val="FFFF00"/>
              </a:solidFill>
              <a:latin typeface="Arial" charset="0"/>
            </a:endParaRPr>
          </a:p>
          <a:p>
            <a:endParaRPr lang="en-US" sz="2400" b="1" dirty="0">
              <a:latin typeface="Arial" charset="0"/>
            </a:endParaRPr>
          </a:p>
        </p:txBody>
      </p:sp>
      <p:sp>
        <p:nvSpPr>
          <p:cNvPr id="108547" name="AutoShape 3"/>
          <p:cNvSpPr>
            <a:spLocks noChangeArrowheads="1"/>
          </p:cNvSpPr>
          <p:nvPr/>
        </p:nvSpPr>
        <p:spPr bwMode="auto">
          <a:xfrm>
            <a:off x="3059832" y="2203649"/>
            <a:ext cx="2376264" cy="649287"/>
          </a:xfrm>
          <a:prstGeom prst="homePlate">
            <a:avLst>
              <a:gd name="adj" fmla="val 94315"/>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r>
              <a:rPr lang="id-ID" sz="2400" b="1" dirty="0" smtClean="0">
                <a:solidFill>
                  <a:srgbClr val="FFFF00"/>
                </a:solidFill>
                <a:latin typeface="Arial" charset="0"/>
              </a:rPr>
              <a:t>  </a:t>
            </a:r>
            <a:r>
              <a:rPr lang="en-US" sz="2400" b="1" dirty="0" err="1" smtClean="0">
                <a:solidFill>
                  <a:srgbClr val="FFFF00"/>
                </a:solidFill>
                <a:latin typeface="Arial" charset="0"/>
              </a:rPr>
              <a:t>Jenjang</a:t>
            </a:r>
            <a:endParaRPr lang="en-US" sz="2400" b="1" dirty="0">
              <a:solidFill>
                <a:srgbClr val="FFFF00"/>
              </a:solidFill>
              <a:latin typeface="Arial" charset="0"/>
            </a:endParaRPr>
          </a:p>
        </p:txBody>
      </p:sp>
      <p:sp>
        <p:nvSpPr>
          <p:cNvPr id="108548" name="AutoShape 4"/>
          <p:cNvSpPr>
            <a:spLocks noChangeArrowheads="1"/>
          </p:cNvSpPr>
          <p:nvPr/>
        </p:nvSpPr>
        <p:spPr bwMode="auto">
          <a:xfrm>
            <a:off x="3059832" y="4795936"/>
            <a:ext cx="2303462" cy="649288"/>
          </a:xfrm>
          <a:prstGeom prst="homePlate">
            <a:avLst>
              <a:gd name="adj" fmla="val 8869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r>
              <a:rPr lang="id-ID" sz="2400" b="1" dirty="0" smtClean="0">
                <a:solidFill>
                  <a:srgbClr val="FFFF00"/>
                </a:solidFill>
                <a:latin typeface="Arial" charset="0"/>
              </a:rPr>
              <a:t> </a:t>
            </a:r>
            <a:r>
              <a:rPr lang="en-US" sz="2400" b="1" dirty="0" err="1" smtClean="0">
                <a:solidFill>
                  <a:srgbClr val="FFFF00"/>
                </a:solidFill>
                <a:latin typeface="Arial" charset="0"/>
              </a:rPr>
              <a:t>Jenis</a:t>
            </a:r>
            <a:endParaRPr lang="en-US" sz="2400" b="1" dirty="0">
              <a:solidFill>
                <a:srgbClr val="FFFF00"/>
              </a:solidFill>
              <a:latin typeface="Arial" charset="0"/>
            </a:endParaRPr>
          </a:p>
        </p:txBody>
      </p:sp>
      <p:sp>
        <p:nvSpPr>
          <p:cNvPr id="27653" name="Text Box 5"/>
          <p:cNvSpPr txBox="1">
            <a:spLocks noChangeArrowheads="1"/>
          </p:cNvSpPr>
          <p:nvPr/>
        </p:nvSpPr>
        <p:spPr bwMode="auto">
          <a:xfrm>
            <a:off x="539750" y="2781300"/>
            <a:ext cx="2447925" cy="366713"/>
          </a:xfrm>
          <a:prstGeom prst="rect">
            <a:avLst/>
          </a:prstGeom>
          <a:noFill/>
          <a:ln w="9525">
            <a:noFill/>
            <a:miter lim="800000"/>
            <a:headEnd/>
            <a:tailEnd/>
          </a:ln>
        </p:spPr>
        <p:txBody>
          <a:bodyPr>
            <a:spAutoFit/>
          </a:bodyPr>
          <a:lstStyle/>
          <a:p>
            <a:pPr eaLnBrk="1" hangingPunct="1">
              <a:spcBef>
                <a:spcPct val="50000"/>
              </a:spcBef>
            </a:pPr>
            <a:endParaRPr lang="en-GB">
              <a:latin typeface="Arial" charset="0"/>
            </a:endParaRPr>
          </a:p>
        </p:txBody>
      </p:sp>
      <p:sp>
        <p:nvSpPr>
          <p:cNvPr id="108550" name="Rectangle 6"/>
          <p:cNvSpPr>
            <a:spLocks noChangeArrowheads="1"/>
          </p:cNvSpPr>
          <p:nvPr/>
        </p:nvSpPr>
        <p:spPr bwMode="auto">
          <a:xfrm>
            <a:off x="179388" y="1988840"/>
            <a:ext cx="2232025" cy="1223963"/>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lgn="ctr" eaLnBrk="1" hangingPunct="1"/>
            <a:r>
              <a:rPr lang="en-US" sz="2000" dirty="0">
                <a:solidFill>
                  <a:schemeClr val="bg1"/>
                </a:solidFill>
                <a:latin typeface="Arial" charset="0"/>
              </a:rPr>
              <a:t>SISTEM </a:t>
            </a:r>
          </a:p>
          <a:p>
            <a:pPr algn="ctr" eaLnBrk="1" hangingPunct="1"/>
            <a:r>
              <a:rPr lang="en-US" sz="2000" dirty="0">
                <a:solidFill>
                  <a:schemeClr val="bg1"/>
                </a:solidFill>
                <a:latin typeface="Arial" charset="0"/>
              </a:rPr>
              <a:t>PENDIDIKAN </a:t>
            </a:r>
          </a:p>
          <a:p>
            <a:pPr algn="ctr" eaLnBrk="1" hangingPunct="1"/>
            <a:r>
              <a:rPr lang="en-US" sz="2000" dirty="0">
                <a:solidFill>
                  <a:schemeClr val="bg1"/>
                </a:solidFill>
                <a:latin typeface="Arial" charset="0"/>
              </a:rPr>
              <a:t>DI INDONESIA</a:t>
            </a:r>
          </a:p>
        </p:txBody>
      </p:sp>
      <p:sp>
        <p:nvSpPr>
          <p:cNvPr id="108551" name="AutoShape 7"/>
          <p:cNvSpPr>
            <a:spLocks noChangeArrowheads="1"/>
          </p:cNvSpPr>
          <p:nvPr/>
        </p:nvSpPr>
        <p:spPr bwMode="auto">
          <a:xfrm>
            <a:off x="5003353" y="1700808"/>
            <a:ext cx="2232025" cy="431800"/>
          </a:xfrm>
          <a:prstGeom prst="homePlate">
            <a:avLst>
              <a:gd name="adj" fmla="val 129228"/>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sz="2400" b="1" dirty="0">
              <a:latin typeface="Arial" charset="0"/>
            </a:endParaRPr>
          </a:p>
          <a:p>
            <a:endParaRPr lang="en-US" sz="2400" b="1" dirty="0">
              <a:latin typeface="Arial" charset="0"/>
            </a:endParaRPr>
          </a:p>
          <a:p>
            <a:r>
              <a:rPr lang="en-US" sz="2000" b="1" dirty="0" err="1">
                <a:solidFill>
                  <a:srgbClr val="002060"/>
                </a:solidFill>
                <a:latin typeface="Arial" charset="0"/>
              </a:rPr>
              <a:t>Dasar</a:t>
            </a:r>
            <a:endParaRPr lang="en-US" sz="2000" b="1" dirty="0">
              <a:solidFill>
                <a:srgbClr val="002060"/>
              </a:solidFill>
              <a:latin typeface="Arial" charset="0"/>
            </a:endParaRPr>
          </a:p>
          <a:p>
            <a:endParaRPr lang="en-US" sz="2400" b="1" dirty="0">
              <a:latin typeface="Arial" charset="0"/>
            </a:endParaRPr>
          </a:p>
          <a:p>
            <a:endParaRPr lang="en-US" sz="2400" b="1" dirty="0">
              <a:latin typeface="Arial" charset="0"/>
            </a:endParaRPr>
          </a:p>
        </p:txBody>
      </p:sp>
      <p:sp>
        <p:nvSpPr>
          <p:cNvPr id="108552" name="AutoShape 8"/>
          <p:cNvSpPr>
            <a:spLocks noChangeArrowheads="1"/>
          </p:cNvSpPr>
          <p:nvPr/>
        </p:nvSpPr>
        <p:spPr bwMode="auto">
          <a:xfrm>
            <a:off x="5003353" y="2205633"/>
            <a:ext cx="2232025" cy="431800"/>
          </a:xfrm>
          <a:prstGeom prst="homePlate">
            <a:avLst>
              <a:gd name="adj" fmla="val 129228"/>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Menengah</a:t>
            </a:r>
            <a:endParaRPr lang="en-US" sz="2000" b="1" dirty="0">
              <a:solidFill>
                <a:srgbClr val="002060"/>
              </a:solidFill>
              <a:latin typeface="Arial" charset="0"/>
            </a:endParaRPr>
          </a:p>
          <a:p>
            <a:endParaRPr lang="en-US" sz="2400" b="1" dirty="0">
              <a:latin typeface="Arial" charset="0"/>
            </a:endParaRPr>
          </a:p>
        </p:txBody>
      </p:sp>
      <p:sp>
        <p:nvSpPr>
          <p:cNvPr id="108553" name="AutoShape 9"/>
          <p:cNvSpPr>
            <a:spLocks noChangeArrowheads="1"/>
          </p:cNvSpPr>
          <p:nvPr/>
        </p:nvSpPr>
        <p:spPr bwMode="auto">
          <a:xfrm>
            <a:off x="5003353" y="2708871"/>
            <a:ext cx="2232025" cy="431800"/>
          </a:xfrm>
          <a:prstGeom prst="homePlate">
            <a:avLst>
              <a:gd name="adj" fmla="val 129228"/>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Tinggi</a:t>
            </a:r>
            <a:endParaRPr lang="en-US" sz="2000" b="1" dirty="0">
              <a:solidFill>
                <a:srgbClr val="002060"/>
              </a:solidFill>
              <a:latin typeface="Arial" charset="0"/>
            </a:endParaRPr>
          </a:p>
          <a:p>
            <a:endParaRPr lang="en-US" sz="2400" b="1" dirty="0">
              <a:latin typeface="Arial" charset="0"/>
            </a:endParaRPr>
          </a:p>
        </p:txBody>
      </p:sp>
      <p:sp>
        <p:nvSpPr>
          <p:cNvPr id="108554" name="AutoShape 10"/>
          <p:cNvSpPr>
            <a:spLocks noChangeArrowheads="1"/>
          </p:cNvSpPr>
          <p:nvPr/>
        </p:nvSpPr>
        <p:spPr bwMode="auto">
          <a:xfrm>
            <a:off x="5004048" y="188640"/>
            <a:ext cx="2232025" cy="431800"/>
          </a:xfrm>
          <a:prstGeom prst="homePlate">
            <a:avLst>
              <a:gd name="adj" fmla="val 129228"/>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2400" b="1" dirty="0">
              <a:latin typeface="Arial" charset="0"/>
            </a:endParaRPr>
          </a:p>
          <a:p>
            <a:endParaRPr lang="en-US" sz="2400" b="1" dirty="0">
              <a:latin typeface="Arial" charset="0"/>
            </a:endParaRPr>
          </a:p>
          <a:p>
            <a:r>
              <a:rPr lang="en-US" sz="2000" b="1" dirty="0">
                <a:solidFill>
                  <a:srgbClr val="002060"/>
                </a:solidFill>
                <a:latin typeface="Arial" charset="0"/>
              </a:rPr>
              <a:t>Formal</a:t>
            </a:r>
          </a:p>
          <a:p>
            <a:endParaRPr lang="en-US" sz="2400" b="1" dirty="0">
              <a:latin typeface="Arial" charset="0"/>
            </a:endParaRPr>
          </a:p>
          <a:p>
            <a:endParaRPr lang="en-US" sz="2400" b="1" dirty="0">
              <a:latin typeface="Arial" charset="0"/>
            </a:endParaRPr>
          </a:p>
        </p:txBody>
      </p:sp>
      <p:sp>
        <p:nvSpPr>
          <p:cNvPr id="108555" name="AutoShape 11"/>
          <p:cNvSpPr>
            <a:spLocks noChangeArrowheads="1"/>
          </p:cNvSpPr>
          <p:nvPr/>
        </p:nvSpPr>
        <p:spPr bwMode="auto">
          <a:xfrm>
            <a:off x="5004048" y="693465"/>
            <a:ext cx="2232025" cy="431800"/>
          </a:xfrm>
          <a:prstGeom prst="homePlate">
            <a:avLst>
              <a:gd name="adj" fmla="val 129228"/>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Nonformal</a:t>
            </a:r>
            <a:endParaRPr lang="en-US" sz="2000" b="1" dirty="0">
              <a:solidFill>
                <a:srgbClr val="002060"/>
              </a:solidFill>
              <a:latin typeface="Arial" charset="0"/>
            </a:endParaRPr>
          </a:p>
          <a:p>
            <a:endParaRPr lang="en-US" sz="2400" b="1" dirty="0">
              <a:latin typeface="Arial" charset="0"/>
            </a:endParaRPr>
          </a:p>
        </p:txBody>
      </p:sp>
      <p:sp>
        <p:nvSpPr>
          <p:cNvPr id="108556" name="AutoShape 12"/>
          <p:cNvSpPr>
            <a:spLocks noChangeArrowheads="1"/>
          </p:cNvSpPr>
          <p:nvPr/>
        </p:nvSpPr>
        <p:spPr bwMode="auto">
          <a:xfrm>
            <a:off x="5004048" y="1198290"/>
            <a:ext cx="2232025" cy="431800"/>
          </a:xfrm>
          <a:prstGeom prst="homePlate">
            <a:avLst>
              <a:gd name="adj" fmla="val 129228"/>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2400" b="1" dirty="0">
              <a:latin typeface="Arial" charset="0"/>
            </a:endParaRPr>
          </a:p>
          <a:p>
            <a:r>
              <a:rPr lang="en-US" sz="2000" b="1" dirty="0">
                <a:solidFill>
                  <a:srgbClr val="002060"/>
                </a:solidFill>
                <a:latin typeface="Arial" charset="0"/>
              </a:rPr>
              <a:t>Informal</a:t>
            </a:r>
          </a:p>
          <a:p>
            <a:endParaRPr lang="en-US" sz="2400" b="1" dirty="0">
              <a:latin typeface="Arial" charset="0"/>
            </a:endParaRPr>
          </a:p>
        </p:txBody>
      </p:sp>
      <p:sp>
        <p:nvSpPr>
          <p:cNvPr id="108557" name="AutoShape 13"/>
          <p:cNvSpPr>
            <a:spLocks noChangeArrowheads="1"/>
          </p:cNvSpPr>
          <p:nvPr/>
        </p:nvSpPr>
        <p:spPr bwMode="auto">
          <a:xfrm>
            <a:off x="5002783" y="4869881"/>
            <a:ext cx="2232025" cy="431800"/>
          </a:xfrm>
          <a:prstGeom prst="homePlate">
            <a:avLst>
              <a:gd name="adj" fmla="val 129228"/>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charset="0"/>
            </a:endParaRPr>
          </a:p>
          <a:p>
            <a:endParaRPr lang="en-US" sz="2400" b="1" dirty="0">
              <a:latin typeface="Arial" charset="0"/>
            </a:endParaRPr>
          </a:p>
          <a:p>
            <a:r>
              <a:rPr lang="en-US" sz="2000" b="1" dirty="0" err="1">
                <a:solidFill>
                  <a:srgbClr val="002060"/>
                </a:solidFill>
                <a:latin typeface="Arial" charset="0"/>
              </a:rPr>
              <a:t>Profesional</a:t>
            </a:r>
            <a:endParaRPr lang="en-US" sz="2000" b="1" dirty="0">
              <a:solidFill>
                <a:srgbClr val="002060"/>
              </a:solidFill>
              <a:latin typeface="Arial" charset="0"/>
            </a:endParaRPr>
          </a:p>
          <a:p>
            <a:endParaRPr lang="en-US" sz="2400" b="1" dirty="0">
              <a:latin typeface="Arial" charset="0"/>
            </a:endParaRPr>
          </a:p>
          <a:p>
            <a:endParaRPr lang="en-US" sz="2400" b="1" dirty="0">
              <a:latin typeface="Arial" charset="0"/>
            </a:endParaRPr>
          </a:p>
        </p:txBody>
      </p:sp>
      <p:sp>
        <p:nvSpPr>
          <p:cNvPr id="108558" name="AutoShape 14"/>
          <p:cNvSpPr>
            <a:spLocks noChangeArrowheads="1"/>
          </p:cNvSpPr>
          <p:nvPr/>
        </p:nvSpPr>
        <p:spPr bwMode="auto">
          <a:xfrm>
            <a:off x="5002783" y="5373118"/>
            <a:ext cx="2232025" cy="431800"/>
          </a:xfrm>
          <a:prstGeom prst="homePlate">
            <a:avLst>
              <a:gd name="adj" fmla="val 129228"/>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Akademik</a:t>
            </a:r>
            <a:endParaRPr lang="en-US" sz="2000" b="1" dirty="0">
              <a:solidFill>
                <a:srgbClr val="002060"/>
              </a:solidFill>
              <a:latin typeface="Arial" charset="0"/>
            </a:endParaRPr>
          </a:p>
          <a:p>
            <a:endParaRPr lang="en-US" sz="2000" b="1" dirty="0">
              <a:solidFill>
                <a:srgbClr val="002060"/>
              </a:solidFill>
              <a:latin typeface="Arial" charset="0"/>
            </a:endParaRPr>
          </a:p>
        </p:txBody>
      </p:sp>
      <p:sp>
        <p:nvSpPr>
          <p:cNvPr id="108559" name="AutoShape 15"/>
          <p:cNvSpPr>
            <a:spLocks noChangeArrowheads="1"/>
          </p:cNvSpPr>
          <p:nvPr/>
        </p:nvSpPr>
        <p:spPr bwMode="auto">
          <a:xfrm>
            <a:off x="5002783" y="5877943"/>
            <a:ext cx="2232025" cy="431800"/>
          </a:xfrm>
          <a:prstGeom prst="homePlate">
            <a:avLst>
              <a:gd name="adj" fmla="val 129228"/>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Keagamaan</a:t>
            </a:r>
            <a:endParaRPr lang="en-US" sz="2000" b="1" dirty="0">
              <a:solidFill>
                <a:srgbClr val="002060"/>
              </a:solidFill>
              <a:latin typeface="Arial" charset="0"/>
            </a:endParaRPr>
          </a:p>
          <a:p>
            <a:endParaRPr lang="en-US" sz="2400" b="1" dirty="0">
              <a:latin typeface="Arial" charset="0"/>
            </a:endParaRPr>
          </a:p>
        </p:txBody>
      </p:sp>
      <p:sp>
        <p:nvSpPr>
          <p:cNvPr id="108560" name="AutoShape 16"/>
          <p:cNvSpPr>
            <a:spLocks noChangeArrowheads="1"/>
          </p:cNvSpPr>
          <p:nvPr/>
        </p:nvSpPr>
        <p:spPr bwMode="auto">
          <a:xfrm>
            <a:off x="5004048" y="3429000"/>
            <a:ext cx="2232025" cy="431800"/>
          </a:xfrm>
          <a:prstGeom prst="homePlate">
            <a:avLst>
              <a:gd name="adj" fmla="val 129228"/>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charset="0"/>
            </a:endParaRPr>
          </a:p>
          <a:p>
            <a:endParaRPr lang="en-US" sz="2400" b="1" dirty="0">
              <a:latin typeface="Arial" charset="0"/>
            </a:endParaRPr>
          </a:p>
          <a:p>
            <a:r>
              <a:rPr lang="en-US" sz="2000" b="1" dirty="0" err="1">
                <a:solidFill>
                  <a:srgbClr val="002060"/>
                </a:solidFill>
                <a:latin typeface="Arial" charset="0"/>
              </a:rPr>
              <a:t>Umum</a:t>
            </a:r>
            <a:endParaRPr lang="en-US" sz="2000" b="1" dirty="0">
              <a:solidFill>
                <a:srgbClr val="002060"/>
              </a:solidFill>
              <a:latin typeface="Arial" charset="0"/>
            </a:endParaRPr>
          </a:p>
          <a:p>
            <a:endParaRPr lang="en-US" sz="2400" b="1" dirty="0">
              <a:latin typeface="Arial" charset="0"/>
            </a:endParaRPr>
          </a:p>
          <a:p>
            <a:endParaRPr lang="en-US" sz="2400" b="1" dirty="0">
              <a:latin typeface="Arial" charset="0"/>
            </a:endParaRPr>
          </a:p>
        </p:txBody>
      </p:sp>
      <p:sp>
        <p:nvSpPr>
          <p:cNvPr id="108561" name="AutoShape 17"/>
          <p:cNvSpPr>
            <a:spLocks noChangeArrowheads="1"/>
          </p:cNvSpPr>
          <p:nvPr/>
        </p:nvSpPr>
        <p:spPr bwMode="auto">
          <a:xfrm>
            <a:off x="5004048" y="3933825"/>
            <a:ext cx="2232025" cy="431800"/>
          </a:xfrm>
          <a:prstGeom prst="homePlate">
            <a:avLst>
              <a:gd name="adj" fmla="val 129228"/>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Kejuruan</a:t>
            </a:r>
            <a:endParaRPr lang="en-US" sz="2000" b="1" dirty="0">
              <a:solidFill>
                <a:srgbClr val="002060"/>
              </a:solidFill>
              <a:latin typeface="Arial" charset="0"/>
            </a:endParaRPr>
          </a:p>
          <a:p>
            <a:endParaRPr lang="en-US" sz="2400" b="1" dirty="0">
              <a:latin typeface="Arial" charset="0"/>
            </a:endParaRPr>
          </a:p>
        </p:txBody>
      </p:sp>
      <p:sp>
        <p:nvSpPr>
          <p:cNvPr id="108562" name="AutoShape 18"/>
          <p:cNvSpPr>
            <a:spLocks noChangeArrowheads="1"/>
          </p:cNvSpPr>
          <p:nvPr/>
        </p:nvSpPr>
        <p:spPr bwMode="auto">
          <a:xfrm>
            <a:off x="5002783" y="4365056"/>
            <a:ext cx="2232025" cy="431800"/>
          </a:xfrm>
          <a:prstGeom prst="homePlate">
            <a:avLst>
              <a:gd name="adj" fmla="val 129228"/>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Vokasi</a:t>
            </a:r>
            <a:endParaRPr lang="en-US" sz="2000" b="1" dirty="0">
              <a:solidFill>
                <a:srgbClr val="002060"/>
              </a:solidFill>
              <a:latin typeface="Arial" charset="0"/>
            </a:endParaRPr>
          </a:p>
          <a:p>
            <a:endParaRPr lang="en-US" sz="2400" b="1" dirty="0">
              <a:latin typeface="Arial" charset="0"/>
            </a:endParaRPr>
          </a:p>
        </p:txBody>
      </p:sp>
      <p:sp>
        <p:nvSpPr>
          <p:cNvPr id="108563" name="AutoShape 19"/>
          <p:cNvSpPr>
            <a:spLocks noChangeArrowheads="1"/>
          </p:cNvSpPr>
          <p:nvPr/>
        </p:nvSpPr>
        <p:spPr bwMode="auto">
          <a:xfrm>
            <a:off x="5002783" y="6354193"/>
            <a:ext cx="2232025" cy="431800"/>
          </a:xfrm>
          <a:prstGeom prst="homePlate">
            <a:avLst>
              <a:gd name="adj" fmla="val 129228"/>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sz="2400" b="1" dirty="0">
              <a:latin typeface="Arial" charset="0"/>
            </a:endParaRPr>
          </a:p>
          <a:p>
            <a:r>
              <a:rPr lang="en-US" sz="2000" b="1" dirty="0" err="1">
                <a:solidFill>
                  <a:srgbClr val="002060"/>
                </a:solidFill>
                <a:latin typeface="Arial" charset="0"/>
              </a:rPr>
              <a:t>Khusus</a:t>
            </a:r>
            <a:endParaRPr lang="en-US" sz="2000" b="1" dirty="0">
              <a:solidFill>
                <a:srgbClr val="002060"/>
              </a:solidFill>
              <a:latin typeface="Arial" charset="0"/>
            </a:endParaRPr>
          </a:p>
          <a:p>
            <a:endParaRPr lang="en-US" sz="2400" b="1" dirty="0">
              <a:latin typeface="Arial" charset="0"/>
            </a:endParaRPr>
          </a:p>
        </p:txBody>
      </p:sp>
      <p:sp>
        <p:nvSpPr>
          <p:cNvPr id="108564" name="Rectangle 20"/>
          <p:cNvSpPr>
            <a:spLocks noChangeArrowheads="1"/>
          </p:cNvSpPr>
          <p:nvPr/>
        </p:nvSpPr>
        <p:spPr bwMode="auto">
          <a:xfrm>
            <a:off x="2699792" y="476673"/>
            <a:ext cx="143421" cy="4897016"/>
          </a:xfrm>
          <a:prstGeom prst="rect">
            <a:avLst/>
          </a:prstGeom>
          <a:solidFill>
            <a:srgbClr val="990000"/>
          </a:solidFill>
          <a:ln w="9525">
            <a:solidFill>
              <a:srgbClr val="990000"/>
            </a:solidFill>
            <a:miter lim="800000"/>
            <a:headEnd/>
            <a:tailEnd/>
          </a:ln>
        </p:spPr>
        <p:txBody>
          <a:bodyPr wrap="none" anchor="ctr"/>
          <a:lstStyle/>
          <a:p>
            <a:endParaRPr lang="id-ID"/>
          </a:p>
        </p:txBody>
      </p:sp>
      <p:sp>
        <p:nvSpPr>
          <p:cNvPr id="108565" name="AutoShape 21"/>
          <p:cNvSpPr>
            <a:spLocks noChangeArrowheads="1"/>
          </p:cNvSpPr>
          <p:nvPr/>
        </p:nvSpPr>
        <p:spPr bwMode="auto">
          <a:xfrm>
            <a:off x="2555776" y="692696"/>
            <a:ext cx="576263" cy="360363"/>
          </a:xfrm>
          <a:prstGeom prst="rightArrow">
            <a:avLst>
              <a:gd name="adj1" fmla="val 50000"/>
              <a:gd name="adj2" fmla="val 39978"/>
            </a:avLst>
          </a:prstGeom>
          <a:solidFill>
            <a:srgbClr val="990000"/>
          </a:solidFill>
          <a:ln w="9525">
            <a:solidFill>
              <a:schemeClr val="tx1"/>
            </a:solidFill>
            <a:miter lim="800000"/>
            <a:headEnd/>
            <a:tailEnd/>
          </a:ln>
        </p:spPr>
        <p:txBody>
          <a:bodyPr wrap="none" anchor="ctr"/>
          <a:lstStyle/>
          <a:p>
            <a:endParaRPr lang="id-ID"/>
          </a:p>
        </p:txBody>
      </p:sp>
      <p:sp>
        <p:nvSpPr>
          <p:cNvPr id="108566" name="AutoShape 22"/>
          <p:cNvSpPr>
            <a:spLocks noChangeArrowheads="1"/>
          </p:cNvSpPr>
          <p:nvPr/>
        </p:nvSpPr>
        <p:spPr bwMode="auto">
          <a:xfrm>
            <a:off x="2484438" y="2348359"/>
            <a:ext cx="576262" cy="360363"/>
          </a:xfrm>
          <a:prstGeom prst="rightArrow">
            <a:avLst>
              <a:gd name="adj1" fmla="val 50000"/>
              <a:gd name="adj2" fmla="val 39978"/>
            </a:avLst>
          </a:prstGeom>
          <a:solidFill>
            <a:srgbClr val="990000"/>
          </a:solidFill>
          <a:ln w="9525">
            <a:solidFill>
              <a:schemeClr val="tx1"/>
            </a:solidFill>
            <a:miter lim="800000"/>
            <a:headEnd/>
            <a:tailEnd/>
          </a:ln>
        </p:spPr>
        <p:txBody>
          <a:bodyPr wrap="none" anchor="ctr"/>
          <a:lstStyle/>
          <a:p>
            <a:endParaRPr lang="id-ID"/>
          </a:p>
        </p:txBody>
      </p:sp>
      <p:sp>
        <p:nvSpPr>
          <p:cNvPr id="108567" name="AutoShape 23"/>
          <p:cNvSpPr>
            <a:spLocks noChangeArrowheads="1"/>
          </p:cNvSpPr>
          <p:nvPr/>
        </p:nvSpPr>
        <p:spPr bwMode="auto">
          <a:xfrm>
            <a:off x="2555875" y="4940846"/>
            <a:ext cx="576263" cy="360362"/>
          </a:xfrm>
          <a:prstGeom prst="rightArrow">
            <a:avLst>
              <a:gd name="adj1" fmla="val 50000"/>
              <a:gd name="adj2" fmla="val 39978"/>
            </a:avLst>
          </a:prstGeom>
          <a:solidFill>
            <a:srgbClr val="990000"/>
          </a:solidFill>
          <a:ln w="9525">
            <a:solidFill>
              <a:schemeClr val="tx1"/>
            </a:solidFill>
            <a:miter lim="800000"/>
            <a:headEnd/>
            <a:tailEnd/>
          </a:ln>
        </p:spPr>
        <p:txBody>
          <a:bodyPr wrap="none" anchor="ctr"/>
          <a:lstStyle/>
          <a:p>
            <a:endParaRPr lang="id-ID"/>
          </a:p>
        </p:txBody>
      </p:sp>
      <p:sp>
        <p:nvSpPr>
          <p:cNvPr id="108568" name="AutoShape 24"/>
          <p:cNvSpPr>
            <a:spLocks noChangeArrowheads="1"/>
          </p:cNvSpPr>
          <p:nvPr/>
        </p:nvSpPr>
        <p:spPr bwMode="auto">
          <a:xfrm rot="-5400000">
            <a:off x="4153942" y="738709"/>
            <a:ext cx="1412875" cy="287337"/>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id-ID"/>
          </a:p>
        </p:txBody>
      </p:sp>
      <p:sp>
        <p:nvSpPr>
          <p:cNvPr id="27673" name="AutoShape 25"/>
          <p:cNvSpPr>
            <a:spLocks noChangeArrowheads="1"/>
          </p:cNvSpPr>
          <p:nvPr/>
        </p:nvSpPr>
        <p:spPr bwMode="auto">
          <a:xfrm rot="-5400000">
            <a:off x="4153247" y="2407593"/>
            <a:ext cx="1412875" cy="287337"/>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id-ID"/>
          </a:p>
        </p:txBody>
      </p:sp>
      <p:sp>
        <p:nvSpPr>
          <p:cNvPr id="27674" name="AutoShape 26"/>
          <p:cNvSpPr>
            <a:spLocks noChangeArrowheads="1"/>
          </p:cNvSpPr>
          <p:nvPr/>
        </p:nvSpPr>
        <p:spPr bwMode="auto">
          <a:xfrm rot="-5400000">
            <a:off x="3110161" y="4964112"/>
            <a:ext cx="3429000" cy="358775"/>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wipe(down)">
                                      <p:cBhvr>
                                        <p:cTn id="7" dur="580">
                                          <p:stCondLst>
                                            <p:cond delay="0"/>
                                          </p:stCondLst>
                                        </p:cTn>
                                        <p:tgtEl>
                                          <p:spTgt spid="108550"/>
                                        </p:tgtEl>
                                      </p:cBhvr>
                                    </p:animEffect>
                                    <p:anim calcmode="lin" valueType="num">
                                      <p:cBhvr>
                                        <p:cTn id="8" dur="1822" tmFilter="0,0; 0.14,0.36; 0.43,0.73; 0.71,0.91; 1.0,1.0">
                                          <p:stCondLst>
                                            <p:cond delay="0"/>
                                          </p:stCondLst>
                                        </p:cTn>
                                        <p:tgtEl>
                                          <p:spTgt spid="1085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85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85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85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855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8550"/>
                                        </p:tgtEl>
                                      </p:cBhvr>
                                      <p:to x="100000" y="60000"/>
                                    </p:animScale>
                                    <p:animScale>
                                      <p:cBhvr>
                                        <p:cTn id="14" dur="166" decel="50000">
                                          <p:stCondLst>
                                            <p:cond delay="676"/>
                                          </p:stCondLst>
                                        </p:cTn>
                                        <p:tgtEl>
                                          <p:spTgt spid="108550"/>
                                        </p:tgtEl>
                                      </p:cBhvr>
                                      <p:to x="100000" y="100000"/>
                                    </p:animScale>
                                    <p:animScale>
                                      <p:cBhvr>
                                        <p:cTn id="15" dur="26">
                                          <p:stCondLst>
                                            <p:cond delay="1312"/>
                                          </p:stCondLst>
                                        </p:cTn>
                                        <p:tgtEl>
                                          <p:spTgt spid="108550"/>
                                        </p:tgtEl>
                                      </p:cBhvr>
                                      <p:to x="100000" y="80000"/>
                                    </p:animScale>
                                    <p:animScale>
                                      <p:cBhvr>
                                        <p:cTn id="16" dur="166" decel="50000">
                                          <p:stCondLst>
                                            <p:cond delay="1338"/>
                                          </p:stCondLst>
                                        </p:cTn>
                                        <p:tgtEl>
                                          <p:spTgt spid="108550"/>
                                        </p:tgtEl>
                                      </p:cBhvr>
                                      <p:to x="100000" y="100000"/>
                                    </p:animScale>
                                    <p:animScale>
                                      <p:cBhvr>
                                        <p:cTn id="17" dur="26">
                                          <p:stCondLst>
                                            <p:cond delay="1642"/>
                                          </p:stCondLst>
                                        </p:cTn>
                                        <p:tgtEl>
                                          <p:spTgt spid="108550"/>
                                        </p:tgtEl>
                                      </p:cBhvr>
                                      <p:to x="100000" y="90000"/>
                                    </p:animScale>
                                    <p:animScale>
                                      <p:cBhvr>
                                        <p:cTn id="18" dur="166" decel="50000">
                                          <p:stCondLst>
                                            <p:cond delay="1668"/>
                                          </p:stCondLst>
                                        </p:cTn>
                                        <p:tgtEl>
                                          <p:spTgt spid="108550"/>
                                        </p:tgtEl>
                                      </p:cBhvr>
                                      <p:to x="100000" y="100000"/>
                                    </p:animScale>
                                    <p:animScale>
                                      <p:cBhvr>
                                        <p:cTn id="19" dur="26">
                                          <p:stCondLst>
                                            <p:cond delay="1808"/>
                                          </p:stCondLst>
                                        </p:cTn>
                                        <p:tgtEl>
                                          <p:spTgt spid="108550"/>
                                        </p:tgtEl>
                                      </p:cBhvr>
                                      <p:to x="100000" y="95000"/>
                                    </p:animScale>
                                    <p:animScale>
                                      <p:cBhvr>
                                        <p:cTn id="20" dur="166" decel="50000">
                                          <p:stCondLst>
                                            <p:cond delay="1834"/>
                                          </p:stCondLst>
                                        </p:cTn>
                                        <p:tgtEl>
                                          <p:spTgt spid="1085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108564"/>
                                        </p:tgtEl>
                                        <p:attrNameLst>
                                          <p:attrName>style.visibility</p:attrName>
                                        </p:attrNameLst>
                                      </p:cBhvr>
                                      <p:to>
                                        <p:strVal val="visible"/>
                                      </p:to>
                                    </p:set>
                                    <p:anim from="(-#ppt_w/2)" to="(#ppt_x)" calcmode="lin" valueType="num">
                                      <p:cBhvr>
                                        <p:cTn id="25" dur="600" fill="hold">
                                          <p:stCondLst>
                                            <p:cond delay="0"/>
                                          </p:stCondLst>
                                        </p:cTn>
                                        <p:tgtEl>
                                          <p:spTgt spid="108564"/>
                                        </p:tgtEl>
                                        <p:attrNameLst>
                                          <p:attrName>ppt_x</p:attrName>
                                        </p:attrNameLst>
                                      </p:cBhvr>
                                    </p:anim>
                                    <p:anim from="0" to="-1.0" calcmode="lin" valueType="num">
                                      <p:cBhvr>
                                        <p:cTn id="26" dur="200" decel="50000" autoRev="1" fill="hold">
                                          <p:stCondLst>
                                            <p:cond delay="600"/>
                                          </p:stCondLst>
                                        </p:cTn>
                                        <p:tgtEl>
                                          <p:spTgt spid="108564"/>
                                        </p:tgtEl>
                                        <p:attrNameLst>
                                          <p:attrName>xshear</p:attrName>
                                        </p:attrNameLst>
                                      </p:cBhvr>
                                    </p:anim>
                                    <p:animScale>
                                      <p:cBhvr>
                                        <p:cTn id="27" dur="200" decel="100000" autoRev="1" fill="hold">
                                          <p:stCondLst>
                                            <p:cond delay="600"/>
                                          </p:stCondLst>
                                        </p:cTn>
                                        <p:tgtEl>
                                          <p:spTgt spid="108564"/>
                                        </p:tgtEl>
                                      </p:cBhvr>
                                      <p:from x="100000" y="100000"/>
                                      <p:to x="80000" y="100000"/>
                                    </p:animScale>
                                    <p:anim by="(#ppt_h/3+#ppt_w*0.1)" calcmode="lin" valueType="num">
                                      <p:cBhvr additive="sum">
                                        <p:cTn id="28" dur="200" decel="100000" autoRev="1" fill="hold">
                                          <p:stCondLst>
                                            <p:cond delay="600"/>
                                          </p:stCondLst>
                                        </p:cTn>
                                        <p:tgtEl>
                                          <p:spTgt spid="108564"/>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108565"/>
                                        </p:tgtEl>
                                        <p:attrNameLst>
                                          <p:attrName>style.visibility</p:attrName>
                                        </p:attrNameLst>
                                      </p:cBhvr>
                                      <p:to>
                                        <p:strVal val="visible"/>
                                      </p:to>
                                    </p:set>
                                    <p:anim from="(-#ppt_w/2)" to="(#ppt_x)" calcmode="lin" valueType="num">
                                      <p:cBhvr>
                                        <p:cTn id="31" dur="600" fill="hold">
                                          <p:stCondLst>
                                            <p:cond delay="0"/>
                                          </p:stCondLst>
                                        </p:cTn>
                                        <p:tgtEl>
                                          <p:spTgt spid="108565"/>
                                        </p:tgtEl>
                                        <p:attrNameLst>
                                          <p:attrName>ppt_x</p:attrName>
                                        </p:attrNameLst>
                                      </p:cBhvr>
                                    </p:anim>
                                    <p:anim from="0" to="-1.0" calcmode="lin" valueType="num">
                                      <p:cBhvr>
                                        <p:cTn id="32" dur="200" decel="50000" autoRev="1" fill="hold">
                                          <p:stCondLst>
                                            <p:cond delay="600"/>
                                          </p:stCondLst>
                                        </p:cTn>
                                        <p:tgtEl>
                                          <p:spTgt spid="108565"/>
                                        </p:tgtEl>
                                        <p:attrNameLst>
                                          <p:attrName>xshear</p:attrName>
                                        </p:attrNameLst>
                                      </p:cBhvr>
                                    </p:anim>
                                    <p:animScale>
                                      <p:cBhvr>
                                        <p:cTn id="33" dur="200" decel="100000" autoRev="1" fill="hold">
                                          <p:stCondLst>
                                            <p:cond delay="600"/>
                                          </p:stCondLst>
                                        </p:cTn>
                                        <p:tgtEl>
                                          <p:spTgt spid="108565"/>
                                        </p:tgtEl>
                                      </p:cBhvr>
                                      <p:from x="100000" y="100000"/>
                                      <p:to x="80000" y="100000"/>
                                    </p:animScale>
                                    <p:anim by="(#ppt_h/3+#ppt_w*0.1)" calcmode="lin" valueType="num">
                                      <p:cBhvr additive="sum">
                                        <p:cTn id="34" dur="200" decel="100000" autoRev="1" fill="hold">
                                          <p:stCondLst>
                                            <p:cond delay="600"/>
                                          </p:stCondLst>
                                        </p:cTn>
                                        <p:tgtEl>
                                          <p:spTgt spid="108565"/>
                                        </p:tgtEl>
                                        <p:attrNameLst>
                                          <p:attrName>ppt_x</p:attrName>
                                        </p:attrNameLst>
                                      </p:cBhvr>
                                    </p:anim>
                                  </p:childTnLst>
                                </p:cTn>
                              </p:par>
                              <p:par>
                                <p:cTn id="35" presetID="34" presetClass="entr" presetSubtype="0" fill="hold" grpId="0" nodeType="withEffect">
                                  <p:stCondLst>
                                    <p:cond delay="0"/>
                                  </p:stCondLst>
                                  <p:childTnLst>
                                    <p:set>
                                      <p:cBhvr>
                                        <p:cTn id="36" dur="1" fill="hold">
                                          <p:stCondLst>
                                            <p:cond delay="0"/>
                                          </p:stCondLst>
                                        </p:cTn>
                                        <p:tgtEl>
                                          <p:spTgt spid="108566"/>
                                        </p:tgtEl>
                                        <p:attrNameLst>
                                          <p:attrName>style.visibility</p:attrName>
                                        </p:attrNameLst>
                                      </p:cBhvr>
                                      <p:to>
                                        <p:strVal val="visible"/>
                                      </p:to>
                                    </p:set>
                                    <p:anim from="(-#ppt_w/2)" to="(#ppt_x)" calcmode="lin" valueType="num">
                                      <p:cBhvr>
                                        <p:cTn id="37" dur="600" fill="hold">
                                          <p:stCondLst>
                                            <p:cond delay="0"/>
                                          </p:stCondLst>
                                        </p:cTn>
                                        <p:tgtEl>
                                          <p:spTgt spid="108566"/>
                                        </p:tgtEl>
                                        <p:attrNameLst>
                                          <p:attrName>ppt_x</p:attrName>
                                        </p:attrNameLst>
                                      </p:cBhvr>
                                    </p:anim>
                                    <p:anim from="0" to="-1.0" calcmode="lin" valueType="num">
                                      <p:cBhvr>
                                        <p:cTn id="38" dur="200" decel="50000" autoRev="1" fill="hold">
                                          <p:stCondLst>
                                            <p:cond delay="600"/>
                                          </p:stCondLst>
                                        </p:cTn>
                                        <p:tgtEl>
                                          <p:spTgt spid="108566"/>
                                        </p:tgtEl>
                                        <p:attrNameLst>
                                          <p:attrName>xshear</p:attrName>
                                        </p:attrNameLst>
                                      </p:cBhvr>
                                    </p:anim>
                                    <p:animScale>
                                      <p:cBhvr>
                                        <p:cTn id="39" dur="200" decel="100000" autoRev="1" fill="hold">
                                          <p:stCondLst>
                                            <p:cond delay="600"/>
                                          </p:stCondLst>
                                        </p:cTn>
                                        <p:tgtEl>
                                          <p:spTgt spid="108566"/>
                                        </p:tgtEl>
                                      </p:cBhvr>
                                      <p:from x="100000" y="100000"/>
                                      <p:to x="80000" y="100000"/>
                                    </p:animScale>
                                    <p:anim by="(#ppt_h/3+#ppt_w*0.1)" calcmode="lin" valueType="num">
                                      <p:cBhvr additive="sum">
                                        <p:cTn id="40" dur="200" decel="100000" autoRev="1" fill="hold">
                                          <p:stCondLst>
                                            <p:cond delay="600"/>
                                          </p:stCondLst>
                                        </p:cTn>
                                        <p:tgtEl>
                                          <p:spTgt spid="108566"/>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108567"/>
                                        </p:tgtEl>
                                        <p:attrNameLst>
                                          <p:attrName>style.visibility</p:attrName>
                                        </p:attrNameLst>
                                      </p:cBhvr>
                                      <p:to>
                                        <p:strVal val="visible"/>
                                      </p:to>
                                    </p:set>
                                    <p:anim from="(-#ppt_w/2)" to="(#ppt_x)" calcmode="lin" valueType="num">
                                      <p:cBhvr>
                                        <p:cTn id="43" dur="600" fill="hold">
                                          <p:stCondLst>
                                            <p:cond delay="0"/>
                                          </p:stCondLst>
                                        </p:cTn>
                                        <p:tgtEl>
                                          <p:spTgt spid="108567"/>
                                        </p:tgtEl>
                                        <p:attrNameLst>
                                          <p:attrName>ppt_x</p:attrName>
                                        </p:attrNameLst>
                                      </p:cBhvr>
                                    </p:anim>
                                    <p:anim from="0" to="-1.0" calcmode="lin" valueType="num">
                                      <p:cBhvr>
                                        <p:cTn id="44" dur="200" decel="50000" autoRev="1" fill="hold">
                                          <p:stCondLst>
                                            <p:cond delay="600"/>
                                          </p:stCondLst>
                                        </p:cTn>
                                        <p:tgtEl>
                                          <p:spTgt spid="108567"/>
                                        </p:tgtEl>
                                        <p:attrNameLst>
                                          <p:attrName>xshear</p:attrName>
                                        </p:attrNameLst>
                                      </p:cBhvr>
                                    </p:anim>
                                    <p:animScale>
                                      <p:cBhvr>
                                        <p:cTn id="45" dur="200" decel="100000" autoRev="1" fill="hold">
                                          <p:stCondLst>
                                            <p:cond delay="600"/>
                                          </p:stCondLst>
                                        </p:cTn>
                                        <p:tgtEl>
                                          <p:spTgt spid="108567"/>
                                        </p:tgtEl>
                                      </p:cBhvr>
                                      <p:from x="100000" y="100000"/>
                                      <p:to x="80000" y="100000"/>
                                    </p:animScale>
                                    <p:anim by="(#ppt_h/3+#ppt_w*0.1)" calcmode="lin" valueType="num">
                                      <p:cBhvr additive="sum">
                                        <p:cTn id="46" dur="200" decel="100000" autoRev="1" fill="hold">
                                          <p:stCondLst>
                                            <p:cond delay="600"/>
                                          </p:stCondLst>
                                        </p:cTn>
                                        <p:tgtEl>
                                          <p:spTgt spid="108567"/>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108546"/>
                                        </p:tgtEl>
                                        <p:attrNameLst>
                                          <p:attrName>style.visibility</p:attrName>
                                        </p:attrNameLst>
                                      </p:cBhvr>
                                      <p:to>
                                        <p:strVal val="visible"/>
                                      </p:to>
                                    </p:set>
                                    <p:animEffect transition="in" filter="fade">
                                      <p:cBhvr>
                                        <p:cTn id="51" dur="800" decel="100000"/>
                                        <p:tgtEl>
                                          <p:spTgt spid="108546"/>
                                        </p:tgtEl>
                                      </p:cBhvr>
                                    </p:animEffect>
                                    <p:anim calcmode="lin" valueType="num">
                                      <p:cBhvr>
                                        <p:cTn id="52" dur="800" decel="100000" fill="hold"/>
                                        <p:tgtEl>
                                          <p:spTgt spid="108546"/>
                                        </p:tgtEl>
                                        <p:attrNameLst>
                                          <p:attrName>style.rotation</p:attrName>
                                        </p:attrNameLst>
                                      </p:cBhvr>
                                      <p:tavLst>
                                        <p:tav tm="0">
                                          <p:val>
                                            <p:fltVal val="-90"/>
                                          </p:val>
                                        </p:tav>
                                        <p:tav tm="100000">
                                          <p:val>
                                            <p:fltVal val="0"/>
                                          </p:val>
                                        </p:tav>
                                      </p:tavLst>
                                    </p:anim>
                                    <p:anim calcmode="lin" valueType="num">
                                      <p:cBhvr>
                                        <p:cTn id="53" dur="800" decel="100000" fill="hold"/>
                                        <p:tgtEl>
                                          <p:spTgt spid="108546"/>
                                        </p:tgtEl>
                                        <p:attrNameLst>
                                          <p:attrName>ppt_x</p:attrName>
                                        </p:attrNameLst>
                                      </p:cBhvr>
                                      <p:tavLst>
                                        <p:tav tm="0">
                                          <p:val>
                                            <p:strVal val="#ppt_x+0.4"/>
                                          </p:val>
                                        </p:tav>
                                        <p:tav tm="100000">
                                          <p:val>
                                            <p:strVal val="#ppt_x-0.05"/>
                                          </p:val>
                                        </p:tav>
                                      </p:tavLst>
                                    </p:anim>
                                    <p:anim calcmode="lin" valueType="num">
                                      <p:cBhvr>
                                        <p:cTn id="54" dur="800" decel="100000" fill="hold"/>
                                        <p:tgtEl>
                                          <p:spTgt spid="108546"/>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8546"/>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8546"/>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108547"/>
                                        </p:tgtEl>
                                        <p:attrNameLst>
                                          <p:attrName>style.visibility</p:attrName>
                                        </p:attrNameLst>
                                      </p:cBhvr>
                                      <p:to>
                                        <p:strVal val="visible"/>
                                      </p:to>
                                    </p:set>
                                    <p:animEffect transition="in" filter="fade">
                                      <p:cBhvr>
                                        <p:cTn id="61" dur="800" decel="100000"/>
                                        <p:tgtEl>
                                          <p:spTgt spid="108547"/>
                                        </p:tgtEl>
                                      </p:cBhvr>
                                    </p:animEffect>
                                    <p:anim calcmode="lin" valueType="num">
                                      <p:cBhvr>
                                        <p:cTn id="62" dur="800" decel="100000" fill="hold"/>
                                        <p:tgtEl>
                                          <p:spTgt spid="108547"/>
                                        </p:tgtEl>
                                        <p:attrNameLst>
                                          <p:attrName>style.rotation</p:attrName>
                                        </p:attrNameLst>
                                      </p:cBhvr>
                                      <p:tavLst>
                                        <p:tav tm="0">
                                          <p:val>
                                            <p:fltVal val="-90"/>
                                          </p:val>
                                        </p:tav>
                                        <p:tav tm="100000">
                                          <p:val>
                                            <p:fltVal val="0"/>
                                          </p:val>
                                        </p:tav>
                                      </p:tavLst>
                                    </p:anim>
                                    <p:anim calcmode="lin" valueType="num">
                                      <p:cBhvr>
                                        <p:cTn id="63" dur="800" decel="100000" fill="hold"/>
                                        <p:tgtEl>
                                          <p:spTgt spid="108547"/>
                                        </p:tgtEl>
                                        <p:attrNameLst>
                                          <p:attrName>ppt_x</p:attrName>
                                        </p:attrNameLst>
                                      </p:cBhvr>
                                      <p:tavLst>
                                        <p:tav tm="0">
                                          <p:val>
                                            <p:strVal val="#ppt_x+0.4"/>
                                          </p:val>
                                        </p:tav>
                                        <p:tav tm="100000">
                                          <p:val>
                                            <p:strVal val="#ppt_x-0.05"/>
                                          </p:val>
                                        </p:tav>
                                      </p:tavLst>
                                    </p:anim>
                                    <p:anim calcmode="lin" valueType="num">
                                      <p:cBhvr>
                                        <p:cTn id="64" dur="800" decel="100000" fill="hold"/>
                                        <p:tgtEl>
                                          <p:spTgt spid="108547"/>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08547"/>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08547"/>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08548"/>
                                        </p:tgtEl>
                                        <p:attrNameLst>
                                          <p:attrName>style.visibility</p:attrName>
                                        </p:attrNameLst>
                                      </p:cBhvr>
                                      <p:to>
                                        <p:strVal val="visible"/>
                                      </p:to>
                                    </p:set>
                                    <p:animEffect transition="in" filter="fade">
                                      <p:cBhvr>
                                        <p:cTn id="71" dur="800" decel="100000"/>
                                        <p:tgtEl>
                                          <p:spTgt spid="108548"/>
                                        </p:tgtEl>
                                      </p:cBhvr>
                                    </p:animEffect>
                                    <p:anim calcmode="lin" valueType="num">
                                      <p:cBhvr>
                                        <p:cTn id="72" dur="800" decel="100000" fill="hold"/>
                                        <p:tgtEl>
                                          <p:spTgt spid="108548"/>
                                        </p:tgtEl>
                                        <p:attrNameLst>
                                          <p:attrName>style.rotation</p:attrName>
                                        </p:attrNameLst>
                                      </p:cBhvr>
                                      <p:tavLst>
                                        <p:tav tm="0">
                                          <p:val>
                                            <p:fltVal val="-90"/>
                                          </p:val>
                                        </p:tav>
                                        <p:tav tm="100000">
                                          <p:val>
                                            <p:fltVal val="0"/>
                                          </p:val>
                                        </p:tav>
                                      </p:tavLst>
                                    </p:anim>
                                    <p:anim calcmode="lin" valueType="num">
                                      <p:cBhvr>
                                        <p:cTn id="73" dur="800" decel="100000" fill="hold"/>
                                        <p:tgtEl>
                                          <p:spTgt spid="108548"/>
                                        </p:tgtEl>
                                        <p:attrNameLst>
                                          <p:attrName>ppt_x</p:attrName>
                                        </p:attrNameLst>
                                      </p:cBhvr>
                                      <p:tavLst>
                                        <p:tav tm="0">
                                          <p:val>
                                            <p:strVal val="#ppt_x+0.4"/>
                                          </p:val>
                                        </p:tav>
                                        <p:tav tm="100000">
                                          <p:val>
                                            <p:strVal val="#ppt_x-0.05"/>
                                          </p:val>
                                        </p:tav>
                                      </p:tavLst>
                                    </p:anim>
                                    <p:anim calcmode="lin" valueType="num">
                                      <p:cBhvr>
                                        <p:cTn id="74" dur="800" decel="100000" fill="hold"/>
                                        <p:tgtEl>
                                          <p:spTgt spid="10854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854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8548"/>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08568"/>
                                        </p:tgtEl>
                                        <p:attrNameLst>
                                          <p:attrName>style.visibility</p:attrName>
                                        </p:attrNameLst>
                                      </p:cBhvr>
                                      <p:to>
                                        <p:strVal val="visible"/>
                                      </p:to>
                                    </p:set>
                                    <p:animEffect transition="in" filter="wipe(down)">
                                      <p:cBhvr>
                                        <p:cTn id="81" dur="580">
                                          <p:stCondLst>
                                            <p:cond delay="0"/>
                                          </p:stCondLst>
                                        </p:cTn>
                                        <p:tgtEl>
                                          <p:spTgt spid="108568"/>
                                        </p:tgtEl>
                                      </p:cBhvr>
                                    </p:animEffect>
                                    <p:anim calcmode="lin" valueType="num">
                                      <p:cBhvr>
                                        <p:cTn id="82" dur="1822" tmFilter="0,0; 0.14,0.36; 0.43,0.73; 0.71,0.91; 1.0,1.0">
                                          <p:stCondLst>
                                            <p:cond delay="0"/>
                                          </p:stCondLst>
                                        </p:cTn>
                                        <p:tgtEl>
                                          <p:spTgt spid="10856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0856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0856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0856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08568"/>
                                        </p:tgtEl>
                                        <p:attrNameLst>
                                          <p:attrName>ppt_y</p:attrName>
                                        </p:attrNameLst>
                                      </p:cBhvr>
                                      <p:tavLst>
                                        <p:tav tm="0" fmla="#ppt_y-sin(pi*$)/81">
                                          <p:val>
                                            <p:fltVal val="0"/>
                                          </p:val>
                                        </p:tav>
                                        <p:tav tm="100000">
                                          <p:val>
                                            <p:fltVal val="1"/>
                                          </p:val>
                                        </p:tav>
                                      </p:tavLst>
                                    </p:anim>
                                    <p:animScale>
                                      <p:cBhvr>
                                        <p:cTn id="87" dur="26">
                                          <p:stCondLst>
                                            <p:cond delay="650"/>
                                          </p:stCondLst>
                                        </p:cTn>
                                        <p:tgtEl>
                                          <p:spTgt spid="108568"/>
                                        </p:tgtEl>
                                      </p:cBhvr>
                                      <p:to x="100000" y="60000"/>
                                    </p:animScale>
                                    <p:animScale>
                                      <p:cBhvr>
                                        <p:cTn id="88" dur="166" decel="50000">
                                          <p:stCondLst>
                                            <p:cond delay="676"/>
                                          </p:stCondLst>
                                        </p:cTn>
                                        <p:tgtEl>
                                          <p:spTgt spid="108568"/>
                                        </p:tgtEl>
                                      </p:cBhvr>
                                      <p:to x="100000" y="100000"/>
                                    </p:animScale>
                                    <p:animScale>
                                      <p:cBhvr>
                                        <p:cTn id="89" dur="26">
                                          <p:stCondLst>
                                            <p:cond delay="1312"/>
                                          </p:stCondLst>
                                        </p:cTn>
                                        <p:tgtEl>
                                          <p:spTgt spid="108568"/>
                                        </p:tgtEl>
                                      </p:cBhvr>
                                      <p:to x="100000" y="80000"/>
                                    </p:animScale>
                                    <p:animScale>
                                      <p:cBhvr>
                                        <p:cTn id="90" dur="166" decel="50000">
                                          <p:stCondLst>
                                            <p:cond delay="1338"/>
                                          </p:stCondLst>
                                        </p:cTn>
                                        <p:tgtEl>
                                          <p:spTgt spid="108568"/>
                                        </p:tgtEl>
                                      </p:cBhvr>
                                      <p:to x="100000" y="100000"/>
                                    </p:animScale>
                                    <p:animScale>
                                      <p:cBhvr>
                                        <p:cTn id="91" dur="26">
                                          <p:stCondLst>
                                            <p:cond delay="1642"/>
                                          </p:stCondLst>
                                        </p:cTn>
                                        <p:tgtEl>
                                          <p:spTgt spid="108568"/>
                                        </p:tgtEl>
                                      </p:cBhvr>
                                      <p:to x="100000" y="90000"/>
                                    </p:animScale>
                                    <p:animScale>
                                      <p:cBhvr>
                                        <p:cTn id="92" dur="166" decel="50000">
                                          <p:stCondLst>
                                            <p:cond delay="1668"/>
                                          </p:stCondLst>
                                        </p:cTn>
                                        <p:tgtEl>
                                          <p:spTgt spid="108568"/>
                                        </p:tgtEl>
                                      </p:cBhvr>
                                      <p:to x="100000" y="100000"/>
                                    </p:animScale>
                                    <p:animScale>
                                      <p:cBhvr>
                                        <p:cTn id="93" dur="26">
                                          <p:stCondLst>
                                            <p:cond delay="1808"/>
                                          </p:stCondLst>
                                        </p:cTn>
                                        <p:tgtEl>
                                          <p:spTgt spid="108568"/>
                                        </p:tgtEl>
                                      </p:cBhvr>
                                      <p:to x="100000" y="95000"/>
                                    </p:animScale>
                                    <p:animScale>
                                      <p:cBhvr>
                                        <p:cTn id="94" dur="166" decel="50000">
                                          <p:stCondLst>
                                            <p:cond delay="1834"/>
                                          </p:stCondLst>
                                        </p:cTn>
                                        <p:tgtEl>
                                          <p:spTgt spid="108568"/>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5" presetClass="entr" presetSubtype="0" fill="hold" grpId="0" nodeType="clickEffect">
                                  <p:stCondLst>
                                    <p:cond delay="0"/>
                                  </p:stCondLst>
                                  <p:childTnLst>
                                    <p:set>
                                      <p:cBhvr>
                                        <p:cTn id="98" dur="1" fill="hold">
                                          <p:stCondLst>
                                            <p:cond delay="0"/>
                                          </p:stCondLst>
                                        </p:cTn>
                                        <p:tgtEl>
                                          <p:spTgt spid="108554"/>
                                        </p:tgtEl>
                                        <p:attrNameLst>
                                          <p:attrName>style.visibility</p:attrName>
                                        </p:attrNameLst>
                                      </p:cBhvr>
                                      <p:to>
                                        <p:strVal val="visible"/>
                                      </p:to>
                                    </p:set>
                                    <p:anim calcmode="lin" valueType="num">
                                      <p:cBhvr>
                                        <p:cTn id="99" dur="1000" fill="hold"/>
                                        <p:tgtEl>
                                          <p:spTgt spid="108554"/>
                                        </p:tgtEl>
                                        <p:attrNameLst>
                                          <p:attrName>ppt_w</p:attrName>
                                        </p:attrNameLst>
                                      </p:cBhvr>
                                      <p:tavLst>
                                        <p:tav tm="0">
                                          <p:val>
                                            <p:fltVal val="0"/>
                                          </p:val>
                                        </p:tav>
                                        <p:tav tm="100000">
                                          <p:val>
                                            <p:strVal val="#ppt_w"/>
                                          </p:val>
                                        </p:tav>
                                      </p:tavLst>
                                    </p:anim>
                                    <p:anim calcmode="lin" valueType="num">
                                      <p:cBhvr>
                                        <p:cTn id="100" dur="1000" fill="hold"/>
                                        <p:tgtEl>
                                          <p:spTgt spid="108554"/>
                                        </p:tgtEl>
                                        <p:attrNameLst>
                                          <p:attrName>ppt_h</p:attrName>
                                        </p:attrNameLst>
                                      </p:cBhvr>
                                      <p:tavLst>
                                        <p:tav tm="0">
                                          <p:val>
                                            <p:fltVal val="0"/>
                                          </p:val>
                                        </p:tav>
                                        <p:tav tm="100000">
                                          <p:val>
                                            <p:strVal val="#ppt_h"/>
                                          </p:val>
                                        </p:tav>
                                      </p:tavLst>
                                    </p:anim>
                                    <p:anim calcmode="lin" valueType="num">
                                      <p:cBhvr>
                                        <p:cTn id="101" dur="1000" fill="hold"/>
                                        <p:tgtEl>
                                          <p:spTgt spid="108554"/>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554"/>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grpId="0" nodeType="withEffect">
                                  <p:stCondLst>
                                    <p:cond delay="0"/>
                                  </p:stCondLst>
                                  <p:childTnLst>
                                    <p:set>
                                      <p:cBhvr>
                                        <p:cTn id="104" dur="1" fill="hold">
                                          <p:stCondLst>
                                            <p:cond delay="0"/>
                                          </p:stCondLst>
                                        </p:cTn>
                                        <p:tgtEl>
                                          <p:spTgt spid="108555"/>
                                        </p:tgtEl>
                                        <p:attrNameLst>
                                          <p:attrName>style.visibility</p:attrName>
                                        </p:attrNameLst>
                                      </p:cBhvr>
                                      <p:to>
                                        <p:strVal val="visible"/>
                                      </p:to>
                                    </p:set>
                                    <p:anim calcmode="lin" valueType="num">
                                      <p:cBhvr>
                                        <p:cTn id="105" dur="1000" fill="hold"/>
                                        <p:tgtEl>
                                          <p:spTgt spid="108555"/>
                                        </p:tgtEl>
                                        <p:attrNameLst>
                                          <p:attrName>ppt_w</p:attrName>
                                        </p:attrNameLst>
                                      </p:cBhvr>
                                      <p:tavLst>
                                        <p:tav tm="0">
                                          <p:val>
                                            <p:fltVal val="0"/>
                                          </p:val>
                                        </p:tav>
                                        <p:tav tm="100000">
                                          <p:val>
                                            <p:strVal val="#ppt_w"/>
                                          </p:val>
                                        </p:tav>
                                      </p:tavLst>
                                    </p:anim>
                                    <p:anim calcmode="lin" valueType="num">
                                      <p:cBhvr>
                                        <p:cTn id="106" dur="1000" fill="hold"/>
                                        <p:tgtEl>
                                          <p:spTgt spid="108555"/>
                                        </p:tgtEl>
                                        <p:attrNameLst>
                                          <p:attrName>ppt_h</p:attrName>
                                        </p:attrNameLst>
                                      </p:cBhvr>
                                      <p:tavLst>
                                        <p:tav tm="0">
                                          <p:val>
                                            <p:fltVal val="0"/>
                                          </p:val>
                                        </p:tav>
                                        <p:tav tm="100000">
                                          <p:val>
                                            <p:strVal val="#ppt_h"/>
                                          </p:val>
                                        </p:tav>
                                      </p:tavLst>
                                    </p:anim>
                                    <p:anim calcmode="lin" valueType="num">
                                      <p:cBhvr>
                                        <p:cTn id="107" dur="1000" fill="hold"/>
                                        <p:tgtEl>
                                          <p:spTgt spid="108555"/>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108555"/>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108556"/>
                                        </p:tgtEl>
                                        <p:attrNameLst>
                                          <p:attrName>style.visibility</p:attrName>
                                        </p:attrNameLst>
                                      </p:cBhvr>
                                      <p:to>
                                        <p:strVal val="visible"/>
                                      </p:to>
                                    </p:set>
                                    <p:anim calcmode="lin" valueType="num">
                                      <p:cBhvr>
                                        <p:cTn id="111" dur="1000" fill="hold"/>
                                        <p:tgtEl>
                                          <p:spTgt spid="108556"/>
                                        </p:tgtEl>
                                        <p:attrNameLst>
                                          <p:attrName>ppt_w</p:attrName>
                                        </p:attrNameLst>
                                      </p:cBhvr>
                                      <p:tavLst>
                                        <p:tav tm="0">
                                          <p:val>
                                            <p:fltVal val="0"/>
                                          </p:val>
                                        </p:tav>
                                        <p:tav tm="100000">
                                          <p:val>
                                            <p:strVal val="#ppt_w"/>
                                          </p:val>
                                        </p:tav>
                                      </p:tavLst>
                                    </p:anim>
                                    <p:anim calcmode="lin" valueType="num">
                                      <p:cBhvr>
                                        <p:cTn id="112" dur="1000" fill="hold"/>
                                        <p:tgtEl>
                                          <p:spTgt spid="108556"/>
                                        </p:tgtEl>
                                        <p:attrNameLst>
                                          <p:attrName>ppt_h</p:attrName>
                                        </p:attrNameLst>
                                      </p:cBhvr>
                                      <p:tavLst>
                                        <p:tav tm="0">
                                          <p:val>
                                            <p:fltVal val="0"/>
                                          </p:val>
                                        </p:tav>
                                        <p:tav tm="100000">
                                          <p:val>
                                            <p:strVal val="#ppt_h"/>
                                          </p:val>
                                        </p:tav>
                                      </p:tavLst>
                                    </p:anim>
                                    <p:anim calcmode="lin" valueType="num">
                                      <p:cBhvr>
                                        <p:cTn id="113" dur="1000" fill="hold"/>
                                        <p:tgtEl>
                                          <p:spTgt spid="108556"/>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1085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ID="50" presetClass="entr" presetSubtype="0" decel="100000" fill="hold" grpId="0" nodeType="clickEffect">
                                  <p:stCondLst>
                                    <p:cond delay="0"/>
                                  </p:stCondLst>
                                  <p:childTnLst>
                                    <p:set>
                                      <p:cBhvr>
                                        <p:cTn id="118" dur="1" fill="hold">
                                          <p:stCondLst>
                                            <p:cond delay="0"/>
                                          </p:stCondLst>
                                        </p:cTn>
                                        <p:tgtEl>
                                          <p:spTgt spid="27673"/>
                                        </p:tgtEl>
                                        <p:attrNameLst>
                                          <p:attrName>style.visibility</p:attrName>
                                        </p:attrNameLst>
                                      </p:cBhvr>
                                      <p:to>
                                        <p:strVal val="visible"/>
                                      </p:to>
                                    </p:set>
                                    <p:anim calcmode="lin" valueType="num">
                                      <p:cBhvr>
                                        <p:cTn id="119" dur="1000" fill="hold"/>
                                        <p:tgtEl>
                                          <p:spTgt spid="27673"/>
                                        </p:tgtEl>
                                        <p:attrNameLst>
                                          <p:attrName>ppt_w</p:attrName>
                                        </p:attrNameLst>
                                      </p:cBhvr>
                                      <p:tavLst>
                                        <p:tav tm="0">
                                          <p:val>
                                            <p:strVal val="#ppt_w+.3"/>
                                          </p:val>
                                        </p:tav>
                                        <p:tav tm="100000">
                                          <p:val>
                                            <p:strVal val="#ppt_w"/>
                                          </p:val>
                                        </p:tav>
                                      </p:tavLst>
                                    </p:anim>
                                    <p:anim calcmode="lin" valueType="num">
                                      <p:cBhvr>
                                        <p:cTn id="120" dur="1000" fill="hold"/>
                                        <p:tgtEl>
                                          <p:spTgt spid="27673"/>
                                        </p:tgtEl>
                                        <p:attrNameLst>
                                          <p:attrName>ppt_h</p:attrName>
                                        </p:attrNameLst>
                                      </p:cBhvr>
                                      <p:tavLst>
                                        <p:tav tm="0">
                                          <p:val>
                                            <p:strVal val="#ppt_h"/>
                                          </p:val>
                                        </p:tav>
                                        <p:tav tm="100000">
                                          <p:val>
                                            <p:strVal val="#ppt_h"/>
                                          </p:val>
                                        </p:tav>
                                      </p:tavLst>
                                    </p:anim>
                                    <p:animEffect transition="in" filter="fade">
                                      <p:cBhvr>
                                        <p:cTn id="121" dur="1000"/>
                                        <p:tgtEl>
                                          <p:spTgt spid="27673"/>
                                        </p:tgtEl>
                                      </p:cBhvr>
                                    </p:animEffect>
                                  </p:childTnLst>
                                </p:cTn>
                              </p:par>
                            </p:childTnLst>
                          </p:cTn>
                        </p:par>
                      </p:childTnLst>
                    </p:cTn>
                  </p:par>
                  <p:par>
                    <p:cTn id="122" fill="hold">
                      <p:stCondLst>
                        <p:cond delay="indefinite"/>
                      </p:stCondLst>
                      <p:childTnLst>
                        <p:par>
                          <p:cTn id="123" fill="hold">
                            <p:stCondLst>
                              <p:cond delay="0"/>
                            </p:stCondLst>
                            <p:childTnLst>
                              <p:par>
                                <p:cTn id="124" presetID="30" presetClass="entr" presetSubtype="0" fill="hold" grpId="0" nodeType="clickEffect">
                                  <p:stCondLst>
                                    <p:cond delay="0"/>
                                  </p:stCondLst>
                                  <p:childTnLst>
                                    <p:set>
                                      <p:cBhvr>
                                        <p:cTn id="125" dur="1" fill="hold">
                                          <p:stCondLst>
                                            <p:cond delay="0"/>
                                          </p:stCondLst>
                                        </p:cTn>
                                        <p:tgtEl>
                                          <p:spTgt spid="108552"/>
                                        </p:tgtEl>
                                        <p:attrNameLst>
                                          <p:attrName>style.visibility</p:attrName>
                                        </p:attrNameLst>
                                      </p:cBhvr>
                                      <p:to>
                                        <p:strVal val="visible"/>
                                      </p:to>
                                    </p:set>
                                    <p:animEffect transition="in" filter="fade">
                                      <p:cBhvr>
                                        <p:cTn id="126" dur="800" decel="100000"/>
                                        <p:tgtEl>
                                          <p:spTgt spid="108552"/>
                                        </p:tgtEl>
                                      </p:cBhvr>
                                    </p:animEffect>
                                    <p:anim calcmode="lin" valueType="num">
                                      <p:cBhvr>
                                        <p:cTn id="127" dur="800" decel="100000" fill="hold"/>
                                        <p:tgtEl>
                                          <p:spTgt spid="108552"/>
                                        </p:tgtEl>
                                        <p:attrNameLst>
                                          <p:attrName>style.rotation</p:attrName>
                                        </p:attrNameLst>
                                      </p:cBhvr>
                                      <p:tavLst>
                                        <p:tav tm="0">
                                          <p:val>
                                            <p:fltVal val="-90"/>
                                          </p:val>
                                        </p:tav>
                                        <p:tav tm="100000">
                                          <p:val>
                                            <p:fltVal val="0"/>
                                          </p:val>
                                        </p:tav>
                                      </p:tavLst>
                                    </p:anim>
                                    <p:anim calcmode="lin" valueType="num">
                                      <p:cBhvr>
                                        <p:cTn id="128" dur="800" decel="100000" fill="hold"/>
                                        <p:tgtEl>
                                          <p:spTgt spid="108552"/>
                                        </p:tgtEl>
                                        <p:attrNameLst>
                                          <p:attrName>ppt_x</p:attrName>
                                        </p:attrNameLst>
                                      </p:cBhvr>
                                      <p:tavLst>
                                        <p:tav tm="0">
                                          <p:val>
                                            <p:strVal val="#ppt_x+0.4"/>
                                          </p:val>
                                        </p:tav>
                                        <p:tav tm="100000">
                                          <p:val>
                                            <p:strVal val="#ppt_x-0.05"/>
                                          </p:val>
                                        </p:tav>
                                      </p:tavLst>
                                    </p:anim>
                                    <p:anim calcmode="lin" valueType="num">
                                      <p:cBhvr>
                                        <p:cTn id="129" dur="800" decel="100000" fill="hold"/>
                                        <p:tgtEl>
                                          <p:spTgt spid="108552"/>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108552"/>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108552"/>
                                        </p:tgtEl>
                                        <p:attrNameLst>
                                          <p:attrName>ppt_y</p:attrName>
                                        </p:attrNameLst>
                                      </p:cBhvr>
                                      <p:tavLst>
                                        <p:tav tm="0">
                                          <p:val>
                                            <p:strVal val="#ppt_y+0.1"/>
                                          </p:val>
                                        </p:tav>
                                        <p:tav tm="100000">
                                          <p:val>
                                            <p:strVal val="#ppt_y"/>
                                          </p:val>
                                        </p:tav>
                                      </p:tavLst>
                                    </p:anim>
                                  </p:childTnLst>
                                </p:cTn>
                              </p:par>
                              <p:par>
                                <p:cTn id="132" presetID="30" presetClass="entr" presetSubtype="0" fill="hold" grpId="0" nodeType="withEffect">
                                  <p:stCondLst>
                                    <p:cond delay="0"/>
                                  </p:stCondLst>
                                  <p:childTnLst>
                                    <p:set>
                                      <p:cBhvr>
                                        <p:cTn id="133" dur="1" fill="hold">
                                          <p:stCondLst>
                                            <p:cond delay="0"/>
                                          </p:stCondLst>
                                        </p:cTn>
                                        <p:tgtEl>
                                          <p:spTgt spid="108551"/>
                                        </p:tgtEl>
                                        <p:attrNameLst>
                                          <p:attrName>style.visibility</p:attrName>
                                        </p:attrNameLst>
                                      </p:cBhvr>
                                      <p:to>
                                        <p:strVal val="visible"/>
                                      </p:to>
                                    </p:set>
                                    <p:animEffect transition="in" filter="fade">
                                      <p:cBhvr>
                                        <p:cTn id="134" dur="800" decel="100000"/>
                                        <p:tgtEl>
                                          <p:spTgt spid="108551"/>
                                        </p:tgtEl>
                                      </p:cBhvr>
                                    </p:animEffect>
                                    <p:anim calcmode="lin" valueType="num">
                                      <p:cBhvr>
                                        <p:cTn id="135" dur="800" decel="100000" fill="hold"/>
                                        <p:tgtEl>
                                          <p:spTgt spid="108551"/>
                                        </p:tgtEl>
                                        <p:attrNameLst>
                                          <p:attrName>style.rotation</p:attrName>
                                        </p:attrNameLst>
                                      </p:cBhvr>
                                      <p:tavLst>
                                        <p:tav tm="0">
                                          <p:val>
                                            <p:fltVal val="-90"/>
                                          </p:val>
                                        </p:tav>
                                        <p:tav tm="100000">
                                          <p:val>
                                            <p:fltVal val="0"/>
                                          </p:val>
                                        </p:tav>
                                      </p:tavLst>
                                    </p:anim>
                                    <p:anim calcmode="lin" valueType="num">
                                      <p:cBhvr>
                                        <p:cTn id="136" dur="800" decel="100000" fill="hold"/>
                                        <p:tgtEl>
                                          <p:spTgt spid="108551"/>
                                        </p:tgtEl>
                                        <p:attrNameLst>
                                          <p:attrName>ppt_x</p:attrName>
                                        </p:attrNameLst>
                                      </p:cBhvr>
                                      <p:tavLst>
                                        <p:tav tm="0">
                                          <p:val>
                                            <p:strVal val="#ppt_x+0.4"/>
                                          </p:val>
                                        </p:tav>
                                        <p:tav tm="100000">
                                          <p:val>
                                            <p:strVal val="#ppt_x-0.05"/>
                                          </p:val>
                                        </p:tav>
                                      </p:tavLst>
                                    </p:anim>
                                    <p:anim calcmode="lin" valueType="num">
                                      <p:cBhvr>
                                        <p:cTn id="137" dur="800" decel="100000" fill="hold"/>
                                        <p:tgtEl>
                                          <p:spTgt spid="108551"/>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108551"/>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108551"/>
                                        </p:tgtEl>
                                        <p:attrNameLst>
                                          <p:attrName>ppt_y</p:attrName>
                                        </p:attrNameLst>
                                      </p:cBhvr>
                                      <p:tavLst>
                                        <p:tav tm="0">
                                          <p:val>
                                            <p:strVal val="#ppt_y+0.1"/>
                                          </p:val>
                                        </p:tav>
                                        <p:tav tm="100000">
                                          <p:val>
                                            <p:strVal val="#ppt_y"/>
                                          </p:val>
                                        </p:tav>
                                      </p:tavLst>
                                    </p:anim>
                                  </p:childTnLst>
                                </p:cTn>
                              </p:par>
                              <p:par>
                                <p:cTn id="140" presetID="30" presetClass="entr" presetSubtype="0" fill="hold" grpId="0" nodeType="withEffect">
                                  <p:stCondLst>
                                    <p:cond delay="0"/>
                                  </p:stCondLst>
                                  <p:childTnLst>
                                    <p:set>
                                      <p:cBhvr>
                                        <p:cTn id="141" dur="1" fill="hold">
                                          <p:stCondLst>
                                            <p:cond delay="0"/>
                                          </p:stCondLst>
                                        </p:cTn>
                                        <p:tgtEl>
                                          <p:spTgt spid="108553"/>
                                        </p:tgtEl>
                                        <p:attrNameLst>
                                          <p:attrName>style.visibility</p:attrName>
                                        </p:attrNameLst>
                                      </p:cBhvr>
                                      <p:to>
                                        <p:strVal val="visible"/>
                                      </p:to>
                                    </p:set>
                                    <p:animEffect transition="in" filter="fade">
                                      <p:cBhvr>
                                        <p:cTn id="142" dur="800" decel="100000"/>
                                        <p:tgtEl>
                                          <p:spTgt spid="108553"/>
                                        </p:tgtEl>
                                      </p:cBhvr>
                                    </p:animEffect>
                                    <p:anim calcmode="lin" valueType="num">
                                      <p:cBhvr>
                                        <p:cTn id="143" dur="800" decel="100000" fill="hold"/>
                                        <p:tgtEl>
                                          <p:spTgt spid="108553"/>
                                        </p:tgtEl>
                                        <p:attrNameLst>
                                          <p:attrName>style.rotation</p:attrName>
                                        </p:attrNameLst>
                                      </p:cBhvr>
                                      <p:tavLst>
                                        <p:tav tm="0">
                                          <p:val>
                                            <p:fltVal val="-90"/>
                                          </p:val>
                                        </p:tav>
                                        <p:tav tm="100000">
                                          <p:val>
                                            <p:fltVal val="0"/>
                                          </p:val>
                                        </p:tav>
                                      </p:tavLst>
                                    </p:anim>
                                    <p:anim calcmode="lin" valueType="num">
                                      <p:cBhvr>
                                        <p:cTn id="144" dur="800" decel="100000" fill="hold"/>
                                        <p:tgtEl>
                                          <p:spTgt spid="108553"/>
                                        </p:tgtEl>
                                        <p:attrNameLst>
                                          <p:attrName>ppt_x</p:attrName>
                                        </p:attrNameLst>
                                      </p:cBhvr>
                                      <p:tavLst>
                                        <p:tav tm="0">
                                          <p:val>
                                            <p:strVal val="#ppt_x+0.4"/>
                                          </p:val>
                                        </p:tav>
                                        <p:tav tm="100000">
                                          <p:val>
                                            <p:strVal val="#ppt_x-0.05"/>
                                          </p:val>
                                        </p:tav>
                                      </p:tavLst>
                                    </p:anim>
                                    <p:anim calcmode="lin" valueType="num">
                                      <p:cBhvr>
                                        <p:cTn id="145" dur="800" decel="100000" fill="hold"/>
                                        <p:tgtEl>
                                          <p:spTgt spid="108553"/>
                                        </p:tgtEl>
                                        <p:attrNameLst>
                                          <p:attrName>ppt_y</p:attrName>
                                        </p:attrNameLst>
                                      </p:cBhvr>
                                      <p:tavLst>
                                        <p:tav tm="0">
                                          <p:val>
                                            <p:strVal val="#ppt_y-0.4"/>
                                          </p:val>
                                        </p:tav>
                                        <p:tav tm="100000">
                                          <p:val>
                                            <p:strVal val="#ppt_y+0.1"/>
                                          </p:val>
                                        </p:tav>
                                      </p:tavLst>
                                    </p:anim>
                                    <p:anim calcmode="lin" valueType="num">
                                      <p:cBhvr>
                                        <p:cTn id="146" dur="200" accel="100000" fill="hold">
                                          <p:stCondLst>
                                            <p:cond delay="800"/>
                                          </p:stCondLst>
                                        </p:cTn>
                                        <p:tgtEl>
                                          <p:spTgt spid="108553"/>
                                        </p:tgtEl>
                                        <p:attrNameLst>
                                          <p:attrName>ppt_x</p:attrName>
                                        </p:attrNameLst>
                                      </p:cBhvr>
                                      <p:tavLst>
                                        <p:tav tm="0">
                                          <p:val>
                                            <p:strVal val="#ppt_x-0.05"/>
                                          </p:val>
                                        </p:tav>
                                        <p:tav tm="100000">
                                          <p:val>
                                            <p:strVal val="#ppt_x"/>
                                          </p:val>
                                        </p:tav>
                                      </p:tavLst>
                                    </p:anim>
                                    <p:anim calcmode="lin" valueType="num">
                                      <p:cBhvr>
                                        <p:cTn id="147" dur="200" accel="100000" fill="hold">
                                          <p:stCondLst>
                                            <p:cond delay="800"/>
                                          </p:stCondLst>
                                        </p:cTn>
                                        <p:tgtEl>
                                          <p:spTgt spid="108553"/>
                                        </p:tgtEl>
                                        <p:attrNameLst>
                                          <p:attrName>ppt_y</p:attrName>
                                        </p:attrNameLst>
                                      </p:cBhvr>
                                      <p:tavLst>
                                        <p:tav tm="0">
                                          <p:val>
                                            <p:strVal val="#ppt_y+0.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0" presetClass="entr" presetSubtype="0" decel="100000" fill="hold" grpId="0" nodeType="clickEffect">
                                  <p:stCondLst>
                                    <p:cond delay="0"/>
                                  </p:stCondLst>
                                  <p:childTnLst>
                                    <p:set>
                                      <p:cBhvr>
                                        <p:cTn id="151" dur="1" fill="hold">
                                          <p:stCondLst>
                                            <p:cond delay="0"/>
                                          </p:stCondLst>
                                        </p:cTn>
                                        <p:tgtEl>
                                          <p:spTgt spid="27674"/>
                                        </p:tgtEl>
                                        <p:attrNameLst>
                                          <p:attrName>style.visibility</p:attrName>
                                        </p:attrNameLst>
                                      </p:cBhvr>
                                      <p:to>
                                        <p:strVal val="visible"/>
                                      </p:to>
                                    </p:set>
                                    <p:anim calcmode="lin" valueType="num">
                                      <p:cBhvr>
                                        <p:cTn id="152" dur="1000" fill="hold"/>
                                        <p:tgtEl>
                                          <p:spTgt spid="27674"/>
                                        </p:tgtEl>
                                        <p:attrNameLst>
                                          <p:attrName>ppt_w</p:attrName>
                                        </p:attrNameLst>
                                      </p:cBhvr>
                                      <p:tavLst>
                                        <p:tav tm="0">
                                          <p:val>
                                            <p:strVal val="#ppt_w+.3"/>
                                          </p:val>
                                        </p:tav>
                                        <p:tav tm="100000">
                                          <p:val>
                                            <p:strVal val="#ppt_w"/>
                                          </p:val>
                                        </p:tav>
                                      </p:tavLst>
                                    </p:anim>
                                    <p:anim calcmode="lin" valueType="num">
                                      <p:cBhvr>
                                        <p:cTn id="153" dur="1000" fill="hold"/>
                                        <p:tgtEl>
                                          <p:spTgt spid="27674"/>
                                        </p:tgtEl>
                                        <p:attrNameLst>
                                          <p:attrName>ppt_h</p:attrName>
                                        </p:attrNameLst>
                                      </p:cBhvr>
                                      <p:tavLst>
                                        <p:tav tm="0">
                                          <p:val>
                                            <p:strVal val="#ppt_h"/>
                                          </p:val>
                                        </p:tav>
                                        <p:tav tm="100000">
                                          <p:val>
                                            <p:strVal val="#ppt_h"/>
                                          </p:val>
                                        </p:tav>
                                      </p:tavLst>
                                    </p:anim>
                                    <p:animEffect transition="in" filter="fade">
                                      <p:cBhvr>
                                        <p:cTn id="154" dur="1000"/>
                                        <p:tgtEl>
                                          <p:spTgt spid="27674"/>
                                        </p:tgtEl>
                                      </p:cBhvr>
                                    </p:animEffect>
                                  </p:childTnLst>
                                </p:cTn>
                              </p:par>
                            </p:childTnLst>
                          </p:cTn>
                        </p:par>
                      </p:childTnLst>
                    </p:cTn>
                  </p:par>
                  <p:par>
                    <p:cTn id="155" fill="hold">
                      <p:stCondLst>
                        <p:cond delay="indefinite"/>
                      </p:stCondLst>
                      <p:childTnLst>
                        <p:par>
                          <p:cTn id="156" fill="hold">
                            <p:stCondLst>
                              <p:cond delay="0"/>
                            </p:stCondLst>
                            <p:childTnLst>
                              <p:par>
                                <p:cTn id="157" presetID="15" presetClass="entr" presetSubtype="0" fill="hold" grpId="0" nodeType="clickEffect">
                                  <p:stCondLst>
                                    <p:cond delay="0"/>
                                  </p:stCondLst>
                                  <p:childTnLst>
                                    <p:set>
                                      <p:cBhvr>
                                        <p:cTn id="158" dur="1" fill="hold">
                                          <p:stCondLst>
                                            <p:cond delay="0"/>
                                          </p:stCondLst>
                                        </p:cTn>
                                        <p:tgtEl>
                                          <p:spTgt spid="108560"/>
                                        </p:tgtEl>
                                        <p:attrNameLst>
                                          <p:attrName>style.visibility</p:attrName>
                                        </p:attrNameLst>
                                      </p:cBhvr>
                                      <p:to>
                                        <p:strVal val="visible"/>
                                      </p:to>
                                    </p:set>
                                    <p:anim calcmode="lin" valueType="num">
                                      <p:cBhvr>
                                        <p:cTn id="159" dur="1000" fill="hold"/>
                                        <p:tgtEl>
                                          <p:spTgt spid="108560"/>
                                        </p:tgtEl>
                                        <p:attrNameLst>
                                          <p:attrName>ppt_w</p:attrName>
                                        </p:attrNameLst>
                                      </p:cBhvr>
                                      <p:tavLst>
                                        <p:tav tm="0">
                                          <p:val>
                                            <p:fltVal val="0"/>
                                          </p:val>
                                        </p:tav>
                                        <p:tav tm="100000">
                                          <p:val>
                                            <p:strVal val="#ppt_w"/>
                                          </p:val>
                                        </p:tav>
                                      </p:tavLst>
                                    </p:anim>
                                    <p:anim calcmode="lin" valueType="num">
                                      <p:cBhvr>
                                        <p:cTn id="160" dur="1000" fill="hold"/>
                                        <p:tgtEl>
                                          <p:spTgt spid="108560"/>
                                        </p:tgtEl>
                                        <p:attrNameLst>
                                          <p:attrName>ppt_h</p:attrName>
                                        </p:attrNameLst>
                                      </p:cBhvr>
                                      <p:tavLst>
                                        <p:tav tm="0">
                                          <p:val>
                                            <p:fltVal val="0"/>
                                          </p:val>
                                        </p:tav>
                                        <p:tav tm="100000">
                                          <p:val>
                                            <p:strVal val="#ppt_h"/>
                                          </p:val>
                                        </p:tav>
                                      </p:tavLst>
                                    </p:anim>
                                    <p:anim calcmode="lin" valueType="num">
                                      <p:cBhvr>
                                        <p:cTn id="161" dur="1000" fill="hold"/>
                                        <p:tgtEl>
                                          <p:spTgt spid="108560"/>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108560"/>
                                        </p:tgtEl>
                                        <p:attrNameLst>
                                          <p:attrName>ppt_y</p:attrName>
                                        </p:attrNameLst>
                                      </p:cBhvr>
                                      <p:tavLst>
                                        <p:tav tm="0" fmla="#ppt_y+(sin(-2*pi*(1-$))*-#ppt_x+cos(-2*pi*(1-$))*(1-#ppt_y))*(1-$)">
                                          <p:val>
                                            <p:fltVal val="0"/>
                                          </p:val>
                                        </p:tav>
                                        <p:tav tm="100000">
                                          <p:val>
                                            <p:fltVal val="1"/>
                                          </p:val>
                                        </p:tav>
                                      </p:tavLst>
                                    </p:anim>
                                  </p:childTnLst>
                                </p:cTn>
                              </p:par>
                              <p:par>
                                <p:cTn id="163" presetID="15" presetClass="entr" presetSubtype="0" fill="hold" grpId="0" nodeType="withEffect">
                                  <p:stCondLst>
                                    <p:cond delay="0"/>
                                  </p:stCondLst>
                                  <p:childTnLst>
                                    <p:set>
                                      <p:cBhvr>
                                        <p:cTn id="164" dur="1" fill="hold">
                                          <p:stCondLst>
                                            <p:cond delay="0"/>
                                          </p:stCondLst>
                                        </p:cTn>
                                        <p:tgtEl>
                                          <p:spTgt spid="108561"/>
                                        </p:tgtEl>
                                        <p:attrNameLst>
                                          <p:attrName>style.visibility</p:attrName>
                                        </p:attrNameLst>
                                      </p:cBhvr>
                                      <p:to>
                                        <p:strVal val="visible"/>
                                      </p:to>
                                    </p:set>
                                    <p:anim calcmode="lin" valueType="num">
                                      <p:cBhvr>
                                        <p:cTn id="165" dur="1000" fill="hold"/>
                                        <p:tgtEl>
                                          <p:spTgt spid="108561"/>
                                        </p:tgtEl>
                                        <p:attrNameLst>
                                          <p:attrName>ppt_w</p:attrName>
                                        </p:attrNameLst>
                                      </p:cBhvr>
                                      <p:tavLst>
                                        <p:tav tm="0">
                                          <p:val>
                                            <p:fltVal val="0"/>
                                          </p:val>
                                        </p:tav>
                                        <p:tav tm="100000">
                                          <p:val>
                                            <p:strVal val="#ppt_w"/>
                                          </p:val>
                                        </p:tav>
                                      </p:tavLst>
                                    </p:anim>
                                    <p:anim calcmode="lin" valueType="num">
                                      <p:cBhvr>
                                        <p:cTn id="166" dur="1000" fill="hold"/>
                                        <p:tgtEl>
                                          <p:spTgt spid="108561"/>
                                        </p:tgtEl>
                                        <p:attrNameLst>
                                          <p:attrName>ppt_h</p:attrName>
                                        </p:attrNameLst>
                                      </p:cBhvr>
                                      <p:tavLst>
                                        <p:tav tm="0">
                                          <p:val>
                                            <p:fltVal val="0"/>
                                          </p:val>
                                        </p:tav>
                                        <p:tav tm="100000">
                                          <p:val>
                                            <p:strVal val="#ppt_h"/>
                                          </p:val>
                                        </p:tav>
                                      </p:tavLst>
                                    </p:anim>
                                    <p:anim calcmode="lin" valueType="num">
                                      <p:cBhvr>
                                        <p:cTn id="167" dur="1000" fill="hold"/>
                                        <p:tgtEl>
                                          <p:spTgt spid="108561"/>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108561"/>
                                        </p:tgtEl>
                                        <p:attrNameLst>
                                          <p:attrName>ppt_y</p:attrName>
                                        </p:attrNameLst>
                                      </p:cBhvr>
                                      <p:tavLst>
                                        <p:tav tm="0" fmla="#ppt_y+(sin(-2*pi*(1-$))*-#ppt_x+cos(-2*pi*(1-$))*(1-#ppt_y))*(1-$)">
                                          <p:val>
                                            <p:fltVal val="0"/>
                                          </p:val>
                                        </p:tav>
                                        <p:tav tm="100000">
                                          <p:val>
                                            <p:fltVal val="1"/>
                                          </p:val>
                                        </p:tav>
                                      </p:tavLst>
                                    </p:anim>
                                  </p:childTnLst>
                                </p:cTn>
                              </p:par>
                              <p:par>
                                <p:cTn id="169" presetID="15" presetClass="entr" presetSubtype="0" fill="hold" grpId="0" nodeType="withEffect">
                                  <p:stCondLst>
                                    <p:cond delay="0"/>
                                  </p:stCondLst>
                                  <p:childTnLst>
                                    <p:set>
                                      <p:cBhvr>
                                        <p:cTn id="170" dur="1" fill="hold">
                                          <p:stCondLst>
                                            <p:cond delay="0"/>
                                          </p:stCondLst>
                                        </p:cTn>
                                        <p:tgtEl>
                                          <p:spTgt spid="108562"/>
                                        </p:tgtEl>
                                        <p:attrNameLst>
                                          <p:attrName>style.visibility</p:attrName>
                                        </p:attrNameLst>
                                      </p:cBhvr>
                                      <p:to>
                                        <p:strVal val="visible"/>
                                      </p:to>
                                    </p:set>
                                    <p:anim calcmode="lin" valueType="num">
                                      <p:cBhvr>
                                        <p:cTn id="171" dur="1000" fill="hold"/>
                                        <p:tgtEl>
                                          <p:spTgt spid="108562"/>
                                        </p:tgtEl>
                                        <p:attrNameLst>
                                          <p:attrName>ppt_w</p:attrName>
                                        </p:attrNameLst>
                                      </p:cBhvr>
                                      <p:tavLst>
                                        <p:tav tm="0">
                                          <p:val>
                                            <p:fltVal val="0"/>
                                          </p:val>
                                        </p:tav>
                                        <p:tav tm="100000">
                                          <p:val>
                                            <p:strVal val="#ppt_w"/>
                                          </p:val>
                                        </p:tav>
                                      </p:tavLst>
                                    </p:anim>
                                    <p:anim calcmode="lin" valueType="num">
                                      <p:cBhvr>
                                        <p:cTn id="172" dur="1000" fill="hold"/>
                                        <p:tgtEl>
                                          <p:spTgt spid="108562"/>
                                        </p:tgtEl>
                                        <p:attrNameLst>
                                          <p:attrName>ppt_h</p:attrName>
                                        </p:attrNameLst>
                                      </p:cBhvr>
                                      <p:tavLst>
                                        <p:tav tm="0">
                                          <p:val>
                                            <p:fltVal val="0"/>
                                          </p:val>
                                        </p:tav>
                                        <p:tav tm="100000">
                                          <p:val>
                                            <p:strVal val="#ppt_h"/>
                                          </p:val>
                                        </p:tav>
                                      </p:tavLst>
                                    </p:anim>
                                    <p:anim calcmode="lin" valueType="num">
                                      <p:cBhvr>
                                        <p:cTn id="173" dur="1000" fill="hold"/>
                                        <p:tgtEl>
                                          <p:spTgt spid="108562"/>
                                        </p:tgtEl>
                                        <p:attrNameLst>
                                          <p:attrName>ppt_x</p:attrName>
                                        </p:attrNameLst>
                                      </p:cBhvr>
                                      <p:tavLst>
                                        <p:tav tm="0" fmla="#ppt_x+(cos(-2*pi*(1-$))*-#ppt_x-sin(-2*pi*(1-$))*(1-#ppt_y))*(1-$)">
                                          <p:val>
                                            <p:fltVal val="0"/>
                                          </p:val>
                                        </p:tav>
                                        <p:tav tm="100000">
                                          <p:val>
                                            <p:fltVal val="1"/>
                                          </p:val>
                                        </p:tav>
                                      </p:tavLst>
                                    </p:anim>
                                    <p:anim calcmode="lin" valueType="num">
                                      <p:cBhvr>
                                        <p:cTn id="174" dur="1000" fill="hold"/>
                                        <p:tgtEl>
                                          <p:spTgt spid="108562"/>
                                        </p:tgtEl>
                                        <p:attrNameLst>
                                          <p:attrName>ppt_y</p:attrName>
                                        </p:attrNameLst>
                                      </p:cBhvr>
                                      <p:tavLst>
                                        <p:tav tm="0" fmla="#ppt_y+(sin(-2*pi*(1-$))*-#ppt_x+cos(-2*pi*(1-$))*(1-#ppt_y))*(1-$)">
                                          <p:val>
                                            <p:fltVal val="0"/>
                                          </p:val>
                                        </p:tav>
                                        <p:tav tm="100000">
                                          <p:val>
                                            <p:fltVal val="1"/>
                                          </p:val>
                                        </p:tav>
                                      </p:tavLst>
                                    </p:anim>
                                  </p:childTnLst>
                                </p:cTn>
                              </p:par>
                              <p:par>
                                <p:cTn id="175" presetID="15" presetClass="entr" presetSubtype="0" fill="hold" grpId="0" nodeType="withEffect">
                                  <p:stCondLst>
                                    <p:cond delay="0"/>
                                  </p:stCondLst>
                                  <p:childTnLst>
                                    <p:set>
                                      <p:cBhvr>
                                        <p:cTn id="176" dur="1" fill="hold">
                                          <p:stCondLst>
                                            <p:cond delay="0"/>
                                          </p:stCondLst>
                                        </p:cTn>
                                        <p:tgtEl>
                                          <p:spTgt spid="108557"/>
                                        </p:tgtEl>
                                        <p:attrNameLst>
                                          <p:attrName>style.visibility</p:attrName>
                                        </p:attrNameLst>
                                      </p:cBhvr>
                                      <p:to>
                                        <p:strVal val="visible"/>
                                      </p:to>
                                    </p:set>
                                    <p:anim calcmode="lin" valueType="num">
                                      <p:cBhvr>
                                        <p:cTn id="177" dur="1000" fill="hold"/>
                                        <p:tgtEl>
                                          <p:spTgt spid="108557"/>
                                        </p:tgtEl>
                                        <p:attrNameLst>
                                          <p:attrName>ppt_w</p:attrName>
                                        </p:attrNameLst>
                                      </p:cBhvr>
                                      <p:tavLst>
                                        <p:tav tm="0">
                                          <p:val>
                                            <p:fltVal val="0"/>
                                          </p:val>
                                        </p:tav>
                                        <p:tav tm="100000">
                                          <p:val>
                                            <p:strVal val="#ppt_w"/>
                                          </p:val>
                                        </p:tav>
                                      </p:tavLst>
                                    </p:anim>
                                    <p:anim calcmode="lin" valueType="num">
                                      <p:cBhvr>
                                        <p:cTn id="178" dur="1000" fill="hold"/>
                                        <p:tgtEl>
                                          <p:spTgt spid="108557"/>
                                        </p:tgtEl>
                                        <p:attrNameLst>
                                          <p:attrName>ppt_h</p:attrName>
                                        </p:attrNameLst>
                                      </p:cBhvr>
                                      <p:tavLst>
                                        <p:tav tm="0">
                                          <p:val>
                                            <p:fltVal val="0"/>
                                          </p:val>
                                        </p:tav>
                                        <p:tav tm="100000">
                                          <p:val>
                                            <p:strVal val="#ppt_h"/>
                                          </p:val>
                                        </p:tav>
                                      </p:tavLst>
                                    </p:anim>
                                    <p:anim calcmode="lin" valueType="num">
                                      <p:cBhvr>
                                        <p:cTn id="179" dur="1000" fill="hold"/>
                                        <p:tgtEl>
                                          <p:spTgt spid="108557"/>
                                        </p:tgtEl>
                                        <p:attrNameLst>
                                          <p:attrName>ppt_x</p:attrName>
                                        </p:attrNameLst>
                                      </p:cBhvr>
                                      <p:tavLst>
                                        <p:tav tm="0" fmla="#ppt_x+(cos(-2*pi*(1-$))*-#ppt_x-sin(-2*pi*(1-$))*(1-#ppt_y))*(1-$)">
                                          <p:val>
                                            <p:fltVal val="0"/>
                                          </p:val>
                                        </p:tav>
                                        <p:tav tm="100000">
                                          <p:val>
                                            <p:fltVal val="1"/>
                                          </p:val>
                                        </p:tav>
                                      </p:tavLst>
                                    </p:anim>
                                    <p:anim calcmode="lin" valueType="num">
                                      <p:cBhvr>
                                        <p:cTn id="180" dur="1000" fill="hold"/>
                                        <p:tgtEl>
                                          <p:spTgt spid="108557"/>
                                        </p:tgtEl>
                                        <p:attrNameLst>
                                          <p:attrName>ppt_y</p:attrName>
                                        </p:attrNameLst>
                                      </p:cBhvr>
                                      <p:tavLst>
                                        <p:tav tm="0" fmla="#ppt_y+(sin(-2*pi*(1-$))*-#ppt_x+cos(-2*pi*(1-$))*(1-#ppt_y))*(1-$)">
                                          <p:val>
                                            <p:fltVal val="0"/>
                                          </p:val>
                                        </p:tav>
                                        <p:tav tm="100000">
                                          <p:val>
                                            <p:fltVal val="1"/>
                                          </p:val>
                                        </p:tav>
                                      </p:tavLst>
                                    </p:anim>
                                  </p:childTnLst>
                                </p:cTn>
                              </p:par>
                              <p:par>
                                <p:cTn id="181" presetID="15" presetClass="entr" presetSubtype="0" fill="hold" grpId="0" nodeType="withEffect">
                                  <p:stCondLst>
                                    <p:cond delay="0"/>
                                  </p:stCondLst>
                                  <p:childTnLst>
                                    <p:set>
                                      <p:cBhvr>
                                        <p:cTn id="182" dur="1" fill="hold">
                                          <p:stCondLst>
                                            <p:cond delay="0"/>
                                          </p:stCondLst>
                                        </p:cTn>
                                        <p:tgtEl>
                                          <p:spTgt spid="108558"/>
                                        </p:tgtEl>
                                        <p:attrNameLst>
                                          <p:attrName>style.visibility</p:attrName>
                                        </p:attrNameLst>
                                      </p:cBhvr>
                                      <p:to>
                                        <p:strVal val="visible"/>
                                      </p:to>
                                    </p:set>
                                    <p:anim calcmode="lin" valueType="num">
                                      <p:cBhvr>
                                        <p:cTn id="183" dur="1000" fill="hold"/>
                                        <p:tgtEl>
                                          <p:spTgt spid="108558"/>
                                        </p:tgtEl>
                                        <p:attrNameLst>
                                          <p:attrName>ppt_w</p:attrName>
                                        </p:attrNameLst>
                                      </p:cBhvr>
                                      <p:tavLst>
                                        <p:tav tm="0">
                                          <p:val>
                                            <p:fltVal val="0"/>
                                          </p:val>
                                        </p:tav>
                                        <p:tav tm="100000">
                                          <p:val>
                                            <p:strVal val="#ppt_w"/>
                                          </p:val>
                                        </p:tav>
                                      </p:tavLst>
                                    </p:anim>
                                    <p:anim calcmode="lin" valueType="num">
                                      <p:cBhvr>
                                        <p:cTn id="184" dur="1000" fill="hold"/>
                                        <p:tgtEl>
                                          <p:spTgt spid="108558"/>
                                        </p:tgtEl>
                                        <p:attrNameLst>
                                          <p:attrName>ppt_h</p:attrName>
                                        </p:attrNameLst>
                                      </p:cBhvr>
                                      <p:tavLst>
                                        <p:tav tm="0">
                                          <p:val>
                                            <p:fltVal val="0"/>
                                          </p:val>
                                        </p:tav>
                                        <p:tav tm="100000">
                                          <p:val>
                                            <p:strVal val="#ppt_h"/>
                                          </p:val>
                                        </p:tav>
                                      </p:tavLst>
                                    </p:anim>
                                    <p:anim calcmode="lin" valueType="num">
                                      <p:cBhvr>
                                        <p:cTn id="185" dur="1000" fill="hold"/>
                                        <p:tgtEl>
                                          <p:spTgt spid="108558"/>
                                        </p:tgtEl>
                                        <p:attrNameLst>
                                          <p:attrName>ppt_x</p:attrName>
                                        </p:attrNameLst>
                                      </p:cBhvr>
                                      <p:tavLst>
                                        <p:tav tm="0" fmla="#ppt_x+(cos(-2*pi*(1-$))*-#ppt_x-sin(-2*pi*(1-$))*(1-#ppt_y))*(1-$)">
                                          <p:val>
                                            <p:fltVal val="0"/>
                                          </p:val>
                                        </p:tav>
                                        <p:tav tm="100000">
                                          <p:val>
                                            <p:fltVal val="1"/>
                                          </p:val>
                                        </p:tav>
                                      </p:tavLst>
                                    </p:anim>
                                    <p:anim calcmode="lin" valueType="num">
                                      <p:cBhvr>
                                        <p:cTn id="186" dur="1000" fill="hold"/>
                                        <p:tgtEl>
                                          <p:spTgt spid="108558"/>
                                        </p:tgtEl>
                                        <p:attrNameLst>
                                          <p:attrName>ppt_y</p:attrName>
                                        </p:attrNameLst>
                                      </p:cBhvr>
                                      <p:tavLst>
                                        <p:tav tm="0" fmla="#ppt_y+(sin(-2*pi*(1-$))*-#ppt_x+cos(-2*pi*(1-$))*(1-#ppt_y))*(1-$)">
                                          <p:val>
                                            <p:fltVal val="0"/>
                                          </p:val>
                                        </p:tav>
                                        <p:tav tm="100000">
                                          <p:val>
                                            <p:fltVal val="1"/>
                                          </p:val>
                                        </p:tav>
                                      </p:tavLst>
                                    </p:anim>
                                  </p:childTnLst>
                                </p:cTn>
                              </p:par>
                              <p:par>
                                <p:cTn id="187" presetID="15" presetClass="entr" presetSubtype="0" fill="hold" grpId="0" nodeType="withEffect">
                                  <p:stCondLst>
                                    <p:cond delay="0"/>
                                  </p:stCondLst>
                                  <p:childTnLst>
                                    <p:set>
                                      <p:cBhvr>
                                        <p:cTn id="188" dur="1" fill="hold">
                                          <p:stCondLst>
                                            <p:cond delay="0"/>
                                          </p:stCondLst>
                                        </p:cTn>
                                        <p:tgtEl>
                                          <p:spTgt spid="108559"/>
                                        </p:tgtEl>
                                        <p:attrNameLst>
                                          <p:attrName>style.visibility</p:attrName>
                                        </p:attrNameLst>
                                      </p:cBhvr>
                                      <p:to>
                                        <p:strVal val="visible"/>
                                      </p:to>
                                    </p:set>
                                    <p:anim calcmode="lin" valueType="num">
                                      <p:cBhvr>
                                        <p:cTn id="189" dur="1000" fill="hold"/>
                                        <p:tgtEl>
                                          <p:spTgt spid="108559"/>
                                        </p:tgtEl>
                                        <p:attrNameLst>
                                          <p:attrName>ppt_w</p:attrName>
                                        </p:attrNameLst>
                                      </p:cBhvr>
                                      <p:tavLst>
                                        <p:tav tm="0">
                                          <p:val>
                                            <p:fltVal val="0"/>
                                          </p:val>
                                        </p:tav>
                                        <p:tav tm="100000">
                                          <p:val>
                                            <p:strVal val="#ppt_w"/>
                                          </p:val>
                                        </p:tav>
                                      </p:tavLst>
                                    </p:anim>
                                    <p:anim calcmode="lin" valueType="num">
                                      <p:cBhvr>
                                        <p:cTn id="190" dur="1000" fill="hold"/>
                                        <p:tgtEl>
                                          <p:spTgt spid="108559"/>
                                        </p:tgtEl>
                                        <p:attrNameLst>
                                          <p:attrName>ppt_h</p:attrName>
                                        </p:attrNameLst>
                                      </p:cBhvr>
                                      <p:tavLst>
                                        <p:tav tm="0">
                                          <p:val>
                                            <p:fltVal val="0"/>
                                          </p:val>
                                        </p:tav>
                                        <p:tav tm="100000">
                                          <p:val>
                                            <p:strVal val="#ppt_h"/>
                                          </p:val>
                                        </p:tav>
                                      </p:tavLst>
                                    </p:anim>
                                    <p:anim calcmode="lin" valueType="num">
                                      <p:cBhvr>
                                        <p:cTn id="191" dur="1000" fill="hold"/>
                                        <p:tgtEl>
                                          <p:spTgt spid="108559"/>
                                        </p:tgtEl>
                                        <p:attrNameLst>
                                          <p:attrName>ppt_x</p:attrName>
                                        </p:attrNameLst>
                                      </p:cBhvr>
                                      <p:tavLst>
                                        <p:tav tm="0" fmla="#ppt_x+(cos(-2*pi*(1-$))*-#ppt_x-sin(-2*pi*(1-$))*(1-#ppt_y))*(1-$)">
                                          <p:val>
                                            <p:fltVal val="0"/>
                                          </p:val>
                                        </p:tav>
                                        <p:tav tm="100000">
                                          <p:val>
                                            <p:fltVal val="1"/>
                                          </p:val>
                                        </p:tav>
                                      </p:tavLst>
                                    </p:anim>
                                    <p:anim calcmode="lin" valueType="num">
                                      <p:cBhvr>
                                        <p:cTn id="192" dur="1000" fill="hold"/>
                                        <p:tgtEl>
                                          <p:spTgt spid="108559"/>
                                        </p:tgtEl>
                                        <p:attrNameLst>
                                          <p:attrName>ppt_y</p:attrName>
                                        </p:attrNameLst>
                                      </p:cBhvr>
                                      <p:tavLst>
                                        <p:tav tm="0" fmla="#ppt_y+(sin(-2*pi*(1-$))*-#ppt_x+cos(-2*pi*(1-$))*(1-#ppt_y))*(1-$)">
                                          <p:val>
                                            <p:fltVal val="0"/>
                                          </p:val>
                                        </p:tav>
                                        <p:tav tm="100000">
                                          <p:val>
                                            <p:fltVal val="1"/>
                                          </p:val>
                                        </p:tav>
                                      </p:tavLst>
                                    </p:anim>
                                  </p:childTnLst>
                                </p:cTn>
                              </p:par>
                              <p:par>
                                <p:cTn id="193" presetID="15" presetClass="entr" presetSubtype="0" fill="hold" grpId="0" nodeType="withEffect">
                                  <p:stCondLst>
                                    <p:cond delay="0"/>
                                  </p:stCondLst>
                                  <p:childTnLst>
                                    <p:set>
                                      <p:cBhvr>
                                        <p:cTn id="194" dur="1" fill="hold">
                                          <p:stCondLst>
                                            <p:cond delay="0"/>
                                          </p:stCondLst>
                                        </p:cTn>
                                        <p:tgtEl>
                                          <p:spTgt spid="108563"/>
                                        </p:tgtEl>
                                        <p:attrNameLst>
                                          <p:attrName>style.visibility</p:attrName>
                                        </p:attrNameLst>
                                      </p:cBhvr>
                                      <p:to>
                                        <p:strVal val="visible"/>
                                      </p:to>
                                    </p:set>
                                    <p:anim calcmode="lin" valueType="num">
                                      <p:cBhvr>
                                        <p:cTn id="195" dur="1000" fill="hold"/>
                                        <p:tgtEl>
                                          <p:spTgt spid="108563"/>
                                        </p:tgtEl>
                                        <p:attrNameLst>
                                          <p:attrName>ppt_w</p:attrName>
                                        </p:attrNameLst>
                                      </p:cBhvr>
                                      <p:tavLst>
                                        <p:tav tm="0">
                                          <p:val>
                                            <p:fltVal val="0"/>
                                          </p:val>
                                        </p:tav>
                                        <p:tav tm="100000">
                                          <p:val>
                                            <p:strVal val="#ppt_w"/>
                                          </p:val>
                                        </p:tav>
                                      </p:tavLst>
                                    </p:anim>
                                    <p:anim calcmode="lin" valueType="num">
                                      <p:cBhvr>
                                        <p:cTn id="196" dur="1000" fill="hold"/>
                                        <p:tgtEl>
                                          <p:spTgt spid="108563"/>
                                        </p:tgtEl>
                                        <p:attrNameLst>
                                          <p:attrName>ppt_h</p:attrName>
                                        </p:attrNameLst>
                                      </p:cBhvr>
                                      <p:tavLst>
                                        <p:tav tm="0">
                                          <p:val>
                                            <p:fltVal val="0"/>
                                          </p:val>
                                        </p:tav>
                                        <p:tav tm="100000">
                                          <p:val>
                                            <p:strVal val="#ppt_h"/>
                                          </p:val>
                                        </p:tav>
                                      </p:tavLst>
                                    </p:anim>
                                    <p:anim calcmode="lin" valueType="num">
                                      <p:cBhvr>
                                        <p:cTn id="197" dur="1000" fill="hold"/>
                                        <p:tgtEl>
                                          <p:spTgt spid="108563"/>
                                        </p:tgtEl>
                                        <p:attrNameLst>
                                          <p:attrName>ppt_x</p:attrName>
                                        </p:attrNameLst>
                                      </p:cBhvr>
                                      <p:tavLst>
                                        <p:tav tm="0" fmla="#ppt_x+(cos(-2*pi*(1-$))*-#ppt_x-sin(-2*pi*(1-$))*(1-#ppt_y))*(1-$)">
                                          <p:val>
                                            <p:fltVal val="0"/>
                                          </p:val>
                                        </p:tav>
                                        <p:tav tm="100000">
                                          <p:val>
                                            <p:fltVal val="1"/>
                                          </p:val>
                                        </p:tav>
                                      </p:tavLst>
                                    </p:anim>
                                    <p:anim calcmode="lin" valueType="num">
                                      <p:cBhvr>
                                        <p:cTn id="198" dur="1000" fill="hold"/>
                                        <p:tgtEl>
                                          <p:spTgt spid="108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7" grpId="0" animBg="1"/>
      <p:bldP spid="108548" grpId="0" animBg="1"/>
      <p:bldP spid="108550" grpId="0" animBg="1"/>
      <p:bldP spid="108551" grpId="0" animBg="1"/>
      <p:bldP spid="108552" grpId="0" animBg="1"/>
      <p:bldP spid="108553" grpId="0" animBg="1"/>
      <p:bldP spid="108554" grpId="0" animBg="1"/>
      <p:bldP spid="108555" grpId="0" animBg="1"/>
      <p:bldP spid="108556" grpId="0" animBg="1"/>
      <p:bldP spid="108557" grpId="0" animBg="1"/>
      <p:bldP spid="108558" grpId="0" animBg="1"/>
      <p:bldP spid="108559" grpId="0" animBg="1"/>
      <p:bldP spid="108560" grpId="0" animBg="1"/>
      <p:bldP spid="108561" grpId="0" animBg="1"/>
      <p:bldP spid="108562" grpId="0" animBg="1"/>
      <p:bldP spid="108563" grpId="0" animBg="1"/>
      <p:bldP spid="108564" grpId="0" animBg="1"/>
      <p:bldP spid="108565" grpId="0" animBg="1"/>
      <p:bldP spid="108566" grpId="0" animBg="1"/>
      <p:bldP spid="108567" grpId="0" animBg="1"/>
      <p:bldP spid="108568" grpId="0" animBg="1"/>
      <p:bldP spid="27673" grpId="0" animBg="1"/>
      <p:bldP spid="276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reeform 2"/>
          <p:cNvSpPr>
            <a:spLocks/>
          </p:cNvSpPr>
          <p:nvPr/>
        </p:nvSpPr>
        <p:spPr bwMode="auto">
          <a:xfrm>
            <a:off x="3562350" y="3476625"/>
            <a:ext cx="1922463" cy="496888"/>
          </a:xfrm>
          <a:custGeom>
            <a:avLst/>
            <a:gdLst>
              <a:gd name="T0" fmla="*/ 193675 w 1211"/>
              <a:gd name="T1" fmla="*/ 0 h 313"/>
              <a:gd name="T2" fmla="*/ 0 w 1211"/>
              <a:gd name="T3" fmla="*/ 496888 h 313"/>
              <a:gd name="T4" fmla="*/ 1922463 w 1211"/>
              <a:gd name="T5" fmla="*/ 496888 h 313"/>
              <a:gd name="T6" fmla="*/ 1730376 w 1211"/>
              <a:gd name="T7" fmla="*/ 0 h 313"/>
              <a:gd name="T8" fmla="*/ 193675 w 1211"/>
              <a:gd name="T9" fmla="*/ 0 h 313"/>
              <a:gd name="T10" fmla="*/ 0 60000 65536"/>
              <a:gd name="T11" fmla="*/ 0 60000 65536"/>
              <a:gd name="T12" fmla="*/ 0 60000 65536"/>
              <a:gd name="T13" fmla="*/ 0 60000 65536"/>
              <a:gd name="T14" fmla="*/ 0 60000 65536"/>
              <a:gd name="T15" fmla="*/ 0 w 1211"/>
              <a:gd name="T16" fmla="*/ 0 h 313"/>
              <a:gd name="T17" fmla="*/ 1211 w 1211"/>
              <a:gd name="T18" fmla="*/ 313 h 313"/>
            </a:gdLst>
            <a:ahLst/>
            <a:cxnLst>
              <a:cxn ang="T10">
                <a:pos x="T0" y="T1"/>
              </a:cxn>
              <a:cxn ang="T11">
                <a:pos x="T2" y="T3"/>
              </a:cxn>
              <a:cxn ang="T12">
                <a:pos x="T4" y="T5"/>
              </a:cxn>
              <a:cxn ang="T13">
                <a:pos x="T6" y="T7"/>
              </a:cxn>
              <a:cxn ang="T14">
                <a:pos x="T8" y="T9"/>
              </a:cxn>
            </a:cxnLst>
            <a:rect l="T15" t="T16" r="T17" b="T18"/>
            <a:pathLst>
              <a:path w="1211" h="313">
                <a:moveTo>
                  <a:pt x="122" y="0"/>
                </a:moveTo>
                <a:lnTo>
                  <a:pt x="0" y="313"/>
                </a:lnTo>
                <a:lnTo>
                  <a:pt x="1211" y="313"/>
                </a:lnTo>
                <a:lnTo>
                  <a:pt x="1090" y="0"/>
                </a:lnTo>
                <a:lnTo>
                  <a:pt x="122" y="0"/>
                </a:lnTo>
                <a:close/>
              </a:path>
            </a:pathLst>
          </a:custGeom>
          <a:solidFill>
            <a:srgbClr val="00FFCC"/>
          </a:solidFill>
          <a:ln w="15875">
            <a:solidFill>
              <a:srgbClr val="000000"/>
            </a:solidFill>
            <a:round/>
            <a:headEnd/>
            <a:tailEnd/>
          </a:ln>
        </p:spPr>
        <p:txBody>
          <a:bodyPr/>
          <a:lstStyle/>
          <a:p>
            <a:endParaRPr lang="id-ID"/>
          </a:p>
        </p:txBody>
      </p:sp>
      <p:sp>
        <p:nvSpPr>
          <p:cNvPr id="110595" name="Rectangle 3"/>
          <p:cNvSpPr>
            <a:spLocks noGrp="1" noChangeArrowheads="1"/>
          </p:cNvSpPr>
          <p:nvPr>
            <p:ph type="title"/>
          </p:nvPr>
        </p:nvSpPr>
        <p:spPr>
          <a:xfrm>
            <a:off x="608013" y="339725"/>
            <a:ext cx="7958137" cy="668338"/>
          </a:xfrm>
        </p:spPr>
        <p:txBody>
          <a:bodyPr>
            <a:normAutofit fontScale="90000"/>
          </a:bodyPr>
          <a:lstStyle/>
          <a:p>
            <a:pPr eaLnBrk="1" hangingPunct="1">
              <a:defRPr/>
            </a:pPr>
            <a:r>
              <a:rPr lang="en-US" sz="3000" b="1" smtClean="0"/>
              <a:t>HUBUNGAN JENJANG TENAGA KERJA DENGAN JENJANG PENDIDIKAN</a:t>
            </a:r>
          </a:p>
        </p:txBody>
      </p:sp>
      <p:sp>
        <p:nvSpPr>
          <p:cNvPr id="110596" name="Freeform 4"/>
          <p:cNvSpPr>
            <a:spLocks/>
          </p:cNvSpPr>
          <p:nvPr/>
        </p:nvSpPr>
        <p:spPr bwMode="auto">
          <a:xfrm>
            <a:off x="2603500" y="5978525"/>
            <a:ext cx="3840163" cy="498475"/>
          </a:xfrm>
          <a:custGeom>
            <a:avLst/>
            <a:gdLst>
              <a:gd name="T0" fmla="*/ 192087 w 2419"/>
              <a:gd name="T1" fmla="*/ 0 h 314"/>
              <a:gd name="T2" fmla="*/ 0 w 2419"/>
              <a:gd name="T3" fmla="*/ 498475 h 314"/>
              <a:gd name="T4" fmla="*/ 3840163 w 2419"/>
              <a:gd name="T5" fmla="*/ 498475 h 314"/>
              <a:gd name="T6" fmla="*/ 3648076 w 2419"/>
              <a:gd name="T7" fmla="*/ 0 h 314"/>
              <a:gd name="T8" fmla="*/ 192087 w 2419"/>
              <a:gd name="T9" fmla="*/ 0 h 314"/>
              <a:gd name="T10" fmla="*/ 0 60000 65536"/>
              <a:gd name="T11" fmla="*/ 0 60000 65536"/>
              <a:gd name="T12" fmla="*/ 0 60000 65536"/>
              <a:gd name="T13" fmla="*/ 0 60000 65536"/>
              <a:gd name="T14" fmla="*/ 0 60000 65536"/>
              <a:gd name="T15" fmla="*/ 0 w 2419"/>
              <a:gd name="T16" fmla="*/ 0 h 314"/>
              <a:gd name="T17" fmla="*/ 2419 w 2419"/>
              <a:gd name="T18" fmla="*/ 314 h 314"/>
            </a:gdLst>
            <a:ahLst/>
            <a:cxnLst>
              <a:cxn ang="T10">
                <a:pos x="T0" y="T1"/>
              </a:cxn>
              <a:cxn ang="T11">
                <a:pos x="T2" y="T3"/>
              </a:cxn>
              <a:cxn ang="T12">
                <a:pos x="T4" y="T5"/>
              </a:cxn>
              <a:cxn ang="T13">
                <a:pos x="T6" y="T7"/>
              </a:cxn>
              <a:cxn ang="T14">
                <a:pos x="T8" y="T9"/>
              </a:cxn>
            </a:cxnLst>
            <a:rect l="T15" t="T16" r="T17" b="T18"/>
            <a:pathLst>
              <a:path w="2419" h="314">
                <a:moveTo>
                  <a:pt x="121" y="0"/>
                </a:moveTo>
                <a:lnTo>
                  <a:pt x="0" y="314"/>
                </a:lnTo>
                <a:lnTo>
                  <a:pt x="2419" y="314"/>
                </a:lnTo>
                <a:lnTo>
                  <a:pt x="2298" y="0"/>
                </a:lnTo>
                <a:lnTo>
                  <a:pt x="121" y="0"/>
                </a:lnTo>
                <a:close/>
              </a:path>
            </a:pathLst>
          </a:custGeom>
          <a:solidFill>
            <a:srgbClr val="FFFF00"/>
          </a:solidFill>
          <a:ln w="15875">
            <a:solidFill>
              <a:srgbClr val="000000"/>
            </a:solidFill>
            <a:round/>
            <a:headEnd/>
            <a:tailEnd/>
          </a:ln>
        </p:spPr>
        <p:txBody>
          <a:bodyPr/>
          <a:lstStyle/>
          <a:p>
            <a:endParaRPr lang="id-ID"/>
          </a:p>
        </p:txBody>
      </p:sp>
      <p:sp>
        <p:nvSpPr>
          <p:cNvPr id="110597" name="Rectangle 5"/>
          <p:cNvSpPr>
            <a:spLocks noChangeArrowheads="1"/>
          </p:cNvSpPr>
          <p:nvPr/>
        </p:nvSpPr>
        <p:spPr bwMode="auto">
          <a:xfrm>
            <a:off x="3886200" y="6100763"/>
            <a:ext cx="1330325"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cs typeface="Arial" charset="0"/>
              </a:rPr>
              <a:t>Tenaga Kasar</a:t>
            </a:r>
            <a:endParaRPr lang="en-US" sz="1600" b="1">
              <a:latin typeface="Arial" charset="0"/>
              <a:cs typeface="Arial" charset="0"/>
            </a:endParaRPr>
          </a:p>
        </p:txBody>
      </p:sp>
      <p:sp>
        <p:nvSpPr>
          <p:cNvPr id="110598" name="Freeform 6"/>
          <p:cNvSpPr>
            <a:spLocks/>
          </p:cNvSpPr>
          <p:nvPr/>
        </p:nvSpPr>
        <p:spPr bwMode="auto">
          <a:xfrm>
            <a:off x="2795588" y="5481638"/>
            <a:ext cx="3455987" cy="496887"/>
          </a:xfrm>
          <a:custGeom>
            <a:avLst/>
            <a:gdLst>
              <a:gd name="T0" fmla="*/ 193675 w 2177"/>
              <a:gd name="T1" fmla="*/ 0 h 313"/>
              <a:gd name="T2" fmla="*/ 0 w 2177"/>
              <a:gd name="T3" fmla="*/ 496887 h 313"/>
              <a:gd name="T4" fmla="*/ 3455987 w 2177"/>
              <a:gd name="T5" fmla="*/ 496887 h 313"/>
              <a:gd name="T6" fmla="*/ 3263900 w 2177"/>
              <a:gd name="T7" fmla="*/ 0 h 313"/>
              <a:gd name="T8" fmla="*/ 193675 w 2177"/>
              <a:gd name="T9" fmla="*/ 0 h 313"/>
              <a:gd name="T10" fmla="*/ 0 60000 65536"/>
              <a:gd name="T11" fmla="*/ 0 60000 65536"/>
              <a:gd name="T12" fmla="*/ 0 60000 65536"/>
              <a:gd name="T13" fmla="*/ 0 60000 65536"/>
              <a:gd name="T14" fmla="*/ 0 60000 65536"/>
              <a:gd name="T15" fmla="*/ 0 w 2177"/>
              <a:gd name="T16" fmla="*/ 0 h 313"/>
              <a:gd name="T17" fmla="*/ 2177 w 2177"/>
              <a:gd name="T18" fmla="*/ 313 h 313"/>
            </a:gdLst>
            <a:ahLst/>
            <a:cxnLst>
              <a:cxn ang="T10">
                <a:pos x="T0" y="T1"/>
              </a:cxn>
              <a:cxn ang="T11">
                <a:pos x="T2" y="T3"/>
              </a:cxn>
              <a:cxn ang="T12">
                <a:pos x="T4" y="T5"/>
              </a:cxn>
              <a:cxn ang="T13">
                <a:pos x="T6" y="T7"/>
              </a:cxn>
              <a:cxn ang="T14">
                <a:pos x="T8" y="T9"/>
              </a:cxn>
            </a:cxnLst>
            <a:rect l="T15" t="T16" r="T17" b="T18"/>
            <a:pathLst>
              <a:path w="2177" h="313">
                <a:moveTo>
                  <a:pt x="122" y="0"/>
                </a:moveTo>
                <a:lnTo>
                  <a:pt x="0" y="313"/>
                </a:lnTo>
                <a:lnTo>
                  <a:pt x="2177" y="313"/>
                </a:lnTo>
                <a:lnTo>
                  <a:pt x="2056" y="0"/>
                </a:lnTo>
                <a:lnTo>
                  <a:pt x="122" y="0"/>
                </a:lnTo>
                <a:close/>
              </a:path>
            </a:pathLst>
          </a:custGeom>
          <a:solidFill>
            <a:schemeClr val="folHlink"/>
          </a:solidFill>
          <a:ln w="15875">
            <a:solidFill>
              <a:srgbClr val="000000"/>
            </a:solidFill>
            <a:round/>
            <a:headEnd/>
            <a:tailEnd/>
          </a:ln>
        </p:spPr>
        <p:txBody>
          <a:bodyPr/>
          <a:lstStyle/>
          <a:p>
            <a:endParaRPr lang="id-ID"/>
          </a:p>
        </p:txBody>
      </p:sp>
      <p:sp>
        <p:nvSpPr>
          <p:cNvPr id="110599" name="Rectangle 7"/>
          <p:cNvSpPr>
            <a:spLocks noChangeArrowheads="1"/>
          </p:cNvSpPr>
          <p:nvPr/>
        </p:nvSpPr>
        <p:spPr bwMode="auto">
          <a:xfrm>
            <a:off x="3505200" y="5627688"/>
            <a:ext cx="2178050"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cs typeface="Arial" charset="0"/>
              </a:rPr>
              <a:t>Juru Teknik Pembantu</a:t>
            </a:r>
            <a:endParaRPr lang="en-US" sz="1600" b="1">
              <a:latin typeface="Arial" charset="0"/>
              <a:cs typeface="Arial" charset="0"/>
            </a:endParaRPr>
          </a:p>
        </p:txBody>
      </p:sp>
      <p:sp>
        <p:nvSpPr>
          <p:cNvPr id="110600" name="Freeform 8"/>
          <p:cNvSpPr>
            <a:spLocks/>
          </p:cNvSpPr>
          <p:nvPr/>
        </p:nvSpPr>
        <p:spPr bwMode="auto">
          <a:xfrm>
            <a:off x="2989263" y="4970463"/>
            <a:ext cx="3070225" cy="498475"/>
          </a:xfrm>
          <a:custGeom>
            <a:avLst/>
            <a:gdLst>
              <a:gd name="T0" fmla="*/ 192087 w 1934"/>
              <a:gd name="T1" fmla="*/ 0 h 314"/>
              <a:gd name="T2" fmla="*/ 0 w 1934"/>
              <a:gd name="T3" fmla="*/ 498475 h 314"/>
              <a:gd name="T4" fmla="*/ 3070225 w 1934"/>
              <a:gd name="T5" fmla="*/ 498475 h 314"/>
              <a:gd name="T6" fmla="*/ 2879725 w 1934"/>
              <a:gd name="T7" fmla="*/ 0 h 314"/>
              <a:gd name="T8" fmla="*/ 192087 w 1934"/>
              <a:gd name="T9" fmla="*/ 0 h 314"/>
              <a:gd name="T10" fmla="*/ 0 60000 65536"/>
              <a:gd name="T11" fmla="*/ 0 60000 65536"/>
              <a:gd name="T12" fmla="*/ 0 60000 65536"/>
              <a:gd name="T13" fmla="*/ 0 60000 65536"/>
              <a:gd name="T14" fmla="*/ 0 60000 65536"/>
              <a:gd name="T15" fmla="*/ 0 w 1934"/>
              <a:gd name="T16" fmla="*/ 0 h 314"/>
              <a:gd name="T17" fmla="*/ 1934 w 1934"/>
              <a:gd name="T18" fmla="*/ 314 h 314"/>
            </a:gdLst>
            <a:ahLst/>
            <a:cxnLst>
              <a:cxn ang="T10">
                <a:pos x="T0" y="T1"/>
              </a:cxn>
              <a:cxn ang="T11">
                <a:pos x="T2" y="T3"/>
              </a:cxn>
              <a:cxn ang="T12">
                <a:pos x="T4" y="T5"/>
              </a:cxn>
              <a:cxn ang="T13">
                <a:pos x="T6" y="T7"/>
              </a:cxn>
              <a:cxn ang="T14">
                <a:pos x="T8" y="T9"/>
              </a:cxn>
            </a:cxnLst>
            <a:rect l="T15" t="T16" r="T17" b="T18"/>
            <a:pathLst>
              <a:path w="1934" h="314">
                <a:moveTo>
                  <a:pt x="121" y="0"/>
                </a:moveTo>
                <a:lnTo>
                  <a:pt x="0" y="314"/>
                </a:lnTo>
                <a:lnTo>
                  <a:pt x="1934" y="314"/>
                </a:lnTo>
                <a:lnTo>
                  <a:pt x="1814" y="0"/>
                </a:lnTo>
                <a:lnTo>
                  <a:pt x="121" y="0"/>
                </a:lnTo>
                <a:close/>
              </a:path>
            </a:pathLst>
          </a:custGeom>
          <a:solidFill>
            <a:schemeClr val="accent1"/>
          </a:solidFill>
          <a:ln w="15875">
            <a:solidFill>
              <a:srgbClr val="000000"/>
            </a:solidFill>
            <a:round/>
            <a:headEnd/>
            <a:tailEnd/>
          </a:ln>
        </p:spPr>
        <p:txBody>
          <a:bodyPr/>
          <a:lstStyle/>
          <a:p>
            <a:endParaRPr lang="id-ID"/>
          </a:p>
        </p:txBody>
      </p:sp>
      <p:sp>
        <p:nvSpPr>
          <p:cNvPr id="110601" name="Rectangle 9"/>
          <p:cNvSpPr>
            <a:spLocks noChangeArrowheads="1"/>
          </p:cNvSpPr>
          <p:nvPr/>
        </p:nvSpPr>
        <p:spPr bwMode="auto">
          <a:xfrm>
            <a:off x="3903663" y="5129213"/>
            <a:ext cx="1139825"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cs typeface="Arial" charset="0"/>
              </a:rPr>
              <a:t>Juru Teknik</a:t>
            </a:r>
            <a:endParaRPr lang="en-US" sz="1600" b="1">
              <a:latin typeface="Arial" charset="0"/>
              <a:cs typeface="Arial" charset="0"/>
            </a:endParaRPr>
          </a:p>
        </p:txBody>
      </p:sp>
      <p:sp>
        <p:nvSpPr>
          <p:cNvPr id="110602" name="Freeform 10"/>
          <p:cNvSpPr>
            <a:spLocks/>
          </p:cNvSpPr>
          <p:nvPr/>
        </p:nvSpPr>
        <p:spPr bwMode="auto">
          <a:xfrm>
            <a:off x="3181350" y="4459288"/>
            <a:ext cx="2687638" cy="498475"/>
          </a:xfrm>
          <a:custGeom>
            <a:avLst/>
            <a:gdLst>
              <a:gd name="T0" fmla="*/ 188913 w 1693"/>
              <a:gd name="T1" fmla="*/ 0 h 314"/>
              <a:gd name="T2" fmla="*/ 0 w 1693"/>
              <a:gd name="T3" fmla="*/ 498475 h 314"/>
              <a:gd name="T4" fmla="*/ 2687638 w 1693"/>
              <a:gd name="T5" fmla="*/ 498475 h 314"/>
              <a:gd name="T6" fmla="*/ 2495551 w 1693"/>
              <a:gd name="T7" fmla="*/ 0 h 314"/>
              <a:gd name="T8" fmla="*/ 188913 w 1693"/>
              <a:gd name="T9" fmla="*/ 0 h 314"/>
              <a:gd name="T10" fmla="*/ 0 60000 65536"/>
              <a:gd name="T11" fmla="*/ 0 60000 65536"/>
              <a:gd name="T12" fmla="*/ 0 60000 65536"/>
              <a:gd name="T13" fmla="*/ 0 60000 65536"/>
              <a:gd name="T14" fmla="*/ 0 60000 65536"/>
              <a:gd name="T15" fmla="*/ 0 w 1693"/>
              <a:gd name="T16" fmla="*/ 0 h 314"/>
              <a:gd name="T17" fmla="*/ 1693 w 1693"/>
              <a:gd name="T18" fmla="*/ 314 h 314"/>
            </a:gdLst>
            <a:ahLst/>
            <a:cxnLst>
              <a:cxn ang="T10">
                <a:pos x="T0" y="T1"/>
              </a:cxn>
              <a:cxn ang="T11">
                <a:pos x="T2" y="T3"/>
              </a:cxn>
              <a:cxn ang="T12">
                <a:pos x="T4" y="T5"/>
              </a:cxn>
              <a:cxn ang="T13">
                <a:pos x="T6" y="T7"/>
              </a:cxn>
              <a:cxn ang="T14">
                <a:pos x="T8" y="T9"/>
              </a:cxn>
            </a:cxnLst>
            <a:rect l="T15" t="T16" r="T17" b="T18"/>
            <a:pathLst>
              <a:path w="1693" h="314">
                <a:moveTo>
                  <a:pt x="119" y="0"/>
                </a:moveTo>
                <a:lnTo>
                  <a:pt x="0" y="314"/>
                </a:lnTo>
                <a:lnTo>
                  <a:pt x="1693" y="314"/>
                </a:lnTo>
                <a:lnTo>
                  <a:pt x="1572" y="0"/>
                </a:lnTo>
                <a:lnTo>
                  <a:pt x="119" y="0"/>
                </a:lnTo>
                <a:close/>
              </a:path>
            </a:pathLst>
          </a:custGeom>
          <a:solidFill>
            <a:schemeClr val="accent2"/>
          </a:solidFill>
          <a:ln w="15875">
            <a:solidFill>
              <a:srgbClr val="000000"/>
            </a:solidFill>
            <a:round/>
            <a:headEnd/>
            <a:tailEnd/>
          </a:ln>
        </p:spPr>
        <p:txBody>
          <a:bodyPr/>
          <a:lstStyle/>
          <a:p>
            <a:endParaRPr lang="id-ID"/>
          </a:p>
        </p:txBody>
      </p:sp>
      <p:sp>
        <p:nvSpPr>
          <p:cNvPr id="110603" name="Rectangle 11"/>
          <p:cNvSpPr>
            <a:spLocks noChangeArrowheads="1"/>
          </p:cNvSpPr>
          <p:nvPr/>
        </p:nvSpPr>
        <p:spPr bwMode="auto">
          <a:xfrm>
            <a:off x="4068763" y="4630738"/>
            <a:ext cx="700087" cy="244475"/>
          </a:xfrm>
          <a:prstGeom prst="rect">
            <a:avLst/>
          </a:prstGeom>
          <a:noFill/>
          <a:ln w="9525">
            <a:noFill/>
            <a:miter lim="800000"/>
            <a:headEnd/>
            <a:tailEnd/>
          </a:ln>
        </p:spPr>
        <p:txBody>
          <a:bodyPr wrap="none" lIns="0" tIns="0" rIns="0" bIns="0">
            <a:spAutoFit/>
          </a:bodyPr>
          <a:lstStyle/>
          <a:p>
            <a:pPr eaLnBrk="1" hangingPunct="1"/>
            <a:r>
              <a:rPr lang="en-US" sz="1600" b="1" dirty="0" err="1">
                <a:solidFill>
                  <a:srgbClr val="002060"/>
                </a:solidFill>
                <a:latin typeface="Arial" charset="0"/>
                <a:cs typeface="Arial" charset="0"/>
              </a:rPr>
              <a:t>Teknisi</a:t>
            </a:r>
            <a:endParaRPr lang="en-US" sz="1600" b="1" dirty="0">
              <a:solidFill>
                <a:srgbClr val="002060"/>
              </a:solidFill>
              <a:latin typeface="Arial" charset="0"/>
              <a:cs typeface="Arial" charset="0"/>
            </a:endParaRPr>
          </a:p>
        </p:txBody>
      </p:sp>
      <p:sp>
        <p:nvSpPr>
          <p:cNvPr id="110604" name="Freeform 12"/>
          <p:cNvSpPr>
            <a:spLocks/>
          </p:cNvSpPr>
          <p:nvPr/>
        </p:nvSpPr>
        <p:spPr bwMode="auto">
          <a:xfrm>
            <a:off x="3370263" y="3954463"/>
            <a:ext cx="2306637" cy="498475"/>
          </a:xfrm>
          <a:custGeom>
            <a:avLst/>
            <a:gdLst>
              <a:gd name="T0" fmla="*/ 192087 w 1453"/>
              <a:gd name="T1" fmla="*/ 0 h 314"/>
              <a:gd name="T2" fmla="*/ 0 w 1453"/>
              <a:gd name="T3" fmla="*/ 498475 h 314"/>
              <a:gd name="T4" fmla="*/ 2306637 w 1453"/>
              <a:gd name="T5" fmla="*/ 498475 h 314"/>
              <a:gd name="T6" fmla="*/ 2114550 w 1453"/>
              <a:gd name="T7" fmla="*/ 0 h 314"/>
              <a:gd name="T8" fmla="*/ 192087 w 1453"/>
              <a:gd name="T9" fmla="*/ 0 h 314"/>
              <a:gd name="T10" fmla="*/ 0 60000 65536"/>
              <a:gd name="T11" fmla="*/ 0 60000 65536"/>
              <a:gd name="T12" fmla="*/ 0 60000 65536"/>
              <a:gd name="T13" fmla="*/ 0 60000 65536"/>
              <a:gd name="T14" fmla="*/ 0 60000 65536"/>
              <a:gd name="T15" fmla="*/ 0 w 1453"/>
              <a:gd name="T16" fmla="*/ 0 h 314"/>
              <a:gd name="T17" fmla="*/ 1453 w 1453"/>
              <a:gd name="T18" fmla="*/ 314 h 314"/>
            </a:gdLst>
            <a:ahLst/>
            <a:cxnLst>
              <a:cxn ang="T10">
                <a:pos x="T0" y="T1"/>
              </a:cxn>
              <a:cxn ang="T11">
                <a:pos x="T2" y="T3"/>
              </a:cxn>
              <a:cxn ang="T12">
                <a:pos x="T4" y="T5"/>
              </a:cxn>
              <a:cxn ang="T13">
                <a:pos x="T6" y="T7"/>
              </a:cxn>
              <a:cxn ang="T14">
                <a:pos x="T8" y="T9"/>
              </a:cxn>
            </a:cxnLst>
            <a:rect l="T15" t="T16" r="T17" b="T18"/>
            <a:pathLst>
              <a:path w="1453" h="314">
                <a:moveTo>
                  <a:pt x="121" y="0"/>
                </a:moveTo>
                <a:lnTo>
                  <a:pt x="0" y="314"/>
                </a:lnTo>
                <a:lnTo>
                  <a:pt x="1453" y="314"/>
                </a:lnTo>
                <a:lnTo>
                  <a:pt x="1332" y="0"/>
                </a:lnTo>
                <a:lnTo>
                  <a:pt x="121" y="0"/>
                </a:lnTo>
                <a:close/>
              </a:path>
            </a:pathLst>
          </a:custGeom>
          <a:solidFill>
            <a:srgbClr val="FFFF66"/>
          </a:solidFill>
          <a:ln w="15875">
            <a:solidFill>
              <a:srgbClr val="000000"/>
            </a:solidFill>
            <a:round/>
            <a:headEnd/>
            <a:tailEnd/>
          </a:ln>
        </p:spPr>
        <p:txBody>
          <a:bodyPr/>
          <a:lstStyle/>
          <a:p>
            <a:endParaRPr lang="id-ID"/>
          </a:p>
        </p:txBody>
      </p:sp>
      <p:sp>
        <p:nvSpPr>
          <p:cNvPr id="110605" name="Rectangle 13"/>
          <p:cNvSpPr>
            <a:spLocks noChangeArrowheads="1"/>
          </p:cNvSpPr>
          <p:nvPr/>
        </p:nvSpPr>
        <p:spPr bwMode="auto">
          <a:xfrm>
            <a:off x="4097338" y="4076700"/>
            <a:ext cx="700087"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cs typeface="Arial" charset="0"/>
              </a:rPr>
              <a:t>Teknisi</a:t>
            </a:r>
            <a:endParaRPr lang="en-US" sz="1600" b="1">
              <a:latin typeface="Arial" charset="0"/>
              <a:cs typeface="Arial" charset="0"/>
            </a:endParaRPr>
          </a:p>
        </p:txBody>
      </p:sp>
      <p:sp>
        <p:nvSpPr>
          <p:cNvPr id="110606" name="Rectangle 14"/>
          <p:cNvSpPr>
            <a:spLocks noChangeArrowheads="1"/>
          </p:cNvSpPr>
          <p:nvPr/>
        </p:nvSpPr>
        <p:spPr bwMode="auto">
          <a:xfrm>
            <a:off x="4068763" y="3635375"/>
            <a:ext cx="700087"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cs typeface="Arial" charset="0"/>
              </a:rPr>
              <a:t>Teknisi</a:t>
            </a:r>
            <a:endParaRPr lang="en-US" sz="1600" b="1">
              <a:latin typeface="Arial" charset="0"/>
              <a:cs typeface="Arial" charset="0"/>
            </a:endParaRPr>
          </a:p>
        </p:txBody>
      </p:sp>
      <p:sp>
        <p:nvSpPr>
          <p:cNvPr id="110607" name="Freeform 15"/>
          <p:cNvSpPr>
            <a:spLocks/>
          </p:cNvSpPr>
          <p:nvPr/>
        </p:nvSpPr>
        <p:spPr bwMode="auto">
          <a:xfrm>
            <a:off x="4525963" y="2990850"/>
            <a:ext cx="766762" cy="498475"/>
          </a:xfrm>
          <a:custGeom>
            <a:avLst/>
            <a:gdLst>
              <a:gd name="T0" fmla="*/ 0 w 483"/>
              <a:gd name="T1" fmla="*/ 0 h 314"/>
              <a:gd name="T2" fmla="*/ 0 w 483"/>
              <a:gd name="T3" fmla="*/ 498475 h 314"/>
              <a:gd name="T4" fmla="*/ 766762 w 483"/>
              <a:gd name="T5" fmla="*/ 498475 h 314"/>
              <a:gd name="T6" fmla="*/ 573087 w 483"/>
              <a:gd name="T7" fmla="*/ 0 h 314"/>
              <a:gd name="T8" fmla="*/ 0 w 483"/>
              <a:gd name="T9" fmla="*/ 0 h 314"/>
              <a:gd name="T10" fmla="*/ 0 60000 65536"/>
              <a:gd name="T11" fmla="*/ 0 60000 65536"/>
              <a:gd name="T12" fmla="*/ 0 60000 65536"/>
              <a:gd name="T13" fmla="*/ 0 60000 65536"/>
              <a:gd name="T14" fmla="*/ 0 60000 65536"/>
              <a:gd name="T15" fmla="*/ 0 w 483"/>
              <a:gd name="T16" fmla="*/ 0 h 314"/>
              <a:gd name="T17" fmla="*/ 483 w 483"/>
              <a:gd name="T18" fmla="*/ 314 h 314"/>
            </a:gdLst>
            <a:ahLst/>
            <a:cxnLst>
              <a:cxn ang="T10">
                <a:pos x="T0" y="T1"/>
              </a:cxn>
              <a:cxn ang="T11">
                <a:pos x="T2" y="T3"/>
              </a:cxn>
              <a:cxn ang="T12">
                <a:pos x="T4" y="T5"/>
              </a:cxn>
              <a:cxn ang="T13">
                <a:pos x="T6" y="T7"/>
              </a:cxn>
              <a:cxn ang="T14">
                <a:pos x="T8" y="T9"/>
              </a:cxn>
            </a:cxnLst>
            <a:rect l="T15" t="T16" r="T17" b="T18"/>
            <a:pathLst>
              <a:path w="483" h="314">
                <a:moveTo>
                  <a:pt x="0" y="0"/>
                </a:moveTo>
                <a:lnTo>
                  <a:pt x="0" y="314"/>
                </a:lnTo>
                <a:lnTo>
                  <a:pt x="483" y="314"/>
                </a:lnTo>
                <a:lnTo>
                  <a:pt x="361" y="0"/>
                </a:lnTo>
                <a:lnTo>
                  <a:pt x="0" y="0"/>
                </a:lnTo>
                <a:close/>
              </a:path>
            </a:pathLst>
          </a:custGeom>
          <a:solidFill>
            <a:srgbClr val="FF6600"/>
          </a:solidFill>
          <a:ln w="15875">
            <a:solidFill>
              <a:srgbClr val="000000"/>
            </a:solidFill>
            <a:round/>
            <a:headEnd/>
            <a:tailEnd/>
          </a:ln>
        </p:spPr>
        <p:txBody>
          <a:bodyPr/>
          <a:lstStyle/>
          <a:p>
            <a:endParaRPr lang="id-ID"/>
          </a:p>
        </p:txBody>
      </p:sp>
      <p:sp>
        <p:nvSpPr>
          <p:cNvPr id="110608" name="Rectangle 16"/>
          <p:cNvSpPr>
            <a:spLocks noChangeArrowheads="1"/>
          </p:cNvSpPr>
          <p:nvPr/>
        </p:nvSpPr>
        <p:spPr bwMode="auto">
          <a:xfrm>
            <a:off x="4645025" y="3136900"/>
            <a:ext cx="384175" cy="244475"/>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cs typeface="Arial" charset="0"/>
              </a:rPr>
              <a:t>Ahli</a:t>
            </a:r>
            <a:endParaRPr lang="en-US" sz="1600" b="1">
              <a:latin typeface="Arial" charset="0"/>
              <a:cs typeface="Arial" charset="0"/>
            </a:endParaRPr>
          </a:p>
        </p:txBody>
      </p:sp>
      <p:sp>
        <p:nvSpPr>
          <p:cNvPr id="110609" name="Freeform 17"/>
          <p:cNvSpPr>
            <a:spLocks/>
          </p:cNvSpPr>
          <p:nvPr/>
        </p:nvSpPr>
        <p:spPr bwMode="auto">
          <a:xfrm>
            <a:off x="3756025" y="2990850"/>
            <a:ext cx="769938" cy="498475"/>
          </a:xfrm>
          <a:custGeom>
            <a:avLst/>
            <a:gdLst>
              <a:gd name="T0" fmla="*/ 192088 w 485"/>
              <a:gd name="T1" fmla="*/ 0 h 314"/>
              <a:gd name="T2" fmla="*/ 0 w 485"/>
              <a:gd name="T3" fmla="*/ 498475 h 314"/>
              <a:gd name="T4" fmla="*/ 769938 w 485"/>
              <a:gd name="T5" fmla="*/ 498475 h 314"/>
              <a:gd name="T6" fmla="*/ 769938 w 485"/>
              <a:gd name="T7" fmla="*/ 0 h 314"/>
              <a:gd name="T8" fmla="*/ 192088 w 485"/>
              <a:gd name="T9" fmla="*/ 0 h 314"/>
              <a:gd name="T10" fmla="*/ 0 60000 65536"/>
              <a:gd name="T11" fmla="*/ 0 60000 65536"/>
              <a:gd name="T12" fmla="*/ 0 60000 65536"/>
              <a:gd name="T13" fmla="*/ 0 60000 65536"/>
              <a:gd name="T14" fmla="*/ 0 60000 65536"/>
              <a:gd name="T15" fmla="*/ 0 w 485"/>
              <a:gd name="T16" fmla="*/ 0 h 314"/>
              <a:gd name="T17" fmla="*/ 485 w 485"/>
              <a:gd name="T18" fmla="*/ 314 h 314"/>
            </a:gdLst>
            <a:ahLst/>
            <a:cxnLst>
              <a:cxn ang="T10">
                <a:pos x="T0" y="T1"/>
              </a:cxn>
              <a:cxn ang="T11">
                <a:pos x="T2" y="T3"/>
              </a:cxn>
              <a:cxn ang="T12">
                <a:pos x="T4" y="T5"/>
              </a:cxn>
              <a:cxn ang="T13">
                <a:pos x="T6" y="T7"/>
              </a:cxn>
              <a:cxn ang="T14">
                <a:pos x="T8" y="T9"/>
              </a:cxn>
            </a:cxnLst>
            <a:rect l="T15" t="T16" r="T17" b="T18"/>
            <a:pathLst>
              <a:path w="485" h="314">
                <a:moveTo>
                  <a:pt x="121" y="0"/>
                </a:moveTo>
                <a:lnTo>
                  <a:pt x="0" y="314"/>
                </a:lnTo>
                <a:lnTo>
                  <a:pt x="485" y="314"/>
                </a:lnTo>
                <a:lnTo>
                  <a:pt x="485" y="0"/>
                </a:lnTo>
                <a:lnTo>
                  <a:pt x="121" y="0"/>
                </a:lnTo>
                <a:close/>
              </a:path>
            </a:pathLst>
          </a:custGeom>
          <a:solidFill>
            <a:srgbClr val="000099"/>
          </a:solidFill>
          <a:ln w="15875">
            <a:solidFill>
              <a:srgbClr val="000000"/>
            </a:solidFill>
            <a:round/>
            <a:headEnd/>
            <a:tailEnd/>
          </a:ln>
        </p:spPr>
        <p:txBody>
          <a:bodyPr/>
          <a:lstStyle/>
          <a:p>
            <a:endParaRPr lang="id-ID"/>
          </a:p>
        </p:txBody>
      </p:sp>
      <p:sp>
        <p:nvSpPr>
          <p:cNvPr id="110610" name="Freeform 18"/>
          <p:cNvSpPr>
            <a:spLocks/>
          </p:cNvSpPr>
          <p:nvPr/>
        </p:nvSpPr>
        <p:spPr bwMode="auto">
          <a:xfrm>
            <a:off x="4143375" y="1519238"/>
            <a:ext cx="385763" cy="995362"/>
          </a:xfrm>
          <a:custGeom>
            <a:avLst/>
            <a:gdLst>
              <a:gd name="T0" fmla="*/ 385763 w 243"/>
              <a:gd name="T1" fmla="*/ 995362 h 627"/>
              <a:gd name="T2" fmla="*/ 385763 w 243"/>
              <a:gd name="T3" fmla="*/ 0 h 627"/>
              <a:gd name="T4" fmla="*/ 0 w 243"/>
              <a:gd name="T5" fmla="*/ 995362 h 627"/>
              <a:gd name="T6" fmla="*/ 385763 w 243"/>
              <a:gd name="T7" fmla="*/ 995362 h 627"/>
              <a:gd name="T8" fmla="*/ 0 60000 65536"/>
              <a:gd name="T9" fmla="*/ 0 60000 65536"/>
              <a:gd name="T10" fmla="*/ 0 60000 65536"/>
              <a:gd name="T11" fmla="*/ 0 60000 65536"/>
              <a:gd name="T12" fmla="*/ 0 w 243"/>
              <a:gd name="T13" fmla="*/ 0 h 627"/>
              <a:gd name="T14" fmla="*/ 243 w 243"/>
              <a:gd name="T15" fmla="*/ 627 h 627"/>
            </a:gdLst>
            <a:ahLst/>
            <a:cxnLst>
              <a:cxn ang="T8">
                <a:pos x="T0" y="T1"/>
              </a:cxn>
              <a:cxn ang="T9">
                <a:pos x="T2" y="T3"/>
              </a:cxn>
              <a:cxn ang="T10">
                <a:pos x="T4" y="T5"/>
              </a:cxn>
              <a:cxn ang="T11">
                <a:pos x="T6" y="T7"/>
              </a:cxn>
            </a:cxnLst>
            <a:rect l="T12" t="T13" r="T14" b="T15"/>
            <a:pathLst>
              <a:path w="243" h="627">
                <a:moveTo>
                  <a:pt x="243" y="627"/>
                </a:moveTo>
                <a:lnTo>
                  <a:pt x="243" y="0"/>
                </a:lnTo>
                <a:lnTo>
                  <a:pt x="0" y="627"/>
                </a:lnTo>
                <a:lnTo>
                  <a:pt x="243" y="627"/>
                </a:lnTo>
                <a:close/>
              </a:path>
            </a:pathLst>
          </a:custGeom>
          <a:solidFill>
            <a:srgbClr val="FFFF00"/>
          </a:solidFill>
          <a:ln w="15875">
            <a:solidFill>
              <a:srgbClr val="000000"/>
            </a:solidFill>
            <a:round/>
            <a:headEnd/>
            <a:tailEnd/>
          </a:ln>
        </p:spPr>
        <p:txBody>
          <a:bodyPr/>
          <a:lstStyle/>
          <a:p>
            <a:endParaRPr lang="id-ID"/>
          </a:p>
        </p:txBody>
      </p:sp>
      <p:sp>
        <p:nvSpPr>
          <p:cNvPr id="110611" name="Freeform 19"/>
          <p:cNvSpPr>
            <a:spLocks/>
          </p:cNvSpPr>
          <p:nvPr/>
        </p:nvSpPr>
        <p:spPr bwMode="auto">
          <a:xfrm>
            <a:off x="3948113" y="2492375"/>
            <a:ext cx="577850" cy="498475"/>
          </a:xfrm>
          <a:custGeom>
            <a:avLst/>
            <a:gdLst>
              <a:gd name="T0" fmla="*/ 577850 w 364"/>
              <a:gd name="T1" fmla="*/ 0 h 314"/>
              <a:gd name="T2" fmla="*/ 192087 w 364"/>
              <a:gd name="T3" fmla="*/ 0 h 314"/>
              <a:gd name="T4" fmla="*/ 0 w 364"/>
              <a:gd name="T5" fmla="*/ 498475 h 314"/>
              <a:gd name="T6" fmla="*/ 577850 w 364"/>
              <a:gd name="T7" fmla="*/ 498475 h 314"/>
              <a:gd name="T8" fmla="*/ 577850 w 364"/>
              <a:gd name="T9" fmla="*/ 0 h 314"/>
              <a:gd name="T10" fmla="*/ 0 60000 65536"/>
              <a:gd name="T11" fmla="*/ 0 60000 65536"/>
              <a:gd name="T12" fmla="*/ 0 60000 65536"/>
              <a:gd name="T13" fmla="*/ 0 60000 65536"/>
              <a:gd name="T14" fmla="*/ 0 60000 65536"/>
              <a:gd name="T15" fmla="*/ 0 w 364"/>
              <a:gd name="T16" fmla="*/ 0 h 314"/>
              <a:gd name="T17" fmla="*/ 364 w 364"/>
              <a:gd name="T18" fmla="*/ 314 h 314"/>
            </a:gdLst>
            <a:ahLst/>
            <a:cxnLst>
              <a:cxn ang="T10">
                <a:pos x="T0" y="T1"/>
              </a:cxn>
              <a:cxn ang="T11">
                <a:pos x="T2" y="T3"/>
              </a:cxn>
              <a:cxn ang="T12">
                <a:pos x="T4" y="T5"/>
              </a:cxn>
              <a:cxn ang="T13">
                <a:pos x="T6" y="T7"/>
              </a:cxn>
              <a:cxn ang="T14">
                <a:pos x="T8" y="T9"/>
              </a:cxn>
            </a:cxnLst>
            <a:rect l="T15" t="T16" r="T17" b="T18"/>
            <a:pathLst>
              <a:path w="364" h="314">
                <a:moveTo>
                  <a:pt x="364" y="0"/>
                </a:moveTo>
                <a:lnTo>
                  <a:pt x="121" y="0"/>
                </a:lnTo>
                <a:lnTo>
                  <a:pt x="0" y="314"/>
                </a:lnTo>
                <a:lnTo>
                  <a:pt x="364" y="314"/>
                </a:lnTo>
                <a:lnTo>
                  <a:pt x="364" y="0"/>
                </a:lnTo>
                <a:close/>
              </a:path>
            </a:pathLst>
          </a:custGeom>
          <a:solidFill>
            <a:srgbClr val="00CC00"/>
          </a:solidFill>
          <a:ln w="15875">
            <a:solidFill>
              <a:srgbClr val="000000"/>
            </a:solidFill>
            <a:round/>
            <a:headEnd/>
            <a:tailEnd/>
          </a:ln>
        </p:spPr>
        <p:txBody>
          <a:bodyPr/>
          <a:lstStyle/>
          <a:p>
            <a:endParaRPr lang="id-ID"/>
          </a:p>
        </p:txBody>
      </p:sp>
      <p:sp>
        <p:nvSpPr>
          <p:cNvPr id="110612" name="Freeform 20"/>
          <p:cNvSpPr>
            <a:spLocks/>
          </p:cNvSpPr>
          <p:nvPr/>
        </p:nvSpPr>
        <p:spPr bwMode="auto">
          <a:xfrm>
            <a:off x="4529138" y="1519238"/>
            <a:ext cx="381000" cy="995362"/>
          </a:xfrm>
          <a:custGeom>
            <a:avLst/>
            <a:gdLst>
              <a:gd name="T0" fmla="*/ 0 w 240"/>
              <a:gd name="T1" fmla="*/ 995362 h 627"/>
              <a:gd name="T2" fmla="*/ 357188 w 240"/>
              <a:gd name="T3" fmla="*/ 995362 h 627"/>
              <a:gd name="T4" fmla="*/ 381000 w 240"/>
              <a:gd name="T5" fmla="*/ 995362 h 627"/>
              <a:gd name="T6" fmla="*/ 0 w 240"/>
              <a:gd name="T7" fmla="*/ 0 h 627"/>
              <a:gd name="T8" fmla="*/ 0 w 240"/>
              <a:gd name="T9" fmla="*/ 995362 h 627"/>
              <a:gd name="T10" fmla="*/ 0 60000 65536"/>
              <a:gd name="T11" fmla="*/ 0 60000 65536"/>
              <a:gd name="T12" fmla="*/ 0 60000 65536"/>
              <a:gd name="T13" fmla="*/ 0 60000 65536"/>
              <a:gd name="T14" fmla="*/ 0 60000 65536"/>
              <a:gd name="T15" fmla="*/ 0 w 240"/>
              <a:gd name="T16" fmla="*/ 0 h 627"/>
              <a:gd name="T17" fmla="*/ 240 w 240"/>
              <a:gd name="T18" fmla="*/ 627 h 627"/>
            </a:gdLst>
            <a:ahLst/>
            <a:cxnLst>
              <a:cxn ang="T10">
                <a:pos x="T0" y="T1"/>
              </a:cxn>
              <a:cxn ang="T11">
                <a:pos x="T2" y="T3"/>
              </a:cxn>
              <a:cxn ang="T12">
                <a:pos x="T4" y="T5"/>
              </a:cxn>
              <a:cxn ang="T13">
                <a:pos x="T6" y="T7"/>
              </a:cxn>
              <a:cxn ang="T14">
                <a:pos x="T8" y="T9"/>
              </a:cxn>
            </a:cxnLst>
            <a:rect l="T15" t="T16" r="T17" b="T18"/>
            <a:pathLst>
              <a:path w="240" h="627">
                <a:moveTo>
                  <a:pt x="0" y="627"/>
                </a:moveTo>
                <a:lnTo>
                  <a:pt x="225" y="627"/>
                </a:lnTo>
                <a:lnTo>
                  <a:pt x="240" y="627"/>
                </a:lnTo>
                <a:lnTo>
                  <a:pt x="0" y="0"/>
                </a:lnTo>
                <a:lnTo>
                  <a:pt x="0" y="627"/>
                </a:lnTo>
                <a:close/>
              </a:path>
            </a:pathLst>
          </a:custGeom>
          <a:solidFill>
            <a:srgbClr val="FFFFFF"/>
          </a:solidFill>
          <a:ln w="15875">
            <a:solidFill>
              <a:srgbClr val="000000"/>
            </a:solidFill>
            <a:round/>
            <a:headEnd/>
            <a:tailEnd/>
          </a:ln>
        </p:spPr>
        <p:txBody>
          <a:bodyPr/>
          <a:lstStyle/>
          <a:p>
            <a:endParaRPr lang="id-ID"/>
          </a:p>
        </p:txBody>
      </p:sp>
      <p:sp>
        <p:nvSpPr>
          <p:cNvPr id="31765" name="Rectangle 21"/>
          <p:cNvSpPr>
            <a:spLocks noChangeArrowheads="1"/>
          </p:cNvSpPr>
          <p:nvPr/>
        </p:nvSpPr>
        <p:spPr bwMode="auto">
          <a:xfrm>
            <a:off x="6372225" y="5430838"/>
            <a:ext cx="898525" cy="215900"/>
          </a:xfrm>
          <a:prstGeom prst="rect">
            <a:avLst/>
          </a:prstGeom>
          <a:solidFill>
            <a:srgbClr val="FFFFFF"/>
          </a:solidFill>
          <a:ln w="9525">
            <a:noFill/>
            <a:miter lim="800000"/>
            <a:headEnd/>
            <a:tailEnd/>
          </a:ln>
        </p:spPr>
        <p:txBody>
          <a:bodyPr/>
          <a:lstStyle/>
          <a:p>
            <a:endParaRPr lang="id-ID"/>
          </a:p>
        </p:txBody>
      </p:sp>
      <p:sp>
        <p:nvSpPr>
          <p:cNvPr id="110614" name="Rectangle 22"/>
          <p:cNvSpPr>
            <a:spLocks noChangeArrowheads="1"/>
          </p:cNvSpPr>
          <p:nvPr/>
        </p:nvSpPr>
        <p:spPr bwMode="auto">
          <a:xfrm>
            <a:off x="6654800" y="5414963"/>
            <a:ext cx="3444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latin typeface="Arial" charset="0"/>
                <a:cs typeface="Arial" charset="0"/>
              </a:rPr>
              <a:t>Juru</a:t>
            </a:r>
            <a:endParaRPr lang="en-US" sz="1400">
              <a:latin typeface="Arial" charset="0"/>
              <a:cs typeface="Arial" charset="0"/>
            </a:endParaRPr>
          </a:p>
        </p:txBody>
      </p:sp>
      <p:grpSp>
        <p:nvGrpSpPr>
          <p:cNvPr id="2" name="Group 23"/>
          <p:cNvGrpSpPr>
            <a:grpSpLocks/>
          </p:cNvGrpSpPr>
          <p:nvPr/>
        </p:nvGrpSpPr>
        <p:grpSpPr bwMode="auto">
          <a:xfrm>
            <a:off x="6218238" y="4830763"/>
            <a:ext cx="808037" cy="398462"/>
            <a:chOff x="3917" y="3043"/>
            <a:chExt cx="509" cy="251"/>
          </a:xfrm>
        </p:grpSpPr>
        <p:sp>
          <p:nvSpPr>
            <p:cNvPr id="31828" name="Rectangle 24"/>
            <p:cNvSpPr>
              <a:spLocks noChangeArrowheads="1"/>
            </p:cNvSpPr>
            <p:nvPr/>
          </p:nvSpPr>
          <p:spPr bwMode="auto">
            <a:xfrm>
              <a:off x="3925" y="3043"/>
              <a:ext cx="187" cy="134"/>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Ahli</a:t>
              </a:r>
            </a:p>
          </p:txBody>
        </p:sp>
        <p:sp>
          <p:nvSpPr>
            <p:cNvPr id="31829" name="Rectangle 25"/>
            <p:cNvSpPr>
              <a:spLocks noChangeArrowheads="1"/>
            </p:cNvSpPr>
            <p:nvPr/>
          </p:nvSpPr>
          <p:spPr bwMode="auto">
            <a:xfrm>
              <a:off x="3917" y="3160"/>
              <a:ext cx="509" cy="134"/>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Pembantu</a:t>
              </a:r>
            </a:p>
          </p:txBody>
        </p:sp>
      </p:grpSp>
      <p:sp>
        <p:nvSpPr>
          <p:cNvPr id="110618" name="Rectangle 26"/>
          <p:cNvSpPr>
            <a:spLocks noChangeArrowheads="1"/>
          </p:cNvSpPr>
          <p:nvPr/>
        </p:nvSpPr>
        <p:spPr bwMode="auto">
          <a:xfrm>
            <a:off x="5935663" y="4478338"/>
            <a:ext cx="788987"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Ahli Muda</a:t>
            </a:r>
          </a:p>
        </p:txBody>
      </p:sp>
      <p:sp>
        <p:nvSpPr>
          <p:cNvPr id="110619" name="Rectangle 27"/>
          <p:cNvSpPr>
            <a:spLocks noChangeArrowheads="1"/>
          </p:cNvSpPr>
          <p:nvPr/>
        </p:nvSpPr>
        <p:spPr bwMode="auto">
          <a:xfrm>
            <a:off x="5942013" y="3962400"/>
            <a:ext cx="877887"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Ahli Madya</a:t>
            </a:r>
          </a:p>
        </p:txBody>
      </p:sp>
      <p:sp>
        <p:nvSpPr>
          <p:cNvPr id="110620" name="Rectangle 28"/>
          <p:cNvSpPr>
            <a:spLocks noChangeArrowheads="1"/>
          </p:cNvSpPr>
          <p:nvPr/>
        </p:nvSpPr>
        <p:spPr bwMode="auto">
          <a:xfrm>
            <a:off x="5822950" y="3482975"/>
            <a:ext cx="877888"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Ahli Madya</a:t>
            </a:r>
          </a:p>
        </p:txBody>
      </p:sp>
      <p:sp>
        <p:nvSpPr>
          <p:cNvPr id="110621" name="Rectangle 29"/>
          <p:cNvSpPr>
            <a:spLocks noChangeArrowheads="1"/>
          </p:cNvSpPr>
          <p:nvPr/>
        </p:nvSpPr>
        <p:spPr bwMode="auto">
          <a:xfrm>
            <a:off x="5995988" y="2976563"/>
            <a:ext cx="296862"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Ahli</a:t>
            </a:r>
          </a:p>
        </p:txBody>
      </p:sp>
      <p:sp>
        <p:nvSpPr>
          <p:cNvPr id="110622" name="Rectangle 30"/>
          <p:cNvSpPr>
            <a:spLocks noChangeArrowheads="1"/>
          </p:cNvSpPr>
          <p:nvPr/>
        </p:nvSpPr>
        <p:spPr bwMode="auto">
          <a:xfrm>
            <a:off x="5840413" y="2443163"/>
            <a:ext cx="809625"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Spesialis I</a:t>
            </a:r>
          </a:p>
        </p:txBody>
      </p:sp>
      <p:sp>
        <p:nvSpPr>
          <p:cNvPr id="110623" name="Rectangle 31"/>
          <p:cNvSpPr>
            <a:spLocks noChangeArrowheads="1"/>
          </p:cNvSpPr>
          <p:nvPr/>
        </p:nvSpPr>
        <p:spPr bwMode="auto">
          <a:xfrm>
            <a:off x="5826125" y="1833563"/>
            <a:ext cx="858838"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Spesialis II</a:t>
            </a:r>
          </a:p>
        </p:txBody>
      </p:sp>
      <p:sp>
        <p:nvSpPr>
          <p:cNvPr id="110624" name="Rectangle 32"/>
          <p:cNvSpPr>
            <a:spLocks noChangeArrowheads="1"/>
          </p:cNvSpPr>
          <p:nvPr/>
        </p:nvSpPr>
        <p:spPr bwMode="auto">
          <a:xfrm>
            <a:off x="2220913" y="1905000"/>
            <a:ext cx="522287"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Doktor</a:t>
            </a:r>
          </a:p>
        </p:txBody>
      </p:sp>
      <p:sp>
        <p:nvSpPr>
          <p:cNvPr id="110625" name="Rectangle 33"/>
          <p:cNvSpPr>
            <a:spLocks noChangeArrowheads="1"/>
          </p:cNvSpPr>
          <p:nvPr/>
        </p:nvSpPr>
        <p:spPr bwMode="auto">
          <a:xfrm>
            <a:off x="1905000" y="2438400"/>
            <a:ext cx="1154113"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Pasca Sarjana</a:t>
            </a:r>
          </a:p>
        </p:txBody>
      </p:sp>
      <p:sp>
        <p:nvSpPr>
          <p:cNvPr id="110626" name="Rectangle 34"/>
          <p:cNvSpPr>
            <a:spLocks noChangeArrowheads="1"/>
          </p:cNvSpPr>
          <p:nvPr/>
        </p:nvSpPr>
        <p:spPr bwMode="auto">
          <a:xfrm>
            <a:off x="2176463" y="2924175"/>
            <a:ext cx="611187" cy="212725"/>
          </a:xfrm>
          <a:prstGeom prst="rect">
            <a:avLst/>
          </a:prstGeom>
          <a:noFill/>
          <a:ln w="9525">
            <a:noFill/>
            <a:miter lim="800000"/>
            <a:headEnd/>
            <a:tailEnd/>
          </a:ln>
        </p:spPr>
        <p:txBody>
          <a:bodyPr wrap="none" lIns="0" tIns="0" rIns="0" bIns="0">
            <a:spAutoFit/>
          </a:bodyPr>
          <a:lstStyle/>
          <a:p>
            <a:pPr eaLnBrk="1" hangingPunct="1"/>
            <a:r>
              <a:rPr lang="en-US" sz="1400">
                <a:latin typeface="Arial" charset="0"/>
                <a:cs typeface="Arial" charset="0"/>
              </a:rPr>
              <a:t>Sarjana</a:t>
            </a:r>
          </a:p>
        </p:txBody>
      </p:sp>
      <p:sp>
        <p:nvSpPr>
          <p:cNvPr id="110627" name="Line 35"/>
          <p:cNvSpPr>
            <a:spLocks noChangeShapeType="1"/>
          </p:cNvSpPr>
          <p:nvPr/>
        </p:nvSpPr>
        <p:spPr bwMode="auto">
          <a:xfrm flipH="1">
            <a:off x="6324600" y="6227763"/>
            <a:ext cx="1600200" cy="0"/>
          </a:xfrm>
          <a:prstGeom prst="line">
            <a:avLst/>
          </a:prstGeom>
          <a:noFill/>
          <a:ln w="38100">
            <a:solidFill>
              <a:schemeClr val="tx1"/>
            </a:solidFill>
            <a:round/>
            <a:headEnd/>
            <a:tailEnd type="triangle" w="med" len="med"/>
          </a:ln>
        </p:spPr>
        <p:txBody>
          <a:bodyPr/>
          <a:lstStyle/>
          <a:p>
            <a:endParaRPr lang="id-ID"/>
          </a:p>
        </p:txBody>
      </p:sp>
      <p:sp>
        <p:nvSpPr>
          <p:cNvPr id="110628" name="Line 36"/>
          <p:cNvSpPr>
            <a:spLocks noChangeShapeType="1"/>
          </p:cNvSpPr>
          <p:nvPr/>
        </p:nvSpPr>
        <p:spPr bwMode="auto">
          <a:xfrm flipH="1">
            <a:off x="6172200" y="5729288"/>
            <a:ext cx="1752600" cy="0"/>
          </a:xfrm>
          <a:prstGeom prst="line">
            <a:avLst/>
          </a:prstGeom>
          <a:noFill/>
          <a:ln w="38100">
            <a:solidFill>
              <a:schemeClr val="tx1"/>
            </a:solidFill>
            <a:round/>
            <a:headEnd/>
            <a:tailEnd type="triangle" w="med" len="med"/>
          </a:ln>
        </p:spPr>
        <p:txBody>
          <a:bodyPr/>
          <a:lstStyle/>
          <a:p>
            <a:endParaRPr lang="id-ID"/>
          </a:p>
        </p:txBody>
      </p:sp>
      <p:sp>
        <p:nvSpPr>
          <p:cNvPr id="110629" name="Line 37"/>
          <p:cNvSpPr>
            <a:spLocks noChangeShapeType="1"/>
          </p:cNvSpPr>
          <p:nvPr/>
        </p:nvSpPr>
        <p:spPr bwMode="auto">
          <a:xfrm flipH="1">
            <a:off x="5791200" y="4729163"/>
            <a:ext cx="1371600" cy="0"/>
          </a:xfrm>
          <a:prstGeom prst="line">
            <a:avLst/>
          </a:prstGeom>
          <a:noFill/>
          <a:ln w="38100">
            <a:solidFill>
              <a:schemeClr val="tx1"/>
            </a:solidFill>
            <a:round/>
            <a:headEnd/>
            <a:tailEnd type="triangle" w="med" len="med"/>
          </a:ln>
        </p:spPr>
        <p:txBody>
          <a:bodyPr/>
          <a:lstStyle/>
          <a:p>
            <a:endParaRPr lang="id-ID"/>
          </a:p>
        </p:txBody>
      </p:sp>
      <p:sp>
        <p:nvSpPr>
          <p:cNvPr id="110630" name="Line 38"/>
          <p:cNvSpPr>
            <a:spLocks noChangeShapeType="1"/>
          </p:cNvSpPr>
          <p:nvPr/>
        </p:nvSpPr>
        <p:spPr bwMode="auto">
          <a:xfrm flipH="1" flipV="1">
            <a:off x="5562600" y="4195763"/>
            <a:ext cx="1600200" cy="11112"/>
          </a:xfrm>
          <a:prstGeom prst="line">
            <a:avLst/>
          </a:prstGeom>
          <a:noFill/>
          <a:ln w="38100">
            <a:solidFill>
              <a:schemeClr val="tx1"/>
            </a:solidFill>
            <a:round/>
            <a:headEnd/>
            <a:tailEnd type="triangle" w="med" len="med"/>
          </a:ln>
        </p:spPr>
        <p:txBody>
          <a:bodyPr/>
          <a:lstStyle/>
          <a:p>
            <a:endParaRPr lang="id-ID"/>
          </a:p>
        </p:txBody>
      </p:sp>
      <p:sp>
        <p:nvSpPr>
          <p:cNvPr id="110631" name="Line 39"/>
          <p:cNvSpPr>
            <a:spLocks noChangeShapeType="1"/>
          </p:cNvSpPr>
          <p:nvPr/>
        </p:nvSpPr>
        <p:spPr bwMode="auto">
          <a:xfrm flipH="1">
            <a:off x="5410200" y="3738563"/>
            <a:ext cx="1752600" cy="0"/>
          </a:xfrm>
          <a:prstGeom prst="line">
            <a:avLst/>
          </a:prstGeom>
          <a:noFill/>
          <a:ln w="38100">
            <a:solidFill>
              <a:schemeClr val="tx1"/>
            </a:solidFill>
            <a:round/>
            <a:headEnd/>
            <a:tailEnd type="triangle" w="med" len="med"/>
          </a:ln>
        </p:spPr>
        <p:txBody>
          <a:bodyPr/>
          <a:lstStyle/>
          <a:p>
            <a:endParaRPr lang="id-ID"/>
          </a:p>
        </p:txBody>
      </p:sp>
      <p:sp>
        <p:nvSpPr>
          <p:cNvPr id="110632" name="Rectangle 40"/>
          <p:cNvSpPr>
            <a:spLocks noChangeArrowheads="1"/>
          </p:cNvSpPr>
          <p:nvPr/>
        </p:nvSpPr>
        <p:spPr bwMode="auto">
          <a:xfrm>
            <a:off x="8001000" y="1973263"/>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SPIII</a:t>
            </a:r>
          </a:p>
        </p:txBody>
      </p:sp>
      <p:sp>
        <p:nvSpPr>
          <p:cNvPr id="110633" name="Rectangle 41"/>
          <p:cNvSpPr>
            <a:spLocks noChangeArrowheads="1"/>
          </p:cNvSpPr>
          <p:nvPr/>
        </p:nvSpPr>
        <p:spPr bwMode="auto">
          <a:xfrm>
            <a:off x="8001000" y="2519363"/>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SPII</a:t>
            </a:r>
          </a:p>
        </p:txBody>
      </p:sp>
      <p:sp>
        <p:nvSpPr>
          <p:cNvPr id="110634" name="Line 42"/>
          <p:cNvSpPr>
            <a:spLocks noChangeShapeType="1"/>
          </p:cNvSpPr>
          <p:nvPr/>
        </p:nvSpPr>
        <p:spPr bwMode="auto">
          <a:xfrm flipH="1" flipV="1">
            <a:off x="5943600" y="5262563"/>
            <a:ext cx="1981200" cy="0"/>
          </a:xfrm>
          <a:prstGeom prst="line">
            <a:avLst/>
          </a:prstGeom>
          <a:noFill/>
          <a:ln w="38100">
            <a:solidFill>
              <a:schemeClr val="tx1"/>
            </a:solidFill>
            <a:round/>
            <a:headEnd/>
            <a:tailEnd type="triangle" w="med" len="med"/>
          </a:ln>
        </p:spPr>
        <p:txBody>
          <a:bodyPr/>
          <a:lstStyle/>
          <a:p>
            <a:endParaRPr lang="id-ID"/>
          </a:p>
        </p:txBody>
      </p:sp>
      <p:sp>
        <p:nvSpPr>
          <p:cNvPr id="110635" name="Freeform 43"/>
          <p:cNvSpPr>
            <a:spLocks/>
          </p:cNvSpPr>
          <p:nvPr/>
        </p:nvSpPr>
        <p:spPr bwMode="auto">
          <a:xfrm>
            <a:off x="7467600" y="4881563"/>
            <a:ext cx="457200" cy="228600"/>
          </a:xfrm>
          <a:custGeom>
            <a:avLst/>
            <a:gdLst>
              <a:gd name="T0" fmla="*/ 457200 w 240"/>
              <a:gd name="T1" fmla="*/ 228600 h 144"/>
              <a:gd name="T2" fmla="*/ 0 w 240"/>
              <a:gd name="T3" fmla="*/ 228600 h 144"/>
              <a:gd name="T4" fmla="*/ 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240" y="144"/>
                </a:moveTo>
                <a:lnTo>
                  <a:pt x="0" y="144"/>
                </a:lnTo>
                <a:lnTo>
                  <a:pt x="0" y="0"/>
                </a:lnTo>
              </a:path>
            </a:pathLst>
          </a:custGeom>
          <a:noFill/>
          <a:ln w="28575">
            <a:solidFill>
              <a:schemeClr val="tx1"/>
            </a:solidFill>
            <a:round/>
            <a:headEnd/>
            <a:tailEnd type="triangle" w="med" len="med"/>
          </a:ln>
        </p:spPr>
        <p:txBody>
          <a:bodyPr/>
          <a:lstStyle/>
          <a:p>
            <a:endParaRPr lang="id-ID"/>
          </a:p>
        </p:txBody>
      </p:sp>
      <p:sp>
        <p:nvSpPr>
          <p:cNvPr id="110636" name="Line 44"/>
          <p:cNvSpPr>
            <a:spLocks noChangeShapeType="1"/>
          </p:cNvSpPr>
          <p:nvPr/>
        </p:nvSpPr>
        <p:spPr bwMode="auto">
          <a:xfrm flipV="1">
            <a:off x="7467600" y="4348163"/>
            <a:ext cx="0" cy="228600"/>
          </a:xfrm>
          <a:prstGeom prst="line">
            <a:avLst/>
          </a:prstGeom>
          <a:noFill/>
          <a:ln w="28575">
            <a:solidFill>
              <a:schemeClr val="tx1"/>
            </a:solidFill>
            <a:round/>
            <a:headEnd/>
            <a:tailEnd type="triangle" w="med" len="med"/>
          </a:ln>
        </p:spPr>
        <p:txBody>
          <a:bodyPr/>
          <a:lstStyle/>
          <a:p>
            <a:endParaRPr lang="id-ID"/>
          </a:p>
        </p:txBody>
      </p:sp>
      <p:sp>
        <p:nvSpPr>
          <p:cNvPr id="110637" name="Line 45"/>
          <p:cNvSpPr>
            <a:spLocks noChangeShapeType="1"/>
          </p:cNvSpPr>
          <p:nvPr/>
        </p:nvSpPr>
        <p:spPr bwMode="auto">
          <a:xfrm flipV="1">
            <a:off x="7467600" y="3852863"/>
            <a:ext cx="0" cy="228600"/>
          </a:xfrm>
          <a:prstGeom prst="line">
            <a:avLst/>
          </a:prstGeom>
          <a:noFill/>
          <a:ln w="28575">
            <a:solidFill>
              <a:schemeClr val="tx1"/>
            </a:solidFill>
            <a:round/>
            <a:headEnd/>
            <a:tailEnd type="triangle" w="med" len="med"/>
          </a:ln>
        </p:spPr>
        <p:txBody>
          <a:bodyPr/>
          <a:lstStyle/>
          <a:p>
            <a:endParaRPr lang="id-ID"/>
          </a:p>
        </p:txBody>
      </p:sp>
      <p:sp>
        <p:nvSpPr>
          <p:cNvPr id="110638" name="Freeform 46"/>
          <p:cNvSpPr>
            <a:spLocks/>
          </p:cNvSpPr>
          <p:nvPr/>
        </p:nvSpPr>
        <p:spPr bwMode="auto">
          <a:xfrm rot="16200000" flipH="1">
            <a:off x="7575550" y="4532313"/>
            <a:ext cx="850900" cy="304800"/>
          </a:xfrm>
          <a:custGeom>
            <a:avLst/>
            <a:gdLst>
              <a:gd name="T0" fmla="*/ 850900 w 240"/>
              <a:gd name="T1" fmla="*/ 304800 h 144"/>
              <a:gd name="T2" fmla="*/ 0 w 240"/>
              <a:gd name="T3" fmla="*/ 304800 h 144"/>
              <a:gd name="T4" fmla="*/ 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240" y="144"/>
                </a:moveTo>
                <a:lnTo>
                  <a:pt x="0" y="144"/>
                </a:lnTo>
                <a:lnTo>
                  <a:pt x="0" y="0"/>
                </a:lnTo>
              </a:path>
            </a:pathLst>
          </a:custGeom>
          <a:noFill/>
          <a:ln w="28575">
            <a:solidFill>
              <a:schemeClr val="tx1"/>
            </a:solidFill>
            <a:round/>
            <a:headEnd/>
            <a:tailEnd type="triangle" w="med" len="med"/>
          </a:ln>
        </p:spPr>
        <p:txBody>
          <a:bodyPr/>
          <a:lstStyle/>
          <a:p>
            <a:endParaRPr lang="id-ID"/>
          </a:p>
        </p:txBody>
      </p:sp>
      <p:sp>
        <p:nvSpPr>
          <p:cNvPr id="110639" name="Freeform 47"/>
          <p:cNvSpPr>
            <a:spLocks/>
          </p:cNvSpPr>
          <p:nvPr/>
        </p:nvSpPr>
        <p:spPr bwMode="auto">
          <a:xfrm rot="16200000" flipH="1">
            <a:off x="7429500" y="4233863"/>
            <a:ext cx="1295400" cy="457200"/>
          </a:xfrm>
          <a:custGeom>
            <a:avLst/>
            <a:gdLst>
              <a:gd name="T0" fmla="*/ 1295400 w 240"/>
              <a:gd name="T1" fmla="*/ 457200 h 144"/>
              <a:gd name="T2" fmla="*/ 0 w 240"/>
              <a:gd name="T3" fmla="*/ 457200 h 144"/>
              <a:gd name="T4" fmla="*/ 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240" y="144"/>
                </a:moveTo>
                <a:lnTo>
                  <a:pt x="0" y="144"/>
                </a:lnTo>
                <a:lnTo>
                  <a:pt x="0" y="0"/>
                </a:lnTo>
              </a:path>
            </a:pathLst>
          </a:custGeom>
          <a:noFill/>
          <a:ln w="28575">
            <a:solidFill>
              <a:schemeClr val="tx1"/>
            </a:solidFill>
            <a:round/>
            <a:headEnd/>
            <a:tailEnd type="triangle" w="med" len="med"/>
          </a:ln>
        </p:spPr>
        <p:txBody>
          <a:bodyPr/>
          <a:lstStyle/>
          <a:p>
            <a:endParaRPr lang="id-ID"/>
          </a:p>
        </p:txBody>
      </p:sp>
      <p:sp>
        <p:nvSpPr>
          <p:cNvPr id="110640" name="Rectangle 48"/>
          <p:cNvSpPr>
            <a:spLocks noChangeArrowheads="1"/>
          </p:cNvSpPr>
          <p:nvPr/>
        </p:nvSpPr>
        <p:spPr bwMode="auto">
          <a:xfrm>
            <a:off x="7162800" y="4564063"/>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DI</a:t>
            </a:r>
          </a:p>
        </p:txBody>
      </p:sp>
      <p:sp>
        <p:nvSpPr>
          <p:cNvPr id="110641" name="Rectangle 49"/>
          <p:cNvSpPr>
            <a:spLocks noChangeArrowheads="1"/>
          </p:cNvSpPr>
          <p:nvPr/>
        </p:nvSpPr>
        <p:spPr bwMode="auto">
          <a:xfrm>
            <a:off x="7162800" y="3548063"/>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DIII</a:t>
            </a:r>
          </a:p>
        </p:txBody>
      </p:sp>
      <p:sp>
        <p:nvSpPr>
          <p:cNvPr id="110642" name="Rectangle 50"/>
          <p:cNvSpPr>
            <a:spLocks noChangeArrowheads="1"/>
          </p:cNvSpPr>
          <p:nvPr/>
        </p:nvSpPr>
        <p:spPr bwMode="auto">
          <a:xfrm>
            <a:off x="7162800" y="4052888"/>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DII</a:t>
            </a:r>
          </a:p>
        </p:txBody>
      </p:sp>
      <p:sp>
        <p:nvSpPr>
          <p:cNvPr id="110643" name="Line 51"/>
          <p:cNvSpPr>
            <a:spLocks noChangeShapeType="1"/>
          </p:cNvSpPr>
          <p:nvPr/>
        </p:nvSpPr>
        <p:spPr bwMode="auto">
          <a:xfrm flipV="1">
            <a:off x="8388350" y="2781300"/>
            <a:ext cx="0" cy="228600"/>
          </a:xfrm>
          <a:prstGeom prst="line">
            <a:avLst/>
          </a:prstGeom>
          <a:noFill/>
          <a:ln w="28575">
            <a:solidFill>
              <a:schemeClr val="tx1"/>
            </a:solidFill>
            <a:round/>
            <a:headEnd/>
            <a:tailEnd type="triangle" w="med" len="med"/>
          </a:ln>
        </p:spPr>
        <p:txBody>
          <a:bodyPr/>
          <a:lstStyle/>
          <a:p>
            <a:endParaRPr lang="id-ID"/>
          </a:p>
        </p:txBody>
      </p:sp>
      <p:sp>
        <p:nvSpPr>
          <p:cNvPr id="110644" name="Line 52"/>
          <p:cNvSpPr>
            <a:spLocks noChangeShapeType="1"/>
          </p:cNvSpPr>
          <p:nvPr/>
        </p:nvSpPr>
        <p:spPr bwMode="auto">
          <a:xfrm flipH="1">
            <a:off x="4992688" y="2728913"/>
            <a:ext cx="3008312" cy="0"/>
          </a:xfrm>
          <a:prstGeom prst="line">
            <a:avLst/>
          </a:prstGeom>
          <a:noFill/>
          <a:ln w="38100">
            <a:solidFill>
              <a:schemeClr val="tx1"/>
            </a:solidFill>
            <a:round/>
            <a:headEnd/>
            <a:tailEnd type="triangle" w="med" len="med"/>
          </a:ln>
        </p:spPr>
        <p:txBody>
          <a:bodyPr/>
          <a:lstStyle/>
          <a:p>
            <a:endParaRPr lang="id-ID"/>
          </a:p>
        </p:txBody>
      </p:sp>
      <p:sp>
        <p:nvSpPr>
          <p:cNvPr id="110645" name="Freeform 53"/>
          <p:cNvSpPr>
            <a:spLocks/>
          </p:cNvSpPr>
          <p:nvPr/>
        </p:nvSpPr>
        <p:spPr bwMode="auto">
          <a:xfrm>
            <a:off x="4525963" y="2492375"/>
            <a:ext cx="573087" cy="498475"/>
          </a:xfrm>
          <a:custGeom>
            <a:avLst/>
            <a:gdLst>
              <a:gd name="T0" fmla="*/ 0 w 361"/>
              <a:gd name="T1" fmla="*/ 0 h 314"/>
              <a:gd name="T2" fmla="*/ 0 w 361"/>
              <a:gd name="T3" fmla="*/ 498475 h 314"/>
              <a:gd name="T4" fmla="*/ 573087 w 361"/>
              <a:gd name="T5" fmla="*/ 498475 h 314"/>
              <a:gd name="T6" fmla="*/ 381000 w 361"/>
              <a:gd name="T7" fmla="*/ 0 h 314"/>
              <a:gd name="T8" fmla="*/ 357187 w 361"/>
              <a:gd name="T9" fmla="*/ 0 h 314"/>
              <a:gd name="T10" fmla="*/ 0 w 361"/>
              <a:gd name="T11" fmla="*/ 0 h 314"/>
              <a:gd name="T12" fmla="*/ 0 60000 65536"/>
              <a:gd name="T13" fmla="*/ 0 60000 65536"/>
              <a:gd name="T14" fmla="*/ 0 60000 65536"/>
              <a:gd name="T15" fmla="*/ 0 60000 65536"/>
              <a:gd name="T16" fmla="*/ 0 60000 65536"/>
              <a:gd name="T17" fmla="*/ 0 60000 65536"/>
              <a:gd name="T18" fmla="*/ 0 w 361"/>
              <a:gd name="T19" fmla="*/ 0 h 314"/>
              <a:gd name="T20" fmla="*/ 361 w 361"/>
              <a:gd name="T21" fmla="*/ 314 h 314"/>
            </a:gdLst>
            <a:ahLst/>
            <a:cxnLst>
              <a:cxn ang="T12">
                <a:pos x="T0" y="T1"/>
              </a:cxn>
              <a:cxn ang="T13">
                <a:pos x="T2" y="T3"/>
              </a:cxn>
              <a:cxn ang="T14">
                <a:pos x="T4" y="T5"/>
              </a:cxn>
              <a:cxn ang="T15">
                <a:pos x="T6" y="T7"/>
              </a:cxn>
              <a:cxn ang="T16">
                <a:pos x="T8" y="T9"/>
              </a:cxn>
              <a:cxn ang="T17">
                <a:pos x="T10" y="T11"/>
              </a:cxn>
            </a:cxnLst>
            <a:rect l="T18" t="T19" r="T20" b="T21"/>
            <a:pathLst>
              <a:path w="361" h="314">
                <a:moveTo>
                  <a:pt x="0" y="0"/>
                </a:moveTo>
                <a:lnTo>
                  <a:pt x="0" y="314"/>
                </a:lnTo>
                <a:lnTo>
                  <a:pt x="361" y="314"/>
                </a:lnTo>
                <a:lnTo>
                  <a:pt x="240" y="0"/>
                </a:lnTo>
                <a:lnTo>
                  <a:pt x="225" y="0"/>
                </a:lnTo>
                <a:lnTo>
                  <a:pt x="0" y="0"/>
                </a:lnTo>
                <a:close/>
              </a:path>
            </a:pathLst>
          </a:custGeom>
          <a:solidFill>
            <a:schemeClr val="accent1"/>
          </a:solidFill>
          <a:ln w="15875">
            <a:solidFill>
              <a:srgbClr val="000000"/>
            </a:solidFill>
            <a:round/>
            <a:headEnd/>
            <a:tailEnd/>
          </a:ln>
        </p:spPr>
        <p:txBody>
          <a:bodyPr/>
          <a:lstStyle/>
          <a:p>
            <a:endParaRPr lang="id-ID"/>
          </a:p>
        </p:txBody>
      </p:sp>
      <p:sp>
        <p:nvSpPr>
          <p:cNvPr id="110646" name="Line 54"/>
          <p:cNvSpPr>
            <a:spLocks noChangeShapeType="1"/>
          </p:cNvSpPr>
          <p:nvPr/>
        </p:nvSpPr>
        <p:spPr bwMode="auto">
          <a:xfrm flipV="1">
            <a:off x="8382000" y="2290763"/>
            <a:ext cx="0" cy="228600"/>
          </a:xfrm>
          <a:prstGeom prst="line">
            <a:avLst/>
          </a:prstGeom>
          <a:noFill/>
          <a:ln w="28575">
            <a:solidFill>
              <a:schemeClr val="tx1"/>
            </a:solidFill>
            <a:round/>
            <a:headEnd/>
            <a:tailEnd type="triangle" w="med" len="med"/>
          </a:ln>
        </p:spPr>
        <p:txBody>
          <a:bodyPr/>
          <a:lstStyle/>
          <a:p>
            <a:endParaRPr lang="id-ID"/>
          </a:p>
        </p:txBody>
      </p:sp>
      <p:sp>
        <p:nvSpPr>
          <p:cNvPr id="110647" name="Line 55"/>
          <p:cNvSpPr>
            <a:spLocks noChangeShapeType="1"/>
          </p:cNvSpPr>
          <p:nvPr/>
        </p:nvSpPr>
        <p:spPr bwMode="auto">
          <a:xfrm flipH="1">
            <a:off x="4724400" y="2138363"/>
            <a:ext cx="3276600" cy="0"/>
          </a:xfrm>
          <a:prstGeom prst="line">
            <a:avLst/>
          </a:prstGeom>
          <a:noFill/>
          <a:ln w="38100">
            <a:solidFill>
              <a:schemeClr val="tx1"/>
            </a:solidFill>
            <a:round/>
            <a:headEnd/>
            <a:tailEnd type="triangle" w="med" len="med"/>
          </a:ln>
        </p:spPr>
        <p:txBody>
          <a:bodyPr/>
          <a:lstStyle/>
          <a:p>
            <a:endParaRPr lang="id-ID"/>
          </a:p>
        </p:txBody>
      </p:sp>
      <p:sp>
        <p:nvSpPr>
          <p:cNvPr id="110648" name="Line 56"/>
          <p:cNvSpPr>
            <a:spLocks noChangeShapeType="1"/>
          </p:cNvSpPr>
          <p:nvPr/>
        </p:nvSpPr>
        <p:spPr bwMode="auto">
          <a:xfrm>
            <a:off x="1109663" y="6240463"/>
            <a:ext cx="1600200" cy="0"/>
          </a:xfrm>
          <a:prstGeom prst="line">
            <a:avLst/>
          </a:prstGeom>
          <a:noFill/>
          <a:ln w="38100">
            <a:solidFill>
              <a:schemeClr val="tx1"/>
            </a:solidFill>
            <a:round/>
            <a:headEnd/>
            <a:tailEnd type="triangle" w="med" len="med"/>
          </a:ln>
        </p:spPr>
        <p:txBody>
          <a:bodyPr/>
          <a:lstStyle/>
          <a:p>
            <a:endParaRPr lang="id-ID"/>
          </a:p>
        </p:txBody>
      </p:sp>
      <p:sp>
        <p:nvSpPr>
          <p:cNvPr id="110649" name="Line 57"/>
          <p:cNvSpPr>
            <a:spLocks noChangeShapeType="1"/>
          </p:cNvSpPr>
          <p:nvPr/>
        </p:nvSpPr>
        <p:spPr bwMode="auto">
          <a:xfrm>
            <a:off x="1109663" y="5741988"/>
            <a:ext cx="1752600" cy="0"/>
          </a:xfrm>
          <a:prstGeom prst="line">
            <a:avLst/>
          </a:prstGeom>
          <a:noFill/>
          <a:ln w="38100">
            <a:solidFill>
              <a:schemeClr val="tx1"/>
            </a:solidFill>
            <a:round/>
            <a:headEnd/>
            <a:tailEnd type="triangle" w="med" len="med"/>
          </a:ln>
        </p:spPr>
        <p:txBody>
          <a:bodyPr/>
          <a:lstStyle/>
          <a:p>
            <a:endParaRPr lang="id-ID"/>
          </a:p>
        </p:txBody>
      </p:sp>
      <p:sp>
        <p:nvSpPr>
          <p:cNvPr id="110650" name="Rectangle 58"/>
          <p:cNvSpPr>
            <a:spLocks noChangeArrowheads="1"/>
          </p:cNvSpPr>
          <p:nvPr/>
        </p:nvSpPr>
        <p:spPr bwMode="auto">
          <a:xfrm flipH="1">
            <a:off x="347663" y="3062288"/>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S1</a:t>
            </a:r>
          </a:p>
        </p:txBody>
      </p:sp>
      <p:sp>
        <p:nvSpPr>
          <p:cNvPr id="110651" name="Rectangle 59"/>
          <p:cNvSpPr>
            <a:spLocks noChangeArrowheads="1"/>
          </p:cNvSpPr>
          <p:nvPr/>
        </p:nvSpPr>
        <p:spPr bwMode="auto">
          <a:xfrm flipH="1">
            <a:off x="347663" y="1985963"/>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S3</a:t>
            </a:r>
          </a:p>
        </p:txBody>
      </p:sp>
      <p:sp>
        <p:nvSpPr>
          <p:cNvPr id="110652" name="Rectangle 60"/>
          <p:cNvSpPr>
            <a:spLocks noChangeArrowheads="1"/>
          </p:cNvSpPr>
          <p:nvPr/>
        </p:nvSpPr>
        <p:spPr bwMode="auto">
          <a:xfrm flipH="1">
            <a:off x="347663" y="2532063"/>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S2</a:t>
            </a:r>
          </a:p>
        </p:txBody>
      </p:sp>
      <p:sp>
        <p:nvSpPr>
          <p:cNvPr id="110653" name="Line 61"/>
          <p:cNvSpPr>
            <a:spLocks noChangeShapeType="1"/>
          </p:cNvSpPr>
          <p:nvPr/>
        </p:nvSpPr>
        <p:spPr bwMode="auto">
          <a:xfrm flipV="1">
            <a:off x="1109663" y="5275263"/>
            <a:ext cx="1981200" cy="0"/>
          </a:xfrm>
          <a:prstGeom prst="line">
            <a:avLst/>
          </a:prstGeom>
          <a:noFill/>
          <a:ln w="38100">
            <a:solidFill>
              <a:schemeClr val="tx1"/>
            </a:solidFill>
            <a:round/>
            <a:headEnd/>
            <a:tailEnd type="triangle" w="med" len="med"/>
          </a:ln>
        </p:spPr>
        <p:txBody>
          <a:bodyPr/>
          <a:lstStyle/>
          <a:p>
            <a:endParaRPr lang="id-ID"/>
          </a:p>
        </p:txBody>
      </p:sp>
      <p:sp>
        <p:nvSpPr>
          <p:cNvPr id="110654" name="Line 62"/>
          <p:cNvSpPr>
            <a:spLocks noChangeShapeType="1"/>
          </p:cNvSpPr>
          <p:nvPr/>
        </p:nvSpPr>
        <p:spPr bwMode="auto">
          <a:xfrm flipH="1" flipV="1">
            <a:off x="685800" y="3370263"/>
            <a:ext cx="0" cy="1752600"/>
          </a:xfrm>
          <a:prstGeom prst="line">
            <a:avLst/>
          </a:prstGeom>
          <a:noFill/>
          <a:ln w="28575">
            <a:solidFill>
              <a:schemeClr val="tx1"/>
            </a:solidFill>
            <a:round/>
            <a:headEnd/>
            <a:tailEnd type="triangle" w="med" len="med"/>
          </a:ln>
        </p:spPr>
        <p:txBody>
          <a:bodyPr/>
          <a:lstStyle/>
          <a:p>
            <a:endParaRPr lang="id-ID"/>
          </a:p>
        </p:txBody>
      </p:sp>
      <p:sp>
        <p:nvSpPr>
          <p:cNvPr id="110655" name="Line 63"/>
          <p:cNvSpPr>
            <a:spLocks noChangeShapeType="1"/>
          </p:cNvSpPr>
          <p:nvPr/>
        </p:nvSpPr>
        <p:spPr bwMode="auto">
          <a:xfrm flipH="1" flipV="1">
            <a:off x="685800" y="2836863"/>
            <a:ext cx="0" cy="228600"/>
          </a:xfrm>
          <a:prstGeom prst="line">
            <a:avLst/>
          </a:prstGeom>
          <a:noFill/>
          <a:ln w="28575">
            <a:solidFill>
              <a:schemeClr val="tx1"/>
            </a:solidFill>
            <a:round/>
            <a:headEnd/>
            <a:tailEnd type="triangle" w="med" len="med"/>
          </a:ln>
        </p:spPr>
        <p:txBody>
          <a:bodyPr/>
          <a:lstStyle/>
          <a:p>
            <a:endParaRPr lang="id-ID"/>
          </a:p>
        </p:txBody>
      </p:sp>
      <p:sp>
        <p:nvSpPr>
          <p:cNvPr id="110656" name="Line 64"/>
          <p:cNvSpPr>
            <a:spLocks noChangeShapeType="1"/>
          </p:cNvSpPr>
          <p:nvPr/>
        </p:nvSpPr>
        <p:spPr bwMode="auto">
          <a:xfrm>
            <a:off x="1033463" y="3217863"/>
            <a:ext cx="2819400" cy="0"/>
          </a:xfrm>
          <a:prstGeom prst="line">
            <a:avLst/>
          </a:prstGeom>
          <a:noFill/>
          <a:ln w="38100">
            <a:solidFill>
              <a:schemeClr val="tx1"/>
            </a:solidFill>
            <a:round/>
            <a:headEnd/>
            <a:tailEnd type="triangle" w="med" len="med"/>
          </a:ln>
        </p:spPr>
        <p:txBody>
          <a:bodyPr/>
          <a:lstStyle/>
          <a:p>
            <a:endParaRPr lang="id-ID"/>
          </a:p>
        </p:txBody>
      </p:sp>
      <p:sp>
        <p:nvSpPr>
          <p:cNvPr id="110657" name="Rectangle 65"/>
          <p:cNvSpPr>
            <a:spLocks noChangeArrowheads="1"/>
          </p:cNvSpPr>
          <p:nvPr/>
        </p:nvSpPr>
        <p:spPr bwMode="auto">
          <a:xfrm flipH="1">
            <a:off x="271463" y="5083175"/>
            <a:ext cx="8382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SMU</a:t>
            </a:r>
          </a:p>
        </p:txBody>
      </p:sp>
      <p:sp>
        <p:nvSpPr>
          <p:cNvPr id="110658" name="Line 66"/>
          <p:cNvSpPr>
            <a:spLocks noChangeShapeType="1"/>
          </p:cNvSpPr>
          <p:nvPr/>
        </p:nvSpPr>
        <p:spPr bwMode="auto">
          <a:xfrm>
            <a:off x="1033463" y="2741613"/>
            <a:ext cx="3008312" cy="0"/>
          </a:xfrm>
          <a:prstGeom prst="line">
            <a:avLst/>
          </a:prstGeom>
          <a:noFill/>
          <a:ln w="38100">
            <a:solidFill>
              <a:schemeClr val="tx1"/>
            </a:solidFill>
            <a:round/>
            <a:headEnd/>
            <a:tailEnd type="triangle" w="med" len="med"/>
          </a:ln>
        </p:spPr>
        <p:txBody>
          <a:bodyPr/>
          <a:lstStyle/>
          <a:p>
            <a:endParaRPr lang="id-ID"/>
          </a:p>
        </p:txBody>
      </p:sp>
      <p:sp>
        <p:nvSpPr>
          <p:cNvPr id="110659" name="Line 67"/>
          <p:cNvSpPr>
            <a:spLocks noChangeShapeType="1"/>
          </p:cNvSpPr>
          <p:nvPr/>
        </p:nvSpPr>
        <p:spPr bwMode="auto">
          <a:xfrm flipH="1" flipV="1">
            <a:off x="685800" y="2303463"/>
            <a:ext cx="0" cy="228600"/>
          </a:xfrm>
          <a:prstGeom prst="line">
            <a:avLst/>
          </a:prstGeom>
          <a:noFill/>
          <a:ln w="28575">
            <a:solidFill>
              <a:schemeClr val="tx1"/>
            </a:solidFill>
            <a:round/>
            <a:headEnd/>
            <a:tailEnd type="triangle" w="med" len="med"/>
          </a:ln>
        </p:spPr>
        <p:txBody>
          <a:bodyPr/>
          <a:lstStyle/>
          <a:p>
            <a:endParaRPr lang="id-ID"/>
          </a:p>
        </p:txBody>
      </p:sp>
      <p:sp>
        <p:nvSpPr>
          <p:cNvPr id="110660" name="Line 68"/>
          <p:cNvSpPr>
            <a:spLocks noChangeShapeType="1"/>
          </p:cNvSpPr>
          <p:nvPr/>
        </p:nvSpPr>
        <p:spPr bwMode="auto">
          <a:xfrm>
            <a:off x="1033463" y="2151063"/>
            <a:ext cx="3276600" cy="0"/>
          </a:xfrm>
          <a:prstGeom prst="line">
            <a:avLst/>
          </a:prstGeom>
          <a:noFill/>
          <a:ln w="38100">
            <a:solidFill>
              <a:schemeClr val="tx1"/>
            </a:solidFill>
            <a:round/>
            <a:headEnd/>
            <a:tailEnd type="triangle" w="med" len="med"/>
          </a:ln>
        </p:spPr>
        <p:txBody>
          <a:bodyPr/>
          <a:lstStyle/>
          <a:p>
            <a:endParaRPr lang="id-ID"/>
          </a:p>
        </p:txBody>
      </p:sp>
      <p:sp>
        <p:nvSpPr>
          <p:cNvPr id="110661" name="Rectangle 69"/>
          <p:cNvSpPr>
            <a:spLocks noChangeArrowheads="1"/>
          </p:cNvSpPr>
          <p:nvPr/>
        </p:nvSpPr>
        <p:spPr bwMode="auto">
          <a:xfrm flipH="1">
            <a:off x="1447800" y="5599113"/>
            <a:ext cx="11430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400" b="1">
                <a:latin typeface="Arial" charset="0"/>
                <a:cs typeface="Arial" charset="0"/>
              </a:rPr>
              <a:t>Pelatih</a:t>
            </a:r>
          </a:p>
        </p:txBody>
      </p:sp>
      <p:sp>
        <p:nvSpPr>
          <p:cNvPr id="110662" name="Rectangle 70"/>
          <p:cNvSpPr>
            <a:spLocks noChangeArrowheads="1"/>
          </p:cNvSpPr>
          <p:nvPr/>
        </p:nvSpPr>
        <p:spPr bwMode="auto">
          <a:xfrm flipH="1">
            <a:off x="1447800" y="5141913"/>
            <a:ext cx="11430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400" b="1">
                <a:latin typeface="Arial" charset="0"/>
                <a:cs typeface="Arial" charset="0"/>
              </a:rPr>
              <a:t>Pelatih</a:t>
            </a:r>
          </a:p>
        </p:txBody>
      </p:sp>
      <p:sp>
        <p:nvSpPr>
          <p:cNvPr id="110663" name="Line 71"/>
          <p:cNvSpPr>
            <a:spLocks noChangeShapeType="1"/>
          </p:cNvSpPr>
          <p:nvPr/>
        </p:nvSpPr>
        <p:spPr bwMode="auto">
          <a:xfrm flipH="1" flipV="1">
            <a:off x="685800" y="5867400"/>
            <a:ext cx="0" cy="304800"/>
          </a:xfrm>
          <a:prstGeom prst="line">
            <a:avLst/>
          </a:prstGeom>
          <a:noFill/>
          <a:ln w="28575">
            <a:solidFill>
              <a:schemeClr val="tx1"/>
            </a:solidFill>
            <a:round/>
            <a:headEnd/>
            <a:tailEnd type="triangle" w="med" len="med"/>
          </a:ln>
        </p:spPr>
        <p:txBody>
          <a:bodyPr/>
          <a:lstStyle/>
          <a:p>
            <a:endParaRPr lang="id-ID"/>
          </a:p>
        </p:txBody>
      </p:sp>
      <p:sp>
        <p:nvSpPr>
          <p:cNvPr id="110664" name="Line 72"/>
          <p:cNvSpPr>
            <a:spLocks noChangeShapeType="1"/>
          </p:cNvSpPr>
          <p:nvPr/>
        </p:nvSpPr>
        <p:spPr bwMode="auto">
          <a:xfrm flipH="1" flipV="1">
            <a:off x="685800" y="5334000"/>
            <a:ext cx="0" cy="304800"/>
          </a:xfrm>
          <a:prstGeom prst="line">
            <a:avLst/>
          </a:prstGeom>
          <a:noFill/>
          <a:ln w="28575">
            <a:solidFill>
              <a:schemeClr val="tx1"/>
            </a:solidFill>
            <a:round/>
            <a:headEnd/>
            <a:tailEnd type="triangle" w="med" len="med"/>
          </a:ln>
        </p:spPr>
        <p:txBody>
          <a:bodyPr/>
          <a:lstStyle/>
          <a:p>
            <a:endParaRPr lang="id-ID"/>
          </a:p>
        </p:txBody>
      </p:sp>
      <p:sp>
        <p:nvSpPr>
          <p:cNvPr id="110665" name="Rectangle 73"/>
          <p:cNvSpPr>
            <a:spLocks noChangeArrowheads="1"/>
          </p:cNvSpPr>
          <p:nvPr/>
        </p:nvSpPr>
        <p:spPr bwMode="auto">
          <a:xfrm flipH="1">
            <a:off x="271463" y="6113463"/>
            <a:ext cx="8382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SD</a:t>
            </a:r>
          </a:p>
        </p:txBody>
      </p:sp>
      <p:sp>
        <p:nvSpPr>
          <p:cNvPr id="110666" name="Rectangle 74"/>
          <p:cNvSpPr>
            <a:spLocks noChangeArrowheads="1"/>
          </p:cNvSpPr>
          <p:nvPr/>
        </p:nvSpPr>
        <p:spPr bwMode="auto">
          <a:xfrm flipH="1">
            <a:off x="271463" y="5608638"/>
            <a:ext cx="8382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SLTP</a:t>
            </a:r>
          </a:p>
        </p:txBody>
      </p:sp>
      <p:sp>
        <p:nvSpPr>
          <p:cNvPr id="110667" name="Line 75"/>
          <p:cNvSpPr>
            <a:spLocks noChangeShapeType="1"/>
          </p:cNvSpPr>
          <p:nvPr/>
        </p:nvSpPr>
        <p:spPr bwMode="auto">
          <a:xfrm flipH="1" flipV="1">
            <a:off x="8382000" y="5867400"/>
            <a:ext cx="0" cy="304800"/>
          </a:xfrm>
          <a:prstGeom prst="line">
            <a:avLst/>
          </a:prstGeom>
          <a:noFill/>
          <a:ln w="28575">
            <a:solidFill>
              <a:schemeClr val="tx1"/>
            </a:solidFill>
            <a:round/>
            <a:headEnd/>
            <a:tailEnd type="triangle" w="med" len="med"/>
          </a:ln>
        </p:spPr>
        <p:txBody>
          <a:bodyPr/>
          <a:lstStyle/>
          <a:p>
            <a:endParaRPr lang="id-ID"/>
          </a:p>
        </p:txBody>
      </p:sp>
      <p:sp>
        <p:nvSpPr>
          <p:cNvPr id="110668" name="Rectangle 76"/>
          <p:cNvSpPr>
            <a:spLocks noChangeArrowheads="1"/>
          </p:cNvSpPr>
          <p:nvPr/>
        </p:nvSpPr>
        <p:spPr bwMode="auto">
          <a:xfrm>
            <a:off x="7924800" y="6100763"/>
            <a:ext cx="8382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SD</a:t>
            </a:r>
          </a:p>
        </p:txBody>
      </p:sp>
      <p:sp>
        <p:nvSpPr>
          <p:cNvPr id="110669" name="Rectangle 77"/>
          <p:cNvSpPr>
            <a:spLocks noChangeArrowheads="1"/>
          </p:cNvSpPr>
          <p:nvPr/>
        </p:nvSpPr>
        <p:spPr bwMode="auto">
          <a:xfrm>
            <a:off x="7924800" y="5070475"/>
            <a:ext cx="8382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SMK</a:t>
            </a:r>
          </a:p>
        </p:txBody>
      </p:sp>
      <p:sp>
        <p:nvSpPr>
          <p:cNvPr id="110670" name="Line 78"/>
          <p:cNvSpPr>
            <a:spLocks noChangeShapeType="1"/>
          </p:cNvSpPr>
          <p:nvPr/>
        </p:nvSpPr>
        <p:spPr bwMode="auto">
          <a:xfrm flipH="1" flipV="1">
            <a:off x="8382000" y="5334000"/>
            <a:ext cx="0" cy="304800"/>
          </a:xfrm>
          <a:prstGeom prst="line">
            <a:avLst/>
          </a:prstGeom>
          <a:noFill/>
          <a:ln w="28575">
            <a:solidFill>
              <a:schemeClr val="tx1"/>
            </a:solidFill>
            <a:round/>
            <a:headEnd/>
            <a:tailEnd type="triangle" w="med" len="med"/>
          </a:ln>
        </p:spPr>
        <p:txBody>
          <a:bodyPr/>
          <a:lstStyle/>
          <a:p>
            <a:endParaRPr lang="id-ID"/>
          </a:p>
        </p:txBody>
      </p:sp>
      <p:sp>
        <p:nvSpPr>
          <p:cNvPr id="110671" name="Rectangle 79"/>
          <p:cNvSpPr>
            <a:spLocks noChangeArrowheads="1"/>
          </p:cNvSpPr>
          <p:nvPr/>
        </p:nvSpPr>
        <p:spPr bwMode="auto">
          <a:xfrm>
            <a:off x="7924800" y="5595938"/>
            <a:ext cx="838200" cy="2698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SLTP</a:t>
            </a:r>
          </a:p>
        </p:txBody>
      </p:sp>
      <p:sp>
        <p:nvSpPr>
          <p:cNvPr id="110672" name="Rectangle 80"/>
          <p:cNvSpPr>
            <a:spLocks noChangeArrowheads="1"/>
          </p:cNvSpPr>
          <p:nvPr/>
        </p:nvSpPr>
        <p:spPr bwMode="auto">
          <a:xfrm>
            <a:off x="7164388" y="3141663"/>
            <a:ext cx="685800" cy="307975"/>
          </a:xfrm>
          <a:prstGeom prst="rect">
            <a:avLst/>
          </a:prstGeom>
          <a:solidFill>
            <a:schemeClr val="accent1"/>
          </a:solidFill>
          <a:ln w="9525">
            <a:solidFill>
              <a:srgbClr val="000000"/>
            </a:solidFill>
            <a:miter lim="800000"/>
            <a:headEnd/>
            <a:tailEnd/>
          </a:ln>
        </p:spPr>
        <p:txBody>
          <a:bodyPr anchor="ctr" anchorCtr="1"/>
          <a:lstStyle/>
          <a:p>
            <a:pPr eaLnBrk="1" hangingPunct="1"/>
            <a:r>
              <a:rPr lang="en-US" sz="1600" b="1">
                <a:latin typeface="Arial" charset="0"/>
                <a:cs typeface="Arial" charset="0"/>
              </a:rPr>
              <a:t>DIV</a:t>
            </a:r>
          </a:p>
        </p:txBody>
      </p:sp>
      <p:sp>
        <p:nvSpPr>
          <p:cNvPr id="31823" name="Line 81"/>
          <p:cNvSpPr>
            <a:spLocks noChangeShapeType="1"/>
          </p:cNvSpPr>
          <p:nvPr/>
        </p:nvSpPr>
        <p:spPr bwMode="auto">
          <a:xfrm flipV="1">
            <a:off x="8459788" y="3284538"/>
            <a:ext cx="0" cy="1800225"/>
          </a:xfrm>
          <a:prstGeom prst="line">
            <a:avLst/>
          </a:prstGeom>
          <a:noFill/>
          <a:ln w="28575">
            <a:solidFill>
              <a:schemeClr val="tx1"/>
            </a:solidFill>
            <a:round/>
            <a:headEnd/>
            <a:tailEnd/>
          </a:ln>
        </p:spPr>
        <p:txBody>
          <a:bodyPr/>
          <a:lstStyle/>
          <a:p>
            <a:endParaRPr lang="id-ID"/>
          </a:p>
        </p:txBody>
      </p:sp>
      <p:sp>
        <p:nvSpPr>
          <p:cNvPr id="31824" name="Line 82"/>
          <p:cNvSpPr>
            <a:spLocks noChangeShapeType="1"/>
          </p:cNvSpPr>
          <p:nvPr/>
        </p:nvSpPr>
        <p:spPr bwMode="auto">
          <a:xfrm flipH="1">
            <a:off x="7885113" y="3284538"/>
            <a:ext cx="574675" cy="0"/>
          </a:xfrm>
          <a:prstGeom prst="line">
            <a:avLst/>
          </a:prstGeom>
          <a:noFill/>
          <a:ln w="28575">
            <a:solidFill>
              <a:schemeClr val="tx1"/>
            </a:solidFill>
            <a:round/>
            <a:headEnd/>
            <a:tailEnd type="triangle" w="med" len="med"/>
          </a:ln>
        </p:spPr>
        <p:txBody>
          <a:bodyPr/>
          <a:lstStyle/>
          <a:p>
            <a:endParaRPr lang="id-ID"/>
          </a:p>
        </p:txBody>
      </p:sp>
      <p:sp>
        <p:nvSpPr>
          <p:cNvPr id="31825" name="Line 83"/>
          <p:cNvSpPr>
            <a:spLocks noChangeShapeType="1"/>
          </p:cNvSpPr>
          <p:nvPr/>
        </p:nvSpPr>
        <p:spPr bwMode="auto">
          <a:xfrm flipH="1">
            <a:off x="5148263" y="3284538"/>
            <a:ext cx="2016125" cy="0"/>
          </a:xfrm>
          <a:prstGeom prst="line">
            <a:avLst/>
          </a:prstGeom>
          <a:noFill/>
          <a:ln w="28575">
            <a:solidFill>
              <a:schemeClr val="tx1"/>
            </a:solidFill>
            <a:round/>
            <a:headEnd/>
            <a:tailEnd type="triangle" w="med" len="med"/>
          </a:ln>
        </p:spPr>
        <p:txBody>
          <a:bodyPr/>
          <a:lstStyle/>
          <a:p>
            <a:endParaRPr lang="id-ID"/>
          </a:p>
        </p:txBody>
      </p:sp>
      <p:sp>
        <p:nvSpPr>
          <p:cNvPr id="31826" name="Line 84"/>
          <p:cNvSpPr>
            <a:spLocks noChangeShapeType="1"/>
          </p:cNvSpPr>
          <p:nvPr/>
        </p:nvSpPr>
        <p:spPr bwMode="auto">
          <a:xfrm>
            <a:off x="7610475" y="3025775"/>
            <a:ext cx="792163" cy="0"/>
          </a:xfrm>
          <a:prstGeom prst="line">
            <a:avLst/>
          </a:prstGeom>
          <a:noFill/>
          <a:ln w="28575">
            <a:solidFill>
              <a:schemeClr val="tx1"/>
            </a:solidFill>
            <a:round/>
            <a:headEnd/>
            <a:tailEnd/>
          </a:ln>
        </p:spPr>
        <p:txBody>
          <a:bodyPr/>
          <a:lstStyle/>
          <a:p>
            <a:endParaRPr lang="id-ID"/>
          </a:p>
        </p:txBody>
      </p:sp>
      <p:sp>
        <p:nvSpPr>
          <p:cNvPr id="110677" name="Line 85"/>
          <p:cNvSpPr>
            <a:spLocks noChangeShapeType="1"/>
          </p:cNvSpPr>
          <p:nvPr/>
        </p:nvSpPr>
        <p:spPr bwMode="auto">
          <a:xfrm flipV="1">
            <a:off x="7624763" y="2982913"/>
            <a:ext cx="0" cy="228600"/>
          </a:xfrm>
          <a:prstGeom prst="line">
            <a:avLst/>
          </a:prstGeom>
          <a:noFill/>
          <a:ln w="2857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0595"/>
                                        </p:tgtEl>
                                        <p:attrNameLst>
                                          <p:attrName>style.visibility</p:attrName>
                                        </p:attrNameLst>
                                      </p:cBhvr>
                                      <p:to>
                                        <p:strVal val="visible"/>
                                      </p:to>
                                    </p:set>
                                    <p:anim calcmode="lin" valueType="num">
                                      <p:cBhvr>
                                        <p:cTn id="7" dur="1000" fill="hold"/>
                                        <p:tgtEl>
                                          <p:spTgt spid="110595"/>
                                        </p:tgtEl>
                                        <p:attrNameLst>
                                          <p:attrName>ppt_w</p:attrName>
                                        </p:attrNameLst>
                                      </p:cBhvr>
                                      <p:tavLst>
                                        <p:tav tm="0">
                                          <p:val>
                                            <p:fltVal val="0"/>
                                          </p:val>
                                        </p:tav>
                                        <p:tav tm="100000">
                                          <p:val>
                                            <p:strVal val="#ppt_w"/>
                                          </p:val>
                                        </p:tav>
                                      </p:tavLst>
                                    </p:anim>
                                    <p:anim calcmode="lin" valueType="num">
                                      <p:cBhvr>
                                        <p:cTn id="8" dur="1000" fill="hold"/>
                                        <p:tgtEl>
                                          <p:spTgt spid="110595"/>
                                        </p:tgtEl>
                                        <p:attrNameLst>
                                          <p:attrName>ppt_h</p:attrName>
                                        </p:attrNameLst>
                                      </p:cBhvr>
                                      <p:tavLst>
                                        <p:tav tm="0">
                                          <p:val>
                                            <p:fltVal val="0"/>
                                          </p:val>
                                        </p:tav>
                                        <p:tav tm="100000">
                                          <p:val>
                                            <p:strVal val="#ppt_h"/>
                                          </p:val>
                                        </p:tav>
                                      </p:tavLst>
                                    </p:anim>
                                    <p:anim calcmode="lin" valueType="num">
                                      <p:cBhvr>
                                        <p:cTn id="9" dur="1000" fill="hold"/>
                                        <p:tgtEl>
                                          <p:spTgt spid="110595"/>
                                        </p:tgtEl>
                                        <p:attrNameLst>
                                          <p:attrName>style.rotation</p:attrName>
                                        </p:attrNameLst>
                                      </p:cBhvr>
                                      <p:tavLst>
                                        <p:tav tm="0">
                                          <p:val>
                                            <p:fltVal val="90"/>
                                          </p:val>
                                        </p:tav>
                                        <p:tav tm="100000">
                                          <p:val>
                                            <p:fltVal val="0"/>
                                          </p:val>
                                        </p:tav>
                                      </p:tavLst>
                                    </p:anim>
                                    <p:animEffect transition="in" filter="fade">
                                      <p:cBhvr>
                                        <p:cTn id="10" dur="1000"/>
                                        <p:tgtEl>
                                          <p:spTgt spid="1105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0665"/>
                                        </p:tgtEl>
                                        <p:attrNameLst>
                                          <p:attrName>style.visibility</p:attrName>
                                        </p:attrNameLst>
                                      </p:cBhvr>
                                      <p:to>
                                        <p:strVal val="visible"/>
                                      </p:to>
                                    </p:set>
                                    <p:animEffect transition="in" filter="wipe(left)">
                                      <p:cBhvr>
                                        <p:cTn id="15" dur="500"/>
                                        <p:tgtEl>
                                          <p:spTgt spid="11066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10668"/>
                                        </p:tgtEl>
                                        <p:attrNameLst>
                                          <p:attrName>style.visibility</p:attrName>
                                        </p:attrNameLst>
                                      </p:cBhvr>
                                      <p:to>
                                        <p:strVal val="visible"/>
                                      </p:to>
                                    </p:set>
                                    <p:animEffect transition="in" filter="wipe(right)">
                                      <p:cBhvr>
                                        <p:cTn id="18" dur="500"/>
                                        <p:tgtEl>
                                          <p:spTgt spid="11066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10627"/>
                                        </p:tgtEl>
                                        <p:attrNameLst>
                                          <p:attrName>style.visibility</p:attrName>
                                        </p:attrNameLst>
                                      </p:cBhvr>
                                      <p:to>
                                        <p:strVal val="visible"/>
                                      </p:to>
                                    </p:set>
                                    <p:animEffect transition="in" filter="wipe(right)">
                                      <p:cBhvr>
                                        <p:cTn id="21" dur="500"/>
                                        <p:tgtEl>
                                          <p:spTgt spid="1106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0648"/>
                                        </p:tgtEl>
                                        <p:attrNameLst>
                                          <p:attrName>style.visibility</p:attrName>
                                        </p:attrNameLst>
                                      </p:cBhvr>
                                      <p:to>
                                        <p:strVal val="visible"/>
                                      </p:to>
                                    </p:set>
                                    <p:animEffect transition="in" filter="wipe(left)">
                                      <p:cBhvr>
                                        <p:cTn id="24" dur="500"/>
                                        <p:tgtEl>
                                          <p:spTgt spid="1106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10596"/>
                                        </p:tgtEl>
                                        <p:attrNameLst>
                                          <p:attrName>style.visibility</p:attrName>
                                        </p:attrNameLst>
                                      </p:cBhvr>
                                      <p:to>
                                        <p:strVal val="visible"/>
                                      </p:to>
                                    </p:set>
                                    <p:animEffect transition="in" filter="wipe(down)">
                                      <p:cBhvr>
                                        <p:cTn id="28" dur="500"/>
                                        <p:tgtEl>
                                          <p:spTgt spid="110596"/>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10597"/>
                                        </p:tgtEl>
                                        <p:attrNameLst>
                                          <p:attrName>style.visibility</p:attrName>
                                        </p:attrNameLst>
                                      </p:cBhvr>
                                      <p:to>
                                        <p:strVal val="visible"/>
                                      </p:to>
                                    </p:set>
                                    <p:animEffect transition="in" filter="wipe(down)">
                                      <p:cBhvr>
                                        <p:cTn id="32" dur="500"/>
                                        <p:tgtEl>
                                          <p:spTgt spid="1105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0663"/>
                                        </p:tgtEl>
                                        <p:attrNameLst>
                                          <p:attrName>style.visibility</p:attrName>
                                        </p:attrNameLst>
                                      </p:cBhvr>
                                      <p:to>
                                        <p:strVal val="visible"/>
                                      </p:to>
                                    </p:set>
                                    <p:animEffect transition="in" filter="wipe(down)">
                                      <p:cBhvr>
                                        <p:cTn id="37" dur="500"/>
                                        <p:tgtEl>
                                          <p:spTgt spid="11066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0667"/>
                                        </p:tgtEl>
                                        <p:attrNameLst>
                                          <p:attrName>style.visibility</p:attrName>
                                        </p:attrNameLst>
                                      </p:cBhvr>
                                      <p:to>
                                        <p:strVal val="visible"/>
                                      </p:to>
                                    </p:set>
                                    <p:animEffect transition="in" filter="wipe(down)">
                                      <p:cBhvr>
                                        <p:cTn id="40" dur="500"/>
                                        <p:tgtEl>
                                          <p:spTgt spid="11066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0666"/>
                                        </p:tgtEl>
                                        <p:attrNameLst>
                                          <p:attrName>style.visibility</p:attrName>
                                        </p:attrNameLst>
                                      </p:cBhvr>
                                      <p:to>
                                        <p:strVal val="visible"/>
                                      </p:to>
                                    </p:set>
                                    <p:animEffect transition="in" filter="wipe(left)">
                                      <p:cBhvr>
                                        <p:cTn id="43" dur="500"/>
                                        <p:tgtEl>
                                          <p:spTgt spid="11066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0649"/>
                                        </p:tgtEl>
                                        <p:attrNameLst>
                                          <p:attrName>style.visibility</p:attrName>
                                        </p:attrNameLst>
                                      </p:cBhvr>
                                      <p:to>
                                        <p:strVal val="visible"/>
                                      </p:to>
                                    </p:set>
                                    <p:animEffect transition="in" filter="wipe(left)">
                                      <p:cBhvr>
                                        <p:cTn id="46" dur="500"/>
                                        <p:tgtEl>
                                          <p:spTgt spid="11064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0661"/>
                                        </p:tgtEl>
                                        <p:attrNameLst>
                                          <p:attrName>style.visibility</p:attrName>
                                        </p:attrNameLst>
                                      </p:cBhvr>
                                      <p:to>
                                        <p:strVal val="visible"/>
                                      </p:to>
                                    </p:set>
                                    <p:animEffect transition="in" filter="wipe(left)">
                                      <p:cBhvr>
                                        <p:cTn id="49" dur="500"/>
                                        <p:tgtEl>
                                          <p:spTgt spid="110661"/>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10671"/>
                                        </p:tgtEl>
                                        <p:attrNameLst>
                                          <p:attrName>style.visibility</p:attrName>
                                        </p:attrNameLst>
                                      </p:cBhvr>
                                      <p:to>
                                        <p:strVal val="visible"/>
                                      </p:to>
                                    </p:set>
                                    <p:animEffect transition="in" filter="wipe(right)">
                                      <p:cBhvr>
                                        <p:cTn id="52" dur="500"/>
                                        <p:tgtEl>
                                          <p:spTgt spid="110671"/>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10628"/>
                                        </p:tgtEl>
                                        <p:attrNameLst>
                                          <p:attrName>style.visibility</p:attrName>
                                        </p:attrNameLst>
                                      </p:cBhvr>
                                      <p:to>
                                        <p:strVal val="visible"/>
                                      </p:to>
                                    </p:set>
                                    <p:animEffect transition="in" filter="wipe(right)">
                                      <p:cBhvr>
                                        <p:cTn id="55" dur="500"/>
                                        <p:tgtEl>
                                          <p:spTgt spid="110628"/>
                                        </p:tgtEl>
                                      </p:cBhvr>
                                    </p:animEffect>
                                  </p:childTnLst>
                                </p:cTn>
                              </p:par>
                            </p:childTnLst>
                          </p:cTn>
                        </p:par>
                        <p:par>
                          <p:cTn id="56" fill="hold">
                            <p:stCondLst>
                              <p:cond delay="500"/>
                            </p:stCondLst>
                            <p:childTnLst>
                              <p:par>
                                <p:cTn id="57" presetID="31" presetClass="entr" presetSubtype="0" fill="hold" grpId="0" nodeType="afterEffect">
                                  <p:stCondLst>
                                    <p:cond delay="0"/>
                                  </p:stCondLst>
                                  <p:iterate type="lt">
                                    <p:tmPct val="5000"/>
                                  </p:iterate>
                                  <p:childTnLst>
                                    <p:set>
                                      <p:cBhvr>
                                        <p:cTn id="58" dur="1" fill="hold">
                                          <p:stCondLst>
                                            <p:cond delay="0"/>
                                          </p:stCondLst>
                                        </p:cTn>
                                        <p:tgtEl>
                                          <p:spTgt spid="110614"/>
                                        </p:tgtEl>
                                        <p:attrNameLst>
                                          <p:attrName>style.visibility</p:attrName>
                                        </p:attrNameLst>
                                      </p:cBhvr>
                                      <p:to>
                                        <p:strVal val="visible"/>
                                      </p:to>
                                    </p:set>
                                    <p:anim calcmode="lin" valueType="num">
                                      <p:cBhvr>
                                        <p:cTn id="59" dur="1000" fill="hold"/>
                                        <p:tgtEl>
                                          <p:spTgt spid="110614"/>
                                        </p:tgtEl>
                                        <p:attrNameLst>
                                          <p:attrName>ppt_w</p:attrName>
                                        </p:attrNameLst>
                                      </p:cBhvr>
                                      <p:tavLst>
                                        <p:tav tm="0">
                                          <p:val>
                                            <p:fltVal val="0"/>
                                          </p:val>
                                        </p:tav>
                                        <p:tav tm="100000">
                                          <p:val>
                                            <p:strVal val="#ppt_w"/>
                                          </p:val>
                                        </p:tav>
                                      </p:tavLst>
                                    </p:anim>
                                    <p:anim calcmode="lin" valueType="num">
                                      <p:cBhvr>
                                        <p:cTn id="60" dur="1000" fill="hold"/>
                                        <p:tgtEl>
                                          <p:spTgt spid="110614"/>
                                        </p:tgtEl>
                                        <p:attrNameLst>
                                          <p:attrName>ppt_h</p:attrName>
                                        </p:attrNameLst>
                                      </p:cBhvr>
                                      <p:tavLst>
                                        <p:tav tm="0">
                                          <p:val>
                                            <p:fltVal val="0"/>
                                          </p:val>
                                        </p:tav>
                                        <p:tav tm="100000">
                                          <p:val>
                                            <p:strVal val="#ppt_h"/>
                                          </p:val>
                                        </p:tav>
                                      </p:tavLst>
                                    </p:anim>
                                    <p:anim calcmode="lin" valueType="num">
                                      <p:cBhvr>
                                        <p:cTn id="61" dur="1000" fill="hold"/>
                                        <p:tgtEl>
                                          <p:spTgt spid="110614"/>
                                        </p:tgtEl>
                                        <p:attrNameLst>
                                          <p:attrName>style.rotation</p:attrName>
                                        </p:attrNameLst>
                                      </p:cBhvr>
                                      <p:tavLst>
                                        <p:tav tm="0">
                                          <p:val>
                                            <p:fltVal val="90"/>
                                          </p:val>
                                        </p:tav>
                                        <p:tav tm="100000">
                                          <p:val>
                                            <p:fltVal val="0"/>
                                          </p:val>
                                        </p:tav>
                                      </p:tavLst>
                                    </p:anim>
                                    <p:animEffect transition="in" filter="fade">
                                      <p:cBhvr>
                                        <p:cTn id="62" dur="1000"/>
                                        <p:tgtEl>
                                          <p:spTgt spid="110614"/>
                                        </p:tgtEl>
                                      </p:cBhvr>
                                    </p:animEffect>
                                  </p:childTnLst>
                                </p:cTn>
                              </p:par>
                            </p:childTnLst>
                          </p:cTn>
                        </p:par>
                        <p:par>
                          <p:cTn id="63" fill="hold">
                            <p:stCondLst>
                              <p:cond delay="1650"/>
                            </p:stCondLst>
                            <p:childTnLst>
                              <p:par>
                                <p:cTn id="64" presetID="22" presetClass="entr" presetSubtype="4" fill="hold" grpId="0" nodeType="afterEffect">
                                  <p:stCondLst>
                                    <p:cond delay="0"/>
                                  </p:stCondLst>
                                  <p:childTnLst>
                                    <p:set>
                                      <p:cBhvr>
                                        <p:cTn id="65" dur="1" fill="hold">
                                          <p:stCondLst>
                                            <p:cond delay="0"/>
                                          </p:stCondLst>
                                        </p:cTn>
                                        <p:tgtEl>
                                          <p:spTgt spid="110598"/>
                                        </p:tgtEl>
                                        <p:attrNameLst>
                                          <p:attrName>style.visibility</p:attrName>
                                        </p:attrNameLst>
                                      </p:cBhvr>
                                      <p:to>
                                        <p:strVal val="visible"/>
                                      </p:to>
                                    </p:set>
                                    <p:animEffect transition="in" filter="wipe(down)">
                                      <p:cBhvr>
                                        <p:cTn id="66" dur="500"/>
                                        <p:tgtEl>
                                          <p:spTgt spid="110598"/>
                                        </p:tgtEl>
                                      </p:cBhvr>
                                    </p:animEffect>
                                  </p:childTnLst>
                                </p:cTn>
                              </p:par>
                            </p:childTnLst>
                          </p:cTn>
                        </p:par>
                        <p:par>
                          <p:cTn id="67" fill="hold">
                            <p:stCondLst>
                              <p:cond delay="2150"/>
                            </p:stCondLst>
                            <p:childTnLst>
                              <p:par>
                                <p:cTn id="68" presetID="22" presetClass="entr" presetSubtype="4" fill="hold" grpId="0" nodeType="afterEffect">
                                  <p:stCondLst>
                                    <p:cond delay="0"/>
                                  </p:stCondLst>
                                  <p:childTnLst>
                                    <p:set>
                                      <p:cBhvr>
                                        <p:cTn id="69" dur="1" fill="hold">
                                          <p:stCondLst>
                                            <p:cond delay="0"/>
                                          </p:stCondLst>
                                        </p:cTn>
                                        <p:tgtEl>
                                          <p:spTgt spid="110599"/>
                                        </p:tgtEl>
                                        <p:attrNameLst>
                                          <p:attrName>style.visibility</p:attrName>
                                        </p:attrNameLst>
                                      </p:cBhvr>
                                      <p:to>
                                        <p:strVal val="visible"/>
                                      </p:to>
                                    </p:set>
                                    <p:animEffect transition="in" filter="wipe(down)">
                                      <p:cBhvr>
                                        <p:cTn id="70" dur="500"/>
                                        <p:tgtEl>
                                          <p:spTgt spid="11059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0664"/>
                                        </p:tgtEl>
                                        <p:attrNameLst>
                                          <p:attrName>style.visibility</p:attrName>
                                        </p:attrNameLst>
                                      </p:cBhvr>
                                      <p:to>
                                        <p:strVal val="visible"/>
                                      </p:to>
                                    </p:set>
                                    <p:animEffect transition="in" filter="wipe(down)">
                                      <p:cBhvr>
                                        <p:cTn id="75" dur="500"/>
                                        <p:tgtEl>
                                          <p:spTgt spid="110664"/>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0670"/>
                                        </p:tgtEl>
                                        <p:attrNameLst>
                                          <p:attrName>style.visibility</p:attrName>
                                        </p:attrNameLst>
                                      </p:cBhvr>
                                      <p:to>
                                        <p:strVal val="visible"/>
                                      </p:to>
                                    </p:set>
                                    <p:animEffect transition="in" filter="wipe(down)">
                                      <p:cBhvr>
                                        <p:cTn id="78" dur="500"/>
                                        <p:tgtEl>
                                          <p:spTgt spid="1106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10657"/>
                                        </p:tgtEl>
                                        <p:attrNameLst>
                                          <p:attrName>style.visibility</p:attrName>
                                        </p:attrNameLst>
                                      </p:cBhvr>
                                      <p:to>
                                        <p:strVal val="visible"/>
                                      </p:to>
                                    </p:set>
                                    <p:animEffect transition="in" filter="wipe(left)">
                                      <p:cBhvr>
                                        <p:cTn id="81" dur="500"/>
                                        <p:tgtEl>
                                          <p:spTgt spid="11065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0653"/>
                                        </p:tgtEl>
                                        <p:attrNameLst>
                                          <p:attrName>style.visibility</p:attrName>
                                        </p:attrNameLst>
                                      </p:cBhvr>
                                      <p:to>
                                        <p:strVal val="visible"/>
                                      </p:to>
                                    </p:set>
                                    <p:animEffect transition="in" filter="wipe(left)">
                                      <p:cBhvr>
                                        <p:cTn id="84" dur="500"/>
                                        <p:tgtEl>
                                          <p:spTgt spid="11065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10662"/>
                                        </p:tgtEl>
                                        <p:attrNameLst>
                                          <p:attrName>style.visibility</p:attrName>
                                        </p:attrNameLst>
                                      </p:cBhvr>
                                      <p:to>
                                        <p:strVal val="visible"/>
                                      </p:to>
                                    </p:set>
                                    <p:animEffect transition="in" filter="wipe(left)">
                                      <p:cBhvr>
                                        <p:cTn id="87" dur="500"/>
                                        <p:tgtEl>
                                          <p:spTgt spid="110662"/>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110669"/>
                                        </p:tgtEl>
                                        <p:attrNameLst>
                                          <p:attrName>style.visibility</p:attrName>
                                        </p:attrNameLst>
                                      </p:cBhvr>
                                      <p:to>
                                        <p:strVal val="visible"/>
                                      </p:to>
                                    </p:set>
                                    <p:animEffect transition="in" filter="wipe(right)">
                                      <p:cBhvr>
                                        <p:cTn id="90" dur="500"/>
                                        <p:tgtEl>
                                          <p:spTgt spid="110669"/>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10634"/>
                                        </p:tgtEl>
                                        <p:attrNameLst>
                                          <p:attrName>style.visibility</p:attrName>
                                        </p:attrNameLst>
                                      </p:cBhvr>
                                      <p:to>
                                        <p:strVal val="visible"/>
                                      </p:to>
                                    </p:set>
                                    <p:animEffect transition="in" filter="wipe(right)">
                                      <p:cBhvr>
                                        <p:cTn id="93" dur="500"/>
                                        <p:tgtEl>
                                          <p:spTgt spid="110634"/>
                                        </p:tgtEl>
                                      </p:cBhvr>
                                    </p:animEffect>
                                  </p:childTnLst>
                                </p:cTn>
                              </p:par>
                            </p:childTnLst>
                          </p:cTn>
                        </p:par>
                        <p:par>
                          <p:cTn id="94" fill="hold">
                            <p:stCondLst>
                              <p:cond delay="500"/>
                            </p:stCondLst>
                            <p:childTnLst>
                              <p:par>
                                <p:cTn id="95" presetID="31" presetClass="entr" presetSubtype="0" fill="hold" nodeType="afterEffect">
                                  <p:stCondLst>
                                    <p:cond delay="0"/>
                                  </p:stCondLst>
                                  <p:iterate type="lt">
                                    <p:tmPct val="5000"/>
                                  </p:iterate>
                                  <p:childTnLst>
                                    <p:set>
                                      <p:cBhvr>
                                        <p:cTn id="96" dur="1" fill="hold">
                                          <p:stCondLst>
                                            <p:cond delay="0"/>
                                          </p:stCondLst>
                                        </p:cTn>
                                        <p:tgtEl>
                                          <p:spTgt spid="2"/>
                                        </p:tgtEl>
                                        <p:attrNameLst>
                                          <p:attrName>style.visibility</p:attrName>
                                        </p:attrNameLst>
                                      </p:cBhvr>
                                      <p:to>
                                        <p:strVal val="visible"/>
                                      </p:to>
                                    </p:set>
                                    <p:anim calcmode="lin" valueType="num">
                                      <p:cBhvr>
                                        <p:cTn id="97" dur="1000" fill="hold"/>
                                        <p:tgtEl>
                                          <p:spTgt spid="2"/>
                                        </p:tgtEl>
                                        <p:attrNameLst>
                                          <p:attrName>ppt_w</p:attrName>
                                        </p:attrNameLst>
                                      </p:cBhvr>
                                      <p:tavLst>
                                        <p:tav tm="0">
                                          <p:val>
                                            <p:fltVal val="0"/>
                                          </p:val>
                                        </p:tav>
                                        <p:tav tm="100000">
                                          <p:val>
                                            <p:strVal val="#ppt_w"/>
                                          </p:val>
                                        </p:tav>
                                      </p:tavLst>
                                    </p:anim>
                                    <p:anim calcmode="lin" valueType="num">
                                      <p:cBhvr>
                                        <p:cTn id="98" dur="1000" fill="hold"/>
                                        <p:tgtEl>
                                          <p:spTgt spid="2"/>
                                        </p:tgtEl>
                                        <p:attrNameLst>
                                          <p:attrName>ppt_h</p:attrName>
                                        </p:attrNameLst>
                                      </p:cBhvr>
                                      <p:tavLst>
                                        <p:tav tm="0">
                                          <p:val>
                                            <p:fltVal val="0"/>
                                          </p:val>
                                        </p:tav>
                                        <p:tav tm="100000">
                                          <p:val>
                                            <p:strVal val="#ppt_h"/>
                                          </p:val>
                                        </p:tav>
                                      </p:tavLst>
                                    </p:anim>
                                    <p:anim calcmode="lin" valueType="num">
                                      <p:cBhvr>
                                        <p:cTn id="99" dur="1000" fill="hold"/>
                                        <p:tgtEl>
                                          <p:spTgt spid="2"/>
                                        </p:tgtEl>
                                        <p:attrNameLst>
                                          <p:attrName>style.rotation</p:attrName>
                                        </p:attrNameLst>
                                      </p:cBhvr>
                                      <p:tavLst>
                                        <p:tav tm="0">
                                          <p:val>
                                            <p:fltVal val="90"/>
                                          </p:val>
                                        </p:tav>
                                        <p:tav tm="100000">
                                          <p:val>
                                            <p:fltVal val="0"/>
                                          </p:val>
                                        </p:tav>
                                      </p:tavLst>
                                    </p:anim>
                                    <p:animEffect transition="in" filter="fade">
                                      <p:cBhvr>
                                        <p:cTn id="100" dur="1000"/>
                                        <p:tgtEl>
                                          <p:spTgt spid="2"/>
                                        </p:tgtEl>
                                      </p:cBhvr>
                                    </p:animEffect>
                                  </p:childTnLst>
                                </p:cTn>
                              </p:par>
                            </p:childTnLst>
                          </p:cTn>
                        </p:par>
                        <p:par>
                          <p:cTn id="101" fill="hold">
                            <p:stCondLst>
                              <p:cond delay="1500"/>
                            </p:stCondLst>
                            <p:childTnLst>
                              <p:par>
                                <p:cTn id="102" presetID="22" presetClass="entr" presetSubtype="4" fill="hold" grpId="0" nodeType="afterEffect">
                                  <p:stCondLst>
                                    <p:cond delay="0"/>
                                  </p:stCondLst>
                                  <p:childTnLst>
                                    <p:set>
                                      <p:cBhvr>
                                        <p:cTn id="103" dur="1" fill="hold">
                                          <p:stCondLst>
                                            <p:cond delay="0"/>
                                          </p:stCondLst>
                                        </p:cTn>
                                        <p:tgtEl>
                                          <p:spTgt spid="110600"/>
                                        </p:tgtEl>
                                        <p:attrNameLst>
                                          <p:attrName>style.visibility</p:attrName>
                                        </p:attrNameLst>
                                      </p:cBhvr>
                                      <p:to>
                                        <p:strVal val="visible"/>
                                      </p:to>
                                    </p:set>
                                    <p:animEffect transition="in" filter="wipe(down)">
                                      <p:cBhvr>
                                        <p:cTn id="104" dur="500"/>
                                        <p:tgtEl>
                                          <p:spTgt spid="110600"/>
                                        </p:tgtEl>
                                      </p:cBhvr>
                                    </p:animEffect>
                                  </p:childTnLst>
                                </p:cTn>
                              </p:par>
                            </p:childTnLst>
                          </p:cTn>
                        </p:par>
                        <p:par>
                          <p:cTn id="105" fill="hold">
                            <p:stCondLst>
                              <p:cond delay="2000"/>
                            </p:stCondLst>
                            <p:childTnLst>
                              <p:par>
                                <p:cTn id="106" presetID="22" presetClass="entr" presetSubtype="4" fill="hold" grpId="0" nodeType="afterEffect">
                                  <p:stCondLst>
                                    <p:cond delay="0"/>
                                  </p:stCondLst>
                                  <p:childTnLst>
                                    <p:set>
                                      <p:cBhvr>
                                        <p:cTn id="107" dur="1" fill="hold">
                                          <p:stCondLst>
                                            <p:cond delay="0"/>
                                          </p:stCondLst>
                                        </p:cTn>
                                        <p:tgtEl>
                                          <p:spTgt spid="110601"/>
                                        </p:tgtEl>
                                        <p:attrNameLst>
                                          <p:attrName>style.visibility</p:attrName>
                                        </p:attrNameLst>
                                      </p:cBhvr>
                                      <p:to>
                                        <p:strVal val="visible"/>
                                      </p:to>
                                    </p:set>
                                    <p:animEffect transition="in" filter="wipe(down)">
                                      <p:cBhvr>
                                        <p:cTn id="108" dur="500"/>
                                        <p:tgtEl>
                                          <p:spTgt spid="11060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10635"/>
                                        </p:tgtEl>
                                        <p:attrNameLst>
                                          <p:attrName>style.visibility</p:attrName>
                                        </p:attrNameLst>
                                      </p:cBhvr>
                                      <p:to>
                                        <p:strVal val="visible"/>
                                      </p:to>
                                    </p:set>
                                    <p:animEffect transition="in" filter="wipe(down)">
                                      <p:cBhvr>
                                        <p:cTn id="113" dur="500"/>
                                        <p:tgtEl>
                                          <p:spTgt spid="110635"/>
                                        </p:tgtEl>
                                      </p:cBhvr>
                                    </p:animEffect>
                                  </p:childTnLst>
                                </p:cTn>
                              </p:par>
                            </p:childTnLst>
                          </p:cTn>
                        </p:par>
                        <p:par>
                          <p:cTn id="114" fill="hold">
                            <p:stCondLst>
                              <p:cond delay="500"/>
                            </p:stCondLst>
                            <p:childTnLst>
                              <p:par>
                                <p:cTn id="115" presetID="22" presetClass="entr" presetSubtype="4" fill="hold" grpId="0" nodeType="afterEffect">
                                  <p:stCondLst>
                                    <p:cond delay="0"/>
                                  </p:stCondLst>
                                  <p:childTnLst>
                                    <p:set>
                                      <p:cBhvr>
                                        <p:cTn id="116" dur="1" fill="hold">
                                          <p:stCondLst>
                                            <p:cond delay="0"/>
                                          </p:stCondLst>
                                        </p:cTn>
                                        <p:tgtEl>
                                          <p:spTgt spid="110640"/>
                                        </p:tgtEl>
                                        <p:attrNameLst>
                                          <p:attrName>style.visibility</p:attrName>
                                        </p:attrNameLst>
                                      </p:cBhvr>
                                      <p:to>
                                        <p:strVal val="visible"/>
                                      </p:to>
                                    </p:set>
                                    <p:animEffect transition="in" filter="wipe(down)">
                                      <p:cBhvr>
                                        <p:cTn id="117" dur="500"/>
                                        <p:tgtEl>
                                          <p:spTgt spid="110640"/>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110629"/>
                                        </p:tgtEl>
                                        <p:attrNameLst>
                                          <p:attrName>style.visibility</p:attrName>
                                        </p:attrNameLst>
                                      </p:cBhvr>
                                      <p:to>
                                        <p:strVal val="visible"/>
                                      </p:to>
                                    </p:set>
                                    <p:animEffect transition="in" filter="wipe(down)">
                                      <p:cBhvr>
                                        <p:cTn id="120" dur="500"/>
                                        <p:tgtEl>
                                          <p:spTgt spid="110629"/>
                                        </p:tgtEl>
                                      </p:cBhvr>
                                    </p:animEffect>
                                  </p:childTnLst>
                                </p:cTn>
                              </p:par>
                            </p:childTnLst>
                          </p:cTn>
                        </p:par>
                        <p:par>
                          <p:cTn id="121" fill="hold">
                            <p:stCondLst>
                              <p:cond delay="1000"/>
                            </p:stCondLst>
                            <p:childTnLst>
                              <p:par>
                                <p:cTn id="122" presetID="22" presetClass="entr" presetSubtype="4" fill="hold" grpId="0" nodeType="afterEffect">
                                  <p:stCondLst>
                                    <p:cond delay="0"/>
                                  </p:stCondLst>
                                  <p:childTnLst>
                                    <p:set>
                                      <p:cBhvr>
                                        <p:cTn id="123" dur="1" fill="hold">
                                          <p:stCondLst>
                                            <p:cond delay="0"/>
                                          </p:stCondLst>
                                        </p:cTn>
                                        <p:tgtEl>
                                          <p:spTgt spid="110618"/>
                                        </p:tgtEl>
                                        <p:attrNameLst>
                                          <p:attrName>style.visibility</p:attrName>
                                        </p:attrNameLst>
                                      </p:cBhvr>
                                      <p:to>
                                        <p:strVal val="visible"/>
                                      </p:to>
                                    </p:set>
                                    <p:animEffect transition="in" filter="wipe(down)">
                                      <p:cBhvr>
                                        <p:cTn id="124" dur="500"/>
                                        <p:tgtEl>
                                          <p:spTgt spid="110618"/>
                                        </p:tgtEl>
                                      </p:cBhvr>
                                    </p:animEffect>
                                  </p:childTnLst>
                                </p:cTn>
                              </p:par>
                            </p:childTnLst>
                          </p:cTn>
                        </p:par>
                        <p:par>
                          <p:cTn id="125" fill="hold">
                            <p:stCondLst>
                              <p:cond delay="1500"/>
                            </p:stCondLst>
                            <p:childTnLst>
                              <p:par>
                                <p:cTn id="126" presetID="22" presetClass="entr" presetSubtype="4" fill="hold" grpId="0" nodeType="afterEffect">
                                  <p:stCondLst>
                                    <p:cond delay="0"/>
                                  </p:stCondLst>
                                  <p:childTnLst>
                                    <p:set>
                                      <p:cBhvr>
                                        <p:cTn id="127" dur="1" fill="hold">
                                          <p:stCondLst>
                                            <p:cond delay="0"/>
                                          </p:stCondLst>
                                        </p:cTn>
                                        <p:tgtEl>
                                          <p:spTgt spid="110602"/>
                                        </p:tgtEl>
                                        <p:attrNameLst>
                                          <p:attrName>style.visibility</p:attrName>
                                        </p:attrNameLst>
                                      </p:cBhvr>
                                      <p:to>
                                        <p:strVal val="visible"/>
                                      </p:to>
                                    </p:set>
                                    <p:animEffect transition="in" filter="wipe(down)">
                                      <p:cBhvr>
                                        <p:cTn id="128" dur="500"/>
                                        <p:tgtEl>
                                          <p:spTgt spid="110602"/>
                                        </p:tgtEl>
                                      </p:cBhvr>
                                    </p:animEffect>
                                  </p:childTnLst>
                                </p:cTn>
                              </p:par>
                            </p:childTnLst>
                          </p:cTn>
                        </p:par>
                        <p:par>
                          <p:cTn id="129" fill="hold">
                            <p:stCondLst>
                              <p:cond delay="2000"/>
                            </p:stCondLst>
                            <p:childTnLst>
                              <p:par>
                                <p:cTn id="130" presetID="22" presetClass="entr" presetSubtype="4" fill="hold" grpId="0" nodeType="afterEffect">
                                  <p:stCondLst>
                                    <p:cond delay="0"/>
                                  </p:stCondLst>
                                  <p:childTnLst>
                                    <p:set>
                                      <p:cBhvr>
                                        <p:cTn id="131" dur="1" fill="hold">
                                          <p:stCondLst>
                                            <p:cond delay="0"/>
                                          </p:stCondLst>
                                        </p:cTn>
                                        <p:tgtEl>
                                          <p:spTgt spid="110603"/>
                                        </p:tgtEl>
                                        <p:attrNameLst>
                                          <p:attrName>style.visibility</p:attrName>
                                        </p:attrNameLst>
                                      </p:cBhvr>
                                      <p:to>
                                        <p:strVal val="visible"/>
                                      </p:to>
                                    </p:set>
                                    <p:animEffect transition="in" filter="wipe(down)">
                                      <p:cBhvr>
                                        <p:cTn id="132" dur="500"/>
                                        <p:tgtEl>
                                          <p:spTgt spid="11060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110636"/>
                                        </p:tgtEl>
                                        <p:attrNameLst>
                                          <p:attrName>style.visibility</p:attrName>
                                        </p:attrNameLst>
                                      </p:cBhvr>
                                      <p:to>
                                        <p:strVal val="visible"/>
                                      </p:to>
                                    </p:set>
                                    <p:animEffect transition="in" filter="wipe(down)">
                                      <p:cBhvr>
                                        <p:cTn id="137" dur="500"/>
                                        <p:tgtEl>
                                          <p:spTgt spid="110636"/>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110638"/>
                                        </p:tgtEl>
                                        <p:attrNameLst>
                                          <p:attrName>style.visibility</p:attrName>
                                        </p:attrNameLst>
                                      </p:cBhvr>
                                      <p:to>
                                        <p:strVal val="visible"/>
                                      </p:to>
                                    </p:set>
                                    <p:animEffect transition="in" filter="wipe(down)">
                                      <p:cBhvr>
                                        <p:cTn id="140" dur="500"/>
                                        <p:tgtEl>
                                          <p:spTgt spid="110638"/>
                                        </p:tgtEl>
                                      </p:cBhvr>
                                    </p:animEffect>
                                  </p:childTnLst>
                                </p:cTn>
                              </p:par>
                            </p:childTnLst>
                          </p:cTn>
                        </p:par>
                        <p:par>
                          <p:cTn id="141" fill="hold">
                            <p:stCondLst>
                              <p:cond delay="500"/>
                            </p:stCondLst>
                            <p:childTnLst>
                              <p:par>
                                <p:cTn id="142" presetID="22" presetClass="entr" presetSubtype="4" fill="hold" grpId="0" nodeType="afterEffect">
                                  <p:stCondLst>
                                    <p:cond delay="0"/>
                                  </p:stCondLst>
                                  <p:childTnLst>
                                    <p:set>
                                      <p:cBhvr>
                                        <p:cTn id="143" dur="1" fill="hold">
                                          <p:stCondLst>
                                            <p:cond delay="0"/>
                                          </p:stCondLst>
                                        </p:cTn>
                                        <p:tgtEl>
                                          <p:spTgt spid="110642"/>
                                        </p:tgtEl>
                                        <p:attrNameLst>
                                          <p:attrName>style.visibility</p:attrName>
                                        </p:attrNameLst>
                                      </p:cBhvr>
                                      <p:to>
                                        <p:strVal val="visible"/>
                                      </p:to>
                                    </p:set>
                                    <p:animEffect transition="in" filter="wipe(down)">
                                      <p:cBhvr>
                                        <p:cTn id="144" dur="500"/>
                                        <p:tgtEl>
                                          <p:spTgt spid="11064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10630"/>
                                        </p:tgtEl>
                                        <p:attrNameLst>
                                          <p:attrName>style.visibility</p:attrName>
                                        </p:attrNameLst>
                                      </p:cBhvr>
                                      <p:to>
                                        <p:strVal val="visible"/>
                                      </p:to>
                                    </p:set>
                                    <p:animEffect transition="in" filter="wipe(down)">
                                      <p:cBhvr>
                                        <p:cTn id="147" dur="500"/>
                                        <p:tgtEl>
                                          <p:spTgt spid="110630"/>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10619"/>
                                        </p:tgtEl>
                                        <p:attrNameLst>
                                          <p:attrName>style.visibility</p:attrName>
                                        </p:attrNameLst>
                                      </p:cBhvr>
                                      <p:to>
                                        <p:strVal val="visible"/>
                                      </p:to>
                                    </p:set>
                                    <p:animEffect transition="in" filter="wipe(down)">
                                      <p:cBhvr>
                                        <p:cTn id="150" dur="500"/>
                                        <p:tgtEl>
                                          <p:spTgt spid="110619"/>
                                        </p:tgtEl>
                                      </p:cBhvr>
                                    </p:animEffect>
                                  </p:childTnLst>
                                </p:cTn>
                              </p:par>
                            </p:childTnLst>
                          </p:cTn>
                        </p:par>
                        <p:par>
                          <p:cTn id="151" fill="hold">
                            <p:stCondLst>
                              <p:cond delay="1000"/>
                            </p:stCondLst>
                            <p:childTnLst>
                              <p:par>
                                <p:cTn id="152" presetID="22" presetClass="entr" presetSubtype="4" fill="hold" grpId="0" nodeType="afterEffect">
                                  <p:stCondLst>
                                    <p:cond delay="0"/>
                                  </p:stCondLst>
                                  <p:childTnLst>
                                    <p:set>
                                      <p:cBhvr>
                                        <p:cTn id="153" dur="1" fill="hold">
                                          <p:stCondLst>
                                            <p:cond delay="0"/>
                                          </p:stCondLst>
                                        </p:cTn>
                                        <p:tgtEl>
                                          <p:spTgt spid="110604"/>
                                        </p:tgtEl>
                                        <p:attrNameLst>
                                          <p:attrName>style.visibility</p:attrName>
                                        </p:attrNameLst>
                                      </p:cBhvr>
                                      <p:to>
                                        <p:strVal val="visible"/>
                                      </p:to>
                                    </p:set>
                                    <p:animEffect transition="in" filter="wipe(down)">
                                      <p:cBhvr>
                                        <p:cTn id="154" dur="500"/>
                                        <p:tgtEl>
                                          <p:spTgt spid="110604"/>
                                        </p:tgtEl>
                                      </p:cBhvr>
                                    </p:animEffect>
                                  </p:childTnLst>
                                </p:cTn>
                              </p:par>
                            </p:childTnLst>
                          </p:cTn>
                        </p:par>
                        <p:par>
                          <p:cTn id="155" fill="hold">
                            <p:stCondLst>
                              <p:cond delay="1500"/>
                            </p:stCondLst>
                            <p:childTnLst>
                              <p:par>
                                <p:cTn id="156" presetID="22" presetClass="entr" presetSubtype="4" fill="hold" grpId="0" nodeType="afterEffect">
                                  <p:stCondLst>
                                    <p:cond delay="0"/>
                                  </p:stCondLst>
                                  <p:childTnLst>
                                    <p:set>
                                      <p:cBhvr>
                                        <p:cTn id="157" dur="1" fill="hold">
                                          <p:stCondLst>
                                            <p:cond delay="0"/>
                                          </p:stCondLst>
                                        </p:cTn>
                                        <p:tgtEl>
                                          <p:spTgt spid="110605"/>
                                        </p:tgtEl>
                                        <p:attrNameLst>
                                          <p:attrName>style.visibility</p:attrName>
                                        </p:attrNameLst>
                                      </p:cBhvr>
                                      <p:to>
                                        <p:strVal val="visible"/>
                                      </p:to>
                                    </p:set>
                                    <p:animEffect transition="in" filter="wipe(down)">
                                      <p:cBhvr>
                                        <p:cTn id="158" dur="500"/>
                                        <p:tgtEl>
                                          <p:spTgt spid="110605"/>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110637"/>
                                        </p:tgtEl>
                                        <p:attrNameLst>
                                          <p:attrName>style.visibility</p:attrName>
                                        </p:attrNameLst>
                                      </p:cBhvr>
                                      <p:to>
                                        <p:strVal val="visible"/>
                                      </p:to>
                                    </p:set>
                                    <p:animEffect transition="in" filter="wipe(down)">
                                      <p:cBhvr>
                                        <p:cTn id="163" dur="500"/>
                                        <p:tgtEl>
                                          <p:spTgt spid="110637"/>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110639"/>
                                        </p:tgtEl>
                                        <p:attrNameLst>
                                          <p:attrName>style.visibility</p:attrName>
                                        </p:attrNameLst>
                                      </p:cBhvr>
                                      <p:to>
                                        <p:strVal val="visible"/>
                                      </p:to>
                                    </p:set>
                                    <p:animEffect transition="in" filter="wipe(down)">
                                      <p:cBhvr>
                                        <p:cTn id="166" dur="500"/>
                                        <p:tgtEl>
                                          <p:spTgt spid="110639"/>
                                        </p:tgtEl>
                                      </p:cBhvr>
                                    </p:animEffect>
                                  </p:childTnLst>
                                </p:cTn>
                              </p:par>
                            </p:childTnLst>
                          </p:cTn>
                        </p:par>
                        <p:par>
                          <p:cTn id="167" fill="hold">
                            <p:stCondLst>
                              <p:cond delay="500"/>
                            </p:stCondLst>
                            <p:childTnLst>
                              <p:par>
                                <p:cTn id="168" presetID="22" presetClass="entr" presetSubtype="4" fill="hold" grpId="0" nodeType="afterEffect">
                                  <p:stCondLst>
                                    <p:cond delay="0"/>
                                  </p:stCondLst>
                                  <p:childTnLst>
                                    <p:set>
                                      <p:cBhvr>
                                        <p:cTn id="169" dur="1" fill="hold">
                                          <p:stCondLst>
                                            <p:cond delay="0"/>
                                          </p:stCondLst>
                                        </p:cTn>
                                        <p:tgtEl>
                                          <p:spTgt spid="110641"/>
                                        </p:tgtEl>
                                        <p:attrNameLst>
                                          <p:attrName>style.visibility</p:attrName>
                                        </p:attrNameLst>
                                      </p:cBhvr>
                                      <p:to>
                                        <p:strVal val="visible"/>
                                      </p:to>
                                    </p:set>
                                    <p:animEffect transition="in" filter="wipe(down)">
                                      <p:cBhvr>
                                        <p:cTn id="170" dur="500"/>
                                        <p:tgtEl>
                                          <p:spTgt spid="110641"/>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110631"/>
                                        </p:tgtEl>
                                        <p:attrNameLst>
                                          <p:attrName>style.visibility</p:attrName>
                                        </p:attrNameLst>
                                      </p:cBhvr>
                                      <p:to>
                                        <p:strVal val="visible"/>
                                      </p:to>
                                    </p:set>
                                    <p:animEffect transition="in" filter="wipe(down)">
                                      <p:cBhvr>
                                        <p:cTn id="173" dur="500"/>
                                        <p:tgtEl>
                                          <p:spTgt spid="110631"/>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110620"/>
                                        </p:tgtEl>
                                        <p:attrNameLst>
                                          <p:attrName>style.visibility</p:attrName>
                                        </p:attrNameLst>
                                      </p:cBhvr>
                                      <p:to>
                                        <p:strVal val="visible"/>
                                      </p:to>
                                    </p:set>
                                    <p:animEffect transition="in" filter="wipe(down)">
                                      <p:cBhvr>
                                        <p:cTn id="176" dur="500"/>
                                        <p:tgtEl>
                                          <p:spTgt spid="110620"/>
                                        </p:tgtEl>
                                      </p:cBhvr>
                                    </p:animEffect>
                                  </p:childTnLst>
                                </p:cTn>
                              </p:par>
                            </p:childTnLst>
                          </p:cTn>
                        </p:par>
                        <p:par>
                          <p:cTn id="177" fill="hold">
                            <p:stCondLst>
                              <p:cond delay="1000"/>
                            </p:stCondLst>
                            <p:childTnLst>
                              <p:par>
                                <p:cTn id="178" presetID="22" presetClass="entr" presetSubtype="4" fill="hold" grpId="0" nodeType="afterEffect">
                                  <p:stCondLst>
                                    <p:cond delay="0"/>
                                  </p:stCondLst>
                                  <p:childTnLst>
                                    <p:set>
                                      <p:cBhvr>
                                        <p:cTn id="179" dur="1" fill="hold">
                                          <p:stCondLst>
                                            <p:cond delay="0"/>
                                          </p:stCondLst>
                                        </p:cTn>
                                        <p:tgtEl>
                                          <p:spTgt spid="110594"/>
                                        </p:tgtEl>
                                        <p:attrNameLst>
                                          <p:attrName>style.visibility</p:attrName>
                                        </p:attrNameLst>
                                      </p:cBhvr>
                                      <p:to>
                                        <p:strVal val="visible"/>
                                      </p:to>
                                    </p:set>
                                    <p:animEffect transition="in" filter="wipe(down)">
                                      <p:cBhvr>
                                        <p:cTn id="180" dur="500"/>
                                        <p:tgtEl>
                                          <p:spTgt spid="110594"/>
                                        </p:tgtEl>
                                      </p:cBhvr>
                                    </p:animEffect>
                                  </p:childTnLst>
                                </p:cTn>
                              </p:par>
                            </p:childTnLst>
                          </p:cTn>
                        </p:par>
                        <p:par>
                          <p:cTn id="181" fill="hold">
                            <p:stCondLst>
                              <p:cond delay="1500"/>
                            </p:stCondLst>
                            <p:childTnLst>
                              <p:par>
                                <p:cTn id="182" presetID="22" presetClass="entr" presetSubtype="4" fill="hold" grpId="0" nodeType="afterEffect">
                                  <p:stCondLst>
                                    <p:cond delay="0"/>
                                  </p:stCondLst>
                                  <p:childTnLst>
                                    <p:set>
                                      <p:cBhvr>
                                        <p:cTn id="183" dur="1" fill="hold">
                                          <p:stCondLst>
                                            <p:cond delay="0"/>
                                          </p:stCondLst>
                                        </p:cTn>
                                        <p:tgtEl>
                                          <p:spTgt spid="110606"/>
                                        </p:tgtEl>
                                        <p:attrNameLst>
                                          <p:attrName>style.visibility</p:attrName>
                                        </p:attrNameLst>
                                      </p:cBhvr>
                                      <p:to>
                                        <p:strVal val="visible"/>
                                      </p:to>
                                    </p:set>
                                    <p:animEffect transition="in" filter="wipe(down)">
                                      <p:cBhvr>
                                        <p:cTn id="184" dur="500"/>
                                        <p:tgtEl>
                                          <p:spTgt spid="110606"/>
                                        </p:tgtEl>
                                      </p:cBhvr>
                                    </p:animEffect>
                                  </p:childTnLst>
                                </p:cTn>
                              </p:par>
                            </p:childTnLst>
                          </p:cTn>
                        </p:par>
                        <p:par>
                          <p:cTn id="185" fill="hold">
                            <p:stCondLst>
                              <p:cond delay="2000"/>
                            </p:stCondLst>
                            <p:childTnLst>
                              <p:par>
                                <p:cTn id="186" presetID="22" presetClass="entr" presetSubtype="4" fill="hold" grpId="0" nodeType="afterEffect">
                                  <p:stCondLst>
                                    <p:cond delay="0"/>
                                  </p:stCondLst>
                                  <p:childTnLst>
                                    <p:set>
                                      <p:cBhvr>
                                        <p:cTn id="187" dur="1" fill="hold">
                                          <p:stCondLst>
                                            <p:cond delay="0"/>
                                          </p:stCondLst>
                                        </p:cTn>
                                        <p:tgtEl>
                                          <p:spTgt spid="110672"/>
                                        </p:tgtEl>
                                        <p:attrNameLst>
                                          <p:attrName>style.visibility</p:attrName>
                                        </p:attrNameLst>
                                      </p:cBhvr>
                                      <p:to>
                                        <p:strVal val="visible"/>
                                      </p:to>
                                    </p:set>
                                    <p:animEffect transition="in" filter="wipe(down)">
                                      <p:cBhvr>
                                        <p:cTn id="188" dur="500"/>
                                        <p:tgtEl>
                                          <p:spTgt spid="110672"/>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110654"/>
                                        </p:tgtEl>
                                        <p:attrNameLst>
                                          <p:attrName>style.visibility</p:attrName>
                                        </p:attrNameLst>
                                      </p:cBhvr>
                                      <p:to>
                                        <p:strVal val="visible"/>
                                      </p:to>
                                    </p:set>
                                    <p:animEffect transition="in" filter="wipe(down)">
                                      <p:cBhvr>
                                        <p:cTn id="193" dur="500"/>
                                        <p:tgtEl>
                                          <p:spTgt spid="110654"/>
                                        </p:tgtEl>
                                      </p:cBhvr>
                                    </p:animEffect>
                                  </p:childTnLst>
                                </p:cTn>
                              </p:par>
                            </p:childTnLst>
                          </p:cTn>
                        </p:par>
                        <p:par>
                          <p:cTn id="194" fill="hold">
                            <p:stCondLst>
                              <p:cond delay="500"/>
                            </p:stCondLst>
                            <p:childTnLst>
                              <p:par>
                                <p:cTn id="195" presetID="22" presetClass="entr" presetSubtype="8" fill="hold" grpId="0" nodeType="afterEffect">
                                  <p:stCondLst>
                                    <p:cond delay="0"/>
                                  </p:stCondLst>
                                  <p:childTnLst>
                                    <p:set>
                                      <p:cBhvr>
                                        <p:cTn id="196" dur="1" fill="hold">
                                          <p:stCondLst>
                                            <p:cond delay="0"/>
                                          </p:stCondLst>
                                        </p:cTn>
                                        <p:tgtEl>
                                          <p:spTgt spid="110650"/>
                                        </p:tgtEl>
                                        <p:attrNameLst>
                                          <p:attrName>style.visibility</p:attrName>
                                        </p:attrNameLst>
                                      </p:cBhvr>
                                      <p:to>
                                        <p:strVal val="visible"/>
                                      </p:to>
                                    </p:set>
                                    <p:animEffect transition="in" filter="wipe(left)">
                                      <p:cBhvr>
                                        <p:cTn id="197" dur="500"/>
                                        <p:tgtEl>
                                          <p:spTgt spid="110650"/>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110656"/>
                                        </p:tgtEl>
                                        <p:attrNameLst>
                                          <p:attrName>style.visibility</p:attrName>
                                        </p:attrNameLst>
                                      </p:cBhvr>
                                      <p:to>
                                        <p:strVal val="visible"/>
                                      </p:to>
                                    </p:set>
                                    <p:animEffect transition="in" filter="wipe(left)">
                                      <p:cBhvr>
                                        <p:cTn id="200" dur="500"/>
                                        <p:tgtEl>
                                          <p:spTgt spid="110656"/>
                                        </p:tgtEl>
                                      </p:cBhvr>
                                    </p:animEffect>
                                  </p:childTnLst>
                                </p:cTn>
                              </p:par>
                              <p:par>
                                <p:cTn id="201" presetID="22" presetClass="entr" presetSubtype="2" fill="hold" grpId="0" nodeType="withEffect">
                                  <p:stCondLst>
                                    <p:cond delay="0"/>
                                  </p:stCondLst>
                                  <p:childTnLst>
                                    <p:set>
                                      <p:cBhvr>
                                        <p:cTn id="202" dur="1" fill="hold">
                                          <p:stCondLst>
                                            <p:cond delay="0"/>
                                          </p:stCondLst>
                                        </p:cTn>
                                        <p:tgtEl>
                                          <p:spTgt spid="110621"/>
                                        </p:tgtEl>
                                        <p:attrNameLst>
                                          <p:attrName>style.visibility</p:attrName>
                                        </p:attrNameLst>
                                      </p:cBhvr>
                                      <p:to>
                                        <p:strVal val="visible"/>
                                      </p:to>
                                    </p:set>
                                    <p:animEffect transition="in" filter="wipe(right)">
                                      <p:cBhvr>
                                        <p:cTn id="203" dur="500"/>
                                        <p:tgtEl>
                                          <p:spTgt spid="11062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110626"/>
                                        </p:tgtEl>
                                        <p:attrNameLst>
                                          <p:attrName>style.visibility</p:attrName>
                                        </p:attrNameLst>
                                      </p:cBhvr>
                                      <p:to>
                                        <p:strVal val="visible"/>
                                      </p:to>
                                    </p:set>
                                    <p:animEffect transition="in" filter="wipe(left)">
                                      <p:cBhvr>
                                        <p:cTn id="206" dur="500"/>
                                        <p:tgtEl>
                                          <p:spTgt spid="110626"/>
                                        </p:tgtEl>
                                      </p:cBhvr>
                                    </p:animEffect>
                                  </p:childTnLst>
                                </p:cTn>
                              </p:par>
                            </p:childTnLst>
                          </p:cTn>
                        </p:par>
                        <p:par>
                          <p:cTn id="207" fill="hold">
                            <p:stCondLst>
                              <p:cond delay="1000"/>
                            </p:stCondLst>
                            <p:childTnLst>
                              <p:par>
                                <p:cTn id="208" presetID="22" presetClass="entr" presetSubtype="4" fill="hold" grpId="0" nodeType="afterEffect">
                                  <p:stCondLst>
                                    <p:cond delay="0"/>
                                  </p:stCondLst>
                                  <p:childTnLst>
                                    <p:set>
                                      <p:cBhvr>
                                        <p:cTn id="209" dur="1" fill="hold">
                                          <p:stCondLst>
                                            <p:cond delay="0"/>
                                          </p:stCondLst>
                                        </p:cTn>
                                        <p:tgtEl>
                                          <p:spTgt spid="110607"/>
                                        </p:tgtEl>
                                        <p:attrNameLst>
                                          <p:attrName>style.visibility</p:attrName>
                                        </p:attrNameLst>
                                      </p:cBhvr>
                                      <p:to>
                                        <p:strVal val="visible"/>
                                      </p:to>
                                    </p:set>
                                    <p:animEffect transition="in" filter="wipe(down)">
                                      <p:cBhvr>
                                        <p:cTn id="210" dur="500"/>
                                        <p:tgtEl>
                                          <p:spTgt spid="110607"/>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110608"/>
                                        </p:tgtEl>
                                        <p:attrNameLst>
                                          <p:attrName>style.visibility</p:attrName>
                                        </p:attrNameLst>
                                      </p:cBhvr>
                                      <p:to>
                                        <p:strVal val="visible"/>
                                      </p:to>
                                    </p:set>
                                    <p:animEffect transition="in" filter="wipe(down)">
                                      <p:cBhvr>
                                        <p:cTn id="213" dur="500"/>
                                        <p:tgtEl>
                                          <p:spTgt spid="110608"/>
                                        </p:tgtEl>
                                      </p:cBhvr>
                                    </p:animEffect>
                                  </p:childTnLst>
                                </p:cTn>
                              </p:par>
                              <p:par>
                                <p:cTn id="214" presetID="22" presetClass="entr" presetSubtype="4" fill="hold" grpId="0" nodeType="withEffect">
                                  <p:stCondLst>
                                    <p:cond delay="0"/>
                                  </p:stCondLst>
                                  <p:childTnLst>
                                    <p:set>
                                      <p:cBhvr>
                                        <p:cTn id="215" dur="1" fill="hold">
                                          <p:stCondLst>
                                            <p:cond delay="0"/>
                                          </p:stCondLst>
                                        </p:cTn>
                                        <p:tgtEl>
                                          <p:spTgt spid="110609"/>
                                        </p:tgtEl>
                                        <p:attrNameLst>
                                          <p:attrName>style.visibility</p:attrName>
                                        </p:attrNameLst>
                                      </p:cBhvr>
                                      <p:to>
                                        <p:strVal val="visible"/>
                                      </p:to>
                                    </p:set>
                                    <p:animEffect transition="in" filter="wipe(down)">
                                      <p:cBhvr>
                                        <p:cTn id="216" dur="500"/>
                                        <p:tgtEl>
                                          <p:spTgt spid="110609"/>
                                        </p:tgtEl>
                                      </p:cBhvr>
                                    </p:animEffect>
                                  </p:childTnLst>
                                </p:cTn>
                              </p:par>
                            </p:childTnLst>
                          </p:cTn>
                        </p:par>
                      </p:childTnLst>
                    </p:cTn>
                  </p:par>
                  <p:par>
                    <p:cTn id="217" fill="hold">
                      <p:stCondLst>
                        <p:cond delay="indefinite"/>
                      </p:stCondLst>
                      <p:childTnLst>
                        <p:par>
                          <p:cTn id="218" fill="hold">
                            <p:stCondLst>
                              <p:cond delay="0"/>
                            </p:stCondLst>
                            <p:childTnLst>
                              <p:par>
                                <p:cTn id="219" presetID="50" presetClass="entr" presetSubtype="0" decel="100000" fill="hold" grpId="0" nodeType="clickEffect">
                                  <p:stCondLst>
                                    <p:cond delay="0"/>
                                  </p:stCondLst>
                                  <p:childTnLst>
                                    <p:set>
                                      <p:cBhvr>
                                        <p:cTn id="220" dur="1" fill="hold">
                                          <p:stCondLst>
                                            <p:cond delay="0"/>
                                          </p:stCondLst>
                                        </p:cTn>
                                        <p:tgtEl>
                                          <p:spTgt spid="31826"/>
                                        </p:tgtEl>
                                        <p:attrNameLst>
                                          <p:attrName>style.visibility</p:attrName>
                                        </p:attrNameLst>
                                      </p:cBhvr>
                                      <p:to>
                                        <p:strVal val="visible"/>
                                      </p:to>
                                    </p:set>
                                    <p:anim calcmode="lin" valueType="num">
                                      <p:cBhvr>
                                        <p:cTn id="221" dur="1000" fill="hold"/>
                                        <p:tgtEl>
                                          <p:spTgt spid="31826"/>
                                        </p:tgtEl>
                                        <p:attrNameLst>
                                          <p:attrName>ppt_w</p:attrName>
                                        </p:attrNameLst>
                                      </p:cBhvr>
                                      <p:tavLst>
                                        <p:tav tm="0">
                                          <p:val>
                                            <p:strVal val="#ppt_w+.3"/>
                                          </p:val>
                                        </p:tav>
                                        <p:tav tm="100000">
                                          <p:val>
                                            <p:strVal val="#ppt_w"/>
                                          </p:val>
                                        </p:tav>
                                      </p:tavLst>
                                    </p:anim>
                                    <p:anim calcmode="lin" valueType="num">
                                      <p:cBhvr>
                                        <p:cTn id="222" dur="1000" fill="hold"/>
                                        <p:tgtEl>
                                          <p:spTgt spid="31826"/>
                                        </p:tgtEl>
                                        <p:attrNameLst>
                                          <p:attrName>ppt_h</p:attrName>
                                        </p:attrNameLst>
                                      </p:cBhvr>
                                      <p:tavLst>
                                        <p:tav tm="0">
                                          <p:val>
                                            <p:strVal val="#ppt_h"/>
                                          </p:val>
                                        </p:tav>
                                        <p:tav tm="100000">
                                          <p:val>
                                            <p:strVal val="#ppt_h"/>
                                          </p:val>
                                        </p:tav>
                                      </p:tavLst>
                                    </p:anim>
                                    <p:animEffect transition="in" filter="fade">
                                      <p:cBhvr>
                                        <p:cTn id="223" dur="1000"/>
                                        <p:tgtEl>
                                          <p:spTgt spid="31826"/>
                                        </p:tgtEl>
                                      </p:cBhvr>
                                    </p:animEffect>
                                  </p:childTnLst>
                                </p:cTn>
                              </p:par>
                              <p:par>
                                <p:cTn id="224" presetID="50" presetClass="entr" presetSubtype="0" decel="100000" fill="hold" grpId="0" nodeType="withEffect">
                                  <p:stCondLst>
                                    <p:cond delay="0"/>
                                  </p:stCondLst>
                                  <p:childTnLst>
                                    <p:set>
                                      <p:cBhvr>
                                        <p:cTn id="225" dur="1" fill="hold">
                                          <p:stCondLst>
                                            <p:cond delay="0"/>
                                          </p:stCondLst>
                                        </p:cTn>
                                        <p:tgtEl>
                                          <p:spTgt spid="31825"/>
                                        </p:tgtEl>
                                        <p:attrNameLst>
                                          <p:attrName>style.visibility</p:attrName>
                                        </p:attrNameLst>
                                      </p:cBhvr>
                                      <p:to>
                                        <p:strVal val="visible"/>
                                      </p:to>
                                    </p:set>
                                    <p:anim calcmode="lin" valueType="num">
                                      <p:cBhvr>
                                        <p:cTn id="226" dur="1000" fill="hold"/>
                                        <p:tgtEl>
                                          <p:spTgt spid="31825"/>
                                        </p:tgtEl>
                                        <p:attrNameLst>
                                          <p:attrName>ppt_w</p:attrName>
                                        </p:attrNameLst>
                                      </p:cBhvr>
                                      <p:tavLst>
                                        <p:tav tm="0">
                                          <p:val>
                                            <p:strVal val="#ppt_w+.3"/>
                                          </p:val>
                                        </p:tav>
                                        <p:tav tm="100000">
                                          <p:val>
                                            <p:strVal val="#ppt_w"/>
                                          </p:val>
                                        </p:tav>
                                      </p:tavLst>
                                    </p:anim>
                                    <p:anim calcmode="lin" valueType="num">
                                      <p:cBhvr>
                                        <p:cTn id="227" dur="1000" fill="hold"/>
                                        <p:tgtEl>
                                          <p:spTgt spid="31825"/>
                                        </p:tgtEl>
                                        <p:attrNameLst>
                                          <p:attrName>ppt_h</p:attrName>
                                        </p:attrNameLst>
                                      </p:cBhvr>
                                      <p:tavLst>
                                        <p:tav tm="0">
                                          <p:val>
                                            <p:strVal val="#ppt_h"/>
                                          </p:val>
                                        </p:tav>
                                        <p:tav tm="100000">
                                          <p:val>
                                            <p:strVal val="#ppt_h"/>
                                          </p:val>
                                        </p:tav>
                                      </p:tavLst>
                                    </p:anim>
                                    <p:animEffect transition="in" filter="fade">
                                      <p:cBhvr>
                                        <p:cTn id="228" dur="1000"/>
                                        <p:tgtEl>
                                          <p:spTgt spid="31825"/>
                                        </p:tgtEl>
                                      </p:cBhvr>
                                    </p:animEffect>
                                  </p:childTnLst>
                                </p:cTn>
                              </p:par>
                              <p:par>
                                <p:cTn id="229" presetID="50" presetClass="entr" presetSubtype="0" decel="100000" fill="hold" grpId="0" nodeType="withEffect">
                                  <p:stCondLst>
                                    <p:cond delay="0"/>
                                  </p:stCondLst>
                                  <p:childTnLst>
                                    <p:set>
                                      <p:cBhvr>
                                        <p:cTn id="230" dur="1" fill="hold">
                                          <p:stCondLst>
                                            <p:cond delay="0"/>
                                          </p:stCondLst>
                                        </p:cTn>
                                        <p:tgtEl>
                                          <p:spTgt spid="31823"/>
                                        </p:tgtEl>
                                        <p:attrNameLst>
                                          <p:attrName>style.visibility</p:attrName>
                                        </p:attrNameLst>
                                      </p:cBhvr>
                                      <p:to>
                                        <p:strVal val="visible"/>
                                      </p:to>
                                    </p:set>
                                    <p:anim calcmode="lin" valueType="num">
                                      <p:cBhvr>
                                        <p:cTn id="231" dur="1000" fill="hold"/>
                                        <p:tgtEl>
                                          <p:spTgt spid="31823"/>
                                        </p:tgtEl>
                                        <p:attrNameLst>
                                          <p:attrName>ppt_w</p:attrName>
                                        </p:attrNameLst>
                                      </p:cBhvr>
                                      <p:tavLst>
                                        <p:tav tm="0">
                                          <p:val>
                                            <p:strVal val="#ppt_w+.3"/>
                                          </p:val>
                                        </p:tav>
                                        <p:tav tm="100000">
                                          <p:val>
                                            <p:strVal val="#ppt_w"/>
                                          </p:val>
                                        </p:tav>
                                      </p:tavLst>
                                    </p:anim>
                                    <p:anim calcmode="lin" valueType="num">
                                      <p:cBhvr>
                                        <p:cTn id="232" dur="1000" fill="hold"/>
                                        <p:tgtEl>
                                          <p:spTgt spid="31823"/>
                                        </p:tgtEl>
                                        <p:attrNameLst>
                                          <p:attrName>ppt_h</p:attrName>
                                        </p:attrNameLst>
                                      </p:cBhvr>
                                      <p:tavLst>
                                        <p:tav tm="0">
                                          <p:val>
                                            <p:strVal val="#ppt_h"/>
                                          </p:val>
                                        </p:tav>
                                        <p:tav tm="100000">
                                          <p:val>
                                            <p:strVal val="#ppt_h"/>
                                          </p:val>
                                        </p:tav>
                                      </p:tavLst>
                                    </p:anim>
                                    <p:animEffect transition="in" filter="fade">
                                      <p:cBhvr>
                                        <p:cTn id="233" dur="1000"/>
                                        <p:tgtEl>
                                          <p:spTgt spid="31823"/>
                                        </p:tgtEl>
                                      </p:cBhvr>
                                    </p:animEffect>
                                  </p:childTnLst>
                                </p:cTn>
                              </p:par>
                              <p:par>
                                <p:cTn id="234" presetID="50" presetClass="entr" presetSubtype="0" decel="100000" fill="hold" grpId="0" nodeType="withEffect">
                                  <p:stCondLst>
                                    <p:cond delay="0"/>
                                  </p:stCondLst>
                                  <p:childTnLst>
                                    <p:set>
                                      <p:cBhvr>
                                        <p:cTn id="235" dur="1" fill="hold">
                                          <p:stCondLst>
                                            <p:cond delay="0"/>
                                          </p:stCondLst>
                                        </p:cTn>
                                        <p:tgtEl>
                                          <p:spTgt spid="31824"/>
                                        </p:tgtEl>
                                        <p:attrNameLst>
                                          <p:attrName>style.visibility</p:attrName>
                                        </p:attrNameLst>
                                      </p:cBhvr>
                                      <p:to>
                                        <p:strVal val="visible"/>
                                      </p:to>
                                    </p:set>
                                    <p:anim calcmode="lin" valueType="num">
                                      <p:cBhvr>
                                        <p:cTn id="236" dur="1000" fill="hold"/>
                                        <p:tgtEl>
                                          <p:spTgt spid="31824"/>
                                        </p:tgtEl>
                                        <p:attrNameLst>
                                          <p:attrName>ppt_w</p:attrName>
                                        </p:attrNameLst>
                                      </p:cBhvr>
                                      <p:tavLst>
                                        <p:tav tm="0">
                                          <p:val>
                                            <p:strVal val="#ppt_w+.3"/>
                                          </p:val>
                                        </p:tav>
                                        <p:tav tm="100000">
                                          <p:val>
                                            <p:strVal val="#ppt_w"/>
                                          </p:val>
                                        </p:tav>
                                      </p:tavLst>
                                    </p:anim>
                                    <p:anim calcmode="lin" valueType="num">
                                      <p:cBhvr>
                                        <p:cTn id="237" dur="1000" fill="hold"/>
                                        <p:tgtEl>
                                          <p:spTgt spid="31824"/>
                                        </p:tgtEl>
                                        <p:attrNameLst>
                                          <p:attrName>ppt_h</p:attrName>
                                        </p:attrNameLst>
                                      </p:cBhvr>
                                      <p:tavLst>
                                        <p:tav tm="0">
                                          <p:val>
                                            <p:strVal val="#ppt_h"/>
                                          </p:val>
                                        </p:tav>
                                        <p:tav tm="100000">
                                          <p:val>
                                            <p:strVal val="#ppt_h"/>
                                          </p:val>
                                        </p:tav>
                                      </p:tavLst>
                                    </p:anim>
                                    <p:animEffect transition="in" filter="fade">
                                      <p:cBhvr>
                                        <p:cTn id="238" dur="1000"/>
                                        <p:tgtEl>
                                          <p:spTgt spid="31824"/>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4" fill="hold" grpId="0" nodeType="clickEffect">
                                  <p:stCondLst>
                                    <p:cond delay="0"/>
                                  </p:stCondLst>
                                  <p:childTnLst>
                                    <p:set>
                                      <p:cBhvr>
                                        <p:cTn id="242" dur="1" fill="hold">
                                          <p:stCondLst>
                                            <p:cond delay="0"/>
                                          </p:stCondLst>
                                        </p:cTn>
                                        <p:tgtEl>
                                          <p:spTgt spid="110643"/>
                                        </p:tgtEl>
                                        <p:attrNameLst>
                                          <p:attrName>style.visibility</p:attrName>
                                        </p:attrNameLst>
                                      </p:cBhvr>
                                      <p:to>
                                        <p:strVal val="visible"/>
                                      </p:to>
                                    </p:set>
                                    <p:animEffect transition="in" filter="wipe(down)">
                                      <p:cBhvr>
                                        <p:cTn id="243" dur="500"/>
                                        <p:tgtEl>
                                          <p:spTgt spid="110643"/>
                                        </p:tgtEl>
                                      </p:cBhvr>
                                    </p:animEffect>
                                  </p:childTnLst>
                                </p:cTn>
                              </p:par>
                              <p:par>
                                <p:cTn id="244" presetID="22" presetClass="entr" presetSubtype="4" fill="hold" grpId="0" nodeType="withEffect">
                                  <p:stCondLst>
                                    <p:cond delay="0"/>
                                  </p:stCondLst>
                                  <p:childTnLst>
                                    <p:set>
                                      <p:cBhvr>
                                        <p:cTn id="245" dur="1" fill="hold">
                                          <p:stCondLst>
                                            <p:cond delay="0"/>
                                          </p:stCondLst>
                                        </p:cTn>
                                        <p:tgtEl>
                                          <p:spTgt spid="110655"/>
                                        </p:tgtEl>
                                        <p:attrNameLst>
                                          <p:attrName>style.visibility</p:attrName>
                                        </p:attrNameLst>
                                      </p:cBhvr>
                                      <p:to>
                                        <p:strVal val="visible"/>
                                      </p:to>
                                    </p:set>
                                    <p:animEffect transition="in" filter="wipe(down)">
                                      <p:cBhvr>
                                        <p:cTn id="246" dur="500"/>
                                        <p:tgtEl>
                                          <p:spTgt spid="110655"/>
                                        </p:tgtEl>
                                      </p:cBhvr>
                                    </p:animEffect>
                                  </p:childTnLst>
                                </p:cTn>
                              </p:par>
                              <p:par>
                                <p:cTn id="247" presetID="22" presetClass="entr" presetSubtype="2" fill="hold" grpId="0" nodeType="withEffect">
                                  <p:stCondLst>
                                    <p:cond delay="0"/>
                                  </p:stCondLst>
                                  <p:childTnLst>
                                    <p:set>
                                      <p:cBhvr>
                                        <p:cTn id="248" dur="1" fill="hold">
                                          <p:stCondLst>
                                            <p:cond delay="0"/>
                                          </p:stCondLst>
                                        </p:cTn>
                                        <p:tgtEl>
                                          <p:spTgt spid="110633"/>
                                        </p:tgtEl>
                                        <p:attrNameLst>
                                          <p:attrName>style.visibility</p:attrName>
                                        </p:attrNameLst>
                                      </p:cBhvr>
                                      <p:to>
                                        <p:strVal val="visible"/>
                                      </p:to>
                                    </p:set>
                                    <p:animEffect transition="in" filter="wipe(right)">
                                      <p:cBhvr>
                                        <p:cTn id="249" dur="500"/>
                                        <p:tgtEl>
                                          <p:spTgt spid="110633"/>
                                        </p:tgtEl>
                                      </p:cBhvr>
                                    </p:animEffect>
                                  </p:childTnLst>
                                </p:cTn>
                              </p:par>
                              <p:par>
                                <p:cTn id="250" presetID="22" presetClass="entr" presetSubtype="2" fill="hold" grpId="0" nodeType="withEffect">
                                  <p:stCondLst>
                                    <p:cond delay="0"/>
                                  </p:stCondLst>
                                  <p:childTnLst>
                                    <p:set>
                                      <p:cBhvr>
                                        <p:cTn id="251" dur="1" fill="hold">
                                          <p:stCondLst>
                                            <p:cond delay="0"/>
                                          </p:stCondLst>
                                        </p:cTn>
                                        <p:tgtEl>
                                          <p:spTgt spid="110644"/>
                                        </p:tgtEl>
                                        <p:attrNameLst>
                                          <p:attrName>style.visibility</p:attrName>
                                        </p:attrNameLst>
                                      </p:cBhvr>
                                      <p:to>
                                        <p:strVal val="visible"/>
                                      </p:to>
                                    </p:set>
                                    <p:animEffect transition="in" filter="wipe(right)">
                                      <p:cBhvr>
                                        <p:cTn id="252" dur="500"/>
                                        <p:tgtEl>
                                          <p:spTgt spid="110644"/>
                                        </p:tgtEl>
                                      </p:cBhvr>
                                    </p:animEffect>
                                  </p:childTnLst>
                                </p:cTn>
                              </p:par>
                              <p:par>
                                <p:cTn id="253" presetID="22" presetClass="entr" presetSubtype="2" fill="hold" grpId="0" nodeType="withEffect">
                                  <p:stCondLst>
                                    <p:cond delay="0"/>
                                  </p:stCondLst>
                                  <p:childTnLst>
                                    <p:set>
                                      <p:cBhvr>
                                        <p:cTn id="254" dur="1" fill="hold">
                                          <p:stCondLst>
                                            <p:cond delay="0"/>
                                          </p:stCondLst>
                                        </p:cTn>
                                        <p:tgtEl>
                                          <p:spTgt spid="110622"/>
                                        </p:tgtEl>
                                        <p:attrNameLst>
                                          <p:attrName>style.visibility</p:attrName>
                                        </p:attrNameLst>
                                      </p:cBhvr>
                                      <p:to>
                                        <p:strVal val="visible"/>
                                      </p:to>
                                    </p:set>
                                    <p:animEffect transition="in" filter="wipe(right)">
                                      <p:cBhvr>
                                        <p:cTn id="255" dur="500"/>
                                        <p:tgtEl>
                                          <p:spTgt spid="110622"/>
                                        </p:tgtEl>
                                      </p:cBhvr>
                                    </p:animEffect>
                                  </p:childTnLst>
                                </p:cTn>
                              </p:par>
                              <p:par>
                                <p:cTn id="256" presetID="22" presetClass="entr" presetSubtype="8" fill="hold" grpId="0" nodeType="withEffect">
                                  <p:stCondLst>
                                    <p:cond delay="0"/>
                                  </p:stCondLst>
                                  <p:childTnLst>
                                    <p:set>
                                      <p:cBhvr>
                                        <p:cTn id="257" dur="1" fill="hold">
                                          <p:stCondLst>
                                            <p:cond delay="0"/>
                                          </p:stCondLst>
                                        </p:cTn>
                                        <p:tgtEl>
                                          <p:spTgt spid="110652"/>
                                        </p:tgtEl>
                                        <p:attrNameLst>
                                          <p:attrName>style.visibility</p:attrName>
                                        </p:attrNameLst>
                                      </p:cBhvr>
                                      <p:to>
                                        <p:strVal val="visible"/>
                                      </p:to>
                                    </p:set>
                                    <p:animEffect transition="in" filter="wipe(left)">
                                      <p:cBhvr>
                                        <p:cTn id="258" dur="500"/>
                                        <p:tgtEl>
                                          <p:spTgt spid="110652"/>
                                        </p:tgtEl>
                                      </p:cBhvr>
                                    </p:animEffect>
                                  </p:childTnLst>
                                </p:cTn>
                              </p:par>
                              <p:par>
                                <p:cTn id="259" presetID="22" presetClass="entr" presetSubtype="8" fill="hold" grpId="0" nodeType="withEffect">
                                  <p:stCondLst>
                                    <p:cond delay="0"/>
                                  </p:stCondLst>
                                  <p:childTnLst>
                                    <p:set>
                                      <p:cBhvr>
                                        <p:cTn id="260" dur="1" fill="hold">
                                          <p:stCondLst>
                                            <p:cond delay="0"/>
                                          </p:stCondLst>
                                        </p:cTn>
                                        <p:tgtEl>
                                          <p:spTgt spid="110658"/>
                                        </p:tgtEl>
                                        <p:attrNameLst>
                                          <p:attrName>style.visibility</p:attrName>
                                        </p:attrNameLst>
                                      </p:cBhvr>
                                      <p:to>
                                        <p:strVal val="visible"/>
                                      </p:to>
                                    </p:set>
                                    <p:animEffect transition="in" filter="wipe(left)">
                                      <p:cBhvr>
                                        <p:cTn id="261" dur="500"/>
                                        <p:tgtEl>
                                          <p:spTgt spid="110658"/>
                                        </p:tgtEl>
                                      </p:cBhvr>
                                    </p:animEffect>
                                  </p:childTnLst>
                                </p:cTn>
                              </p:par>
                              <p:par>
                                <p:cTn id="262" presetID="22" presetClass="entr" presetSubtype="8" fill="hold" grpId="0" nodeType="withEffect">
                                  <p:stCondLst>
                                    <p:cond delay="0"/>
                                  </p:stCondLst>
                                  <p:childTnLst>
                                    <p:set>
                                      <p:cBhvr>
                                        <p:cTn id="263" dur="1" fill="hold">
                                          <p:stCondLst>
                                            <p:cond delay="0"/>
                                          </p:stCondLst>
                                        </p:cTn>
                                        <p:tgtEl>
                                          <p:spTgt spid="110625"/>
                                        </p:tgtEl>
                                        <p:attrNameLst>
                                          <p:attrName>style.visibility</p:attrName>
                                        </p:attrNameLst>
                                      </p:cBhvr>
                                      <p:to>
                                        <p:strVal val="visible"/>
                                      </p:to>
                                    </p:set>
                                    <p:animEffect transition="in" filter="wipe(left)">
                                      <p:cBhvr>
                                        <p:cTn id="264" dur="500"/>
                                        <p:tgtEl>
                                          <p:spTgt spid="110625"/>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4" fill="hold" grpId="0" nodeType="clickEffect">
                                  <p:stCondLst>
                                    <p:cond delay="0"/>
                                  </p:stCondLst>
                                  <p:childTnLst>
                                    <p:set>
                                      <p:cBhvr>
                                        <p:cTn id="268" dur="1" fill="hold">
                                          <p:stCondLst>
                                            <p:cond delay="0"/>
                                          </p:stCondLst>
                                        </p:cTn>
                                        <p:tgtEl>
                                          <p:spTgt spid="110645"/>
                                        </p:tgtEl>
                                        <p:attrNameLst>
                                          <p:attrName>style.visibility</p:attrName>
                                        </p:attrNameLst>
                                      </p:cBhvr>
                                      <p:to>
                                        <p:strVal val="visible"/>
                                      </p:to>
                                    </p:set>
                                    <p:animEffect transition="in" filter="wipe(down)">
                                      <p:cBhvr>
                                        <p:cTn id="269" dur="500"/>
                                        <p:tgtEl>
                                          <p:spTgt spid="110645"/>
                                        </p:tgtEl>
                                      </p:cBhvr>
                                    </p:animEffect>
                                  </p:childTnLst>
                                </p:cTn>
                              </p:par>
                              <p:par>
                                <p:cTn id="270" presetID="22" presetClass="entr" presetSubtype="4" fill="hold" grpId="0" nodeType="withEffect">
                                  <p:stCondLst>
                                    <p:cond delay="0"/>
                                  </p:stCondLst>
                                  <p:childTnLst>
                                    <p:set>
                                      <p:cBhvr>
                                        <p:cTn id="271" dur="1" fill="hold">
                                          <p:stCondLst>
                                            <p:cond delay="0"/>
                                          </p:stCondLst>
                                        </p:cTn>
                                        <p:tgtEl>
                                          <p:spTgt spid="110611"/>
                                        </p:tgtEl>
                                        <p:attrNameLst>
                                          <p:attrName>style.visibility</p:attrName>
                                        </p:attrNameLst>
                                      </p:cBhvr>
                                      <p:to>
                                        <p:strVal val="visible"/>
                                      </p:to>
                                    </p:set>
                                    <p:animEffect transition="in" filter="wipe(down)">
                                      <p:cBhvr>
                                        <p:cTn id="272" dur="500"/>
                                        <p:tgtEl>
                                          <p:spTgt spid="110611"/>
                                        </p:tgtEl>
                                      </p:cBhvr>
                                    </p:animEffect>
                                  </p:childTnLst>
                                </p:cTn>
                              </p:par>
                            </p:childTnLst>
                          </p:cTn>
                        </p:par>
                      </p:childTnLst>
                    </p:cTn>
                  </p:par>
                  <p:par>
                    <p:cTn id="273" fill="hold">
                      <p:stCondLst>
                        <p:cond delay="indefinite"/>
                      </p:stCondLst>
                      <p:childTnLst>
                        <p:par>
                          <p:cTn id="274" fill="hold">
                            <p:stCondLst>
                              <p:cond delay="0"/>
                            </p:stCondLst>
                            <p:childTnLst>
                              <p:par>
                                <p:cTn id="275" presetID="22" presetClass="entr" presetSubtype="4" fill="hold" grpId="0" nodeType="clickEffect">
                                  <p:stCondLst>
                                    <p:cond delay="0"/>
                                  </p:stCondLst>
                                  <p:childTnLst>
                                    <p:set>
                                      <p:cBhvr>
                                        <p:cTn id="276" dur="1" fill="hold">
                                          <p:stCondLst>
                                            <p:cond delay="0"/>
                                          </p:stCondLst>
                                        </p:cTn>
                                        <p:tgtEl>
                                          <p:spTgt spid="110646"/>
                                        </p:tgtEl>
                                        <p:attrNameLst>
                                          <p:attrName>style.visibility</p:attrName>
                                        </p:attrNameLst>
                                      </p:cBhvr>
                                      <p:to>
                                        <p:strVal val="visible"/>
                                      </p:to>
                                    </p:set>
                                    <p:animEffect transition="in" filter="wipe(down)">
                                      <p:cBhvr>
                                        <p:cTn id="277" dur="500"/>
                                        <p:tgtEl>
                                          <p:spTgt spid="110646"/>
                                        </p:tgtEl>
                                      </p:cBhvr>
                                    </p:animEffect>
                                  </p:childTnLst>
                                </p:cTn>
                              </p:par>
                              <p:par>
                                <p:cTn id="278" presetID="22" presetClass="entr" presetSubtype="4" fill="hold" grpId="0" nodeType="withEffect">
                                  <p:stCondLst>
                                    <p:cond delay="0"/>
                                  </p:stCondLst>
                                  <p:childTnLst>
                                    <p:set>
                                      <p:cBhvr>
                                        <p:cTn id="279" dur="1" fill="hold">
                                          <p:stCondLst>
                                            <p:cond delay="0"/>
                                          </p:stCondLst>
                                        </p:cTn>
                                        <p:tgtEl>
                                          <p:spTgt spid="110659"/>
                                        </p:tgtEl>
                                        <p:attrNameLst>
                                          <p:attrName>style.visibility</p:attrName>
                                        </p:attrNameLst>
                                      </p:cBhvr>
                                      <p:to>
                                        <p:strVal val="visible"/>
                                      </p:to>
                                    </p:set>
                                    <p:animEffect transition="in" filter="wipe(down)">
                                      <p:cBhvr>
                                        <p:cTn id="280" dur="500"/>
                                        <p:tgtEl>
                                          <p:spTgt spid="110659"/>
                                        </p:tgtEl>
                                      </p:cBhvr>
                                    </p:animEffect>
                                  </p:childTnLst>
                                </p:cTn>
                              </p:par>
                              <p:par>
                                <p:cTn id="281" presetID="22" presetClass="entr" presetSubtype="8" fill="hold" grpId="0" nodeType="withEffect">
                                  <p:stCondLst>
                                    <p:cond delay="0"/>
                                  </p:stCondLst>
                                  <p:childTnLst>
                                    <p:set>
                                      <p:cBhvr>
                                        <p:cTn id="282" dur="1" fill="hold">
                                          <p:stCondLst>
                                            <p:cond delay="0"/>
                                          </p:stCondLst>
                                        </p:cTn>
                                        <p:tgtEl>
                                          <p:spTgt spid="110651"/>
                                        </p:tgtEl>
                                        <p:attrNameLst>
                                          <p:attrName>style.visibility</p:attrName>
                                        </p:attrNameLst>
                                      </p:cBhvr>
                                      <p:to>
                                        <p:strVal val="visible"/>
                                      </p:to>
                                    </p:set>
                                    <p:animEffect transition="in" filter="wipe(left)">
                                      <p:cBhvr>
                                        <p:cTn id="283" dur="500"/>
                                        <p:tgtEl>
                                          <p:spTgt spid="110651"/>
                                        </p:tgtEl>
                                      </p:cBhvr>
                                    </p:animEffect>
                                  </p:childTnLst>
                                </p:cTn>
                              </p:par>
                              <p:par>
                                <p:cTn id="284" presetID="22" presetClass="entr" presetSubtype="8" fill="hold" grpId="0" nodeType="withEffect">
                                  <p:stCondLst>
                                    <p:cond delay="0"/>
                                  </p:stCondLst>
                                  <p:childTnLst>
                                    <p:set>
                                      <p:cBhvr>
                                        <p:cTn id="285" dur="1" fill="hold">
                                          <p:stCondLst>
                                            <p:cond delay="0"/>
                                          </p:stCondLst>
                                        </p:cTn>
                                        <p:tgtEl>
                                          <p:spTgt spid="110660"/>
                                        </p:tgtEl>
                                        <p:attrNameLst>
                                          <p:attrName>style.visibility</p:attrName>
                                        </p:attrNameLst>
                                      </p:cBhvr>
                                      <p:to>
                                        <p:strVal val="visible"/>
                                      </p:to>
                                    </p:set>
                                    <p:animEffect transition="in" filter="wipe(left)">
                                      <p:cBhvr>
                                        <p:cTn id="286" dur="500"/>
                                        <p:tgtEl>
                                          <p:spTgt spid="110660"/>
                                        </p:tgtEl>
                                      </p:cBhvr>
                                    </p:animEffect>
                                  </p:childTnLst>
                                </p:cTn>
                              </p:par>
                              <p:par>
                                <p:cTn id="287" presetID="22" presetClass="entr" presetSubtype="8" fill="hold" grpId="0" nodeType="withEffect">
                                  <p:stCondLst>
                                    <p:cond delay="0"/>
                                  </p:stCondLst>
                                  <p:childTnLst>
                                    <p:set>
                                      <p:cBhvr>
                                        <p:cTn id="288" dur="1" fill="hold">
                                          <p:stCondLst>
                                            <p:cond delay="0"/>
                                          </p:stCondLst>
                                        </p:cTn>
                                        <p:tgtEl>
                                          <p:spTgt spid="110624"/>
                                        </p:tgtEl>
                                        <p:attrNameLst>
                                          <p:attrName>style.visibility</p:attrName>
                                        </p:attrNameLst>
                                      </p:cBhvr>
                                      <p:to>
                                        <p:strVal val="visible"/>
                                      </p:to>
                                    </p:set>
                                    <p:animEffect transition="in" filter="wipe(left)">
                                      <p:cBhvr>
                                        <p:cTn id="289" dur="500"/>
                                        <p:tgtEl>
                                          <p:spTgt spid="110624"/>
                                        </p:tgtEl>
                                      </p:cBhvr>
                                    </p:animEffect>
                                  </p:childTnLst>
                                </p:cTn>
                              </p:par>
                              <p:par>
                                <p:cTn id="290" presetID="22" presetClass="entr" presetSubtype="2" fill="hold" grpId="0" nodeType="withEffect">
                                  <p:stCondLst>
                                    <p:cond delay="0"/>
                                  </p:stCondLst>
                                  <p:childTnLst>
                                    <p:set>
                                      <p:cBhvr>
                                        <p:cTn id="291" dur="1" fill="hold">
                                          <p:stCondLst>
                                            <p:cond delay="0"/>
                                          </p:stCondLst>
                                        </p:cTn>
                                        <p:tgtEl>
                                          <p:spTgt spid="110632"/>
                                        </p:tgtEl>
                                        <p:attrNameLst>
                                          <p:attrName>style.visibility</p:attrName>
                                        </p:attrNameLst>
                                      </p:cBhvr>
                                      <p:to>
                                        <p:strVal val="visible"/>
                                      </p:to>
                                    </p:set>
                                    <p:animEffect transition="in" filter="wipe(right)">
                                      <p:cBhvr>
                                        <p:cTn id="292" dur="500"/>
                                        <p:tgtEl>
                                          <p:spTgt spid="110632"/>
                                        </p:tgtEl>
                                      </p:cBhvr>
                                    </p:animEffect>
                                  </p:childTnLst>
                                </p:cTn>
                              </p:par>
                              <p:par>
                                <p:cTn id="293" presetID="22" presetClass="entr" presetSubtype="2" fill="hold" grpId="0" nodeType="withEffect">
                                  <p:stCondLst>
                                    <p:cond delay="0"/>
                                  </p:stCondLst>
                                  <p:childTnLst>
                                    <p:set>
                                      <p:cBhvr>
                                        <p:cTn id="294" dur="1" fill="hold">
                                          <p:stCondLst>
                                            <p:cond delay="0"/>
                                          </p:stCondLst>
                                        </p:cTn>
                                        <p:tgtEl>
                                          <p:spTgt spid="110647"/>
                                        </p:tgtEl>
                                        <p:attrNameLst>
                                          <p:attrName>style.visibility</p:attrName>
                                        </p:attrNameLst>
                                      </p:cBhvr>
                                      <p:to>
                                        <p:strVal val="visible"/>
                                      </p:to>
                                    </p:set>
                                    <p:animEffect transition="in" filter="wipe(right)">
                                      <p:cBhvr>
                                        <p:cTn id="295" dur="500"/>
                                        <p:tgtEl>
                                          <p:spTgt spid="110647"/>
                                        </p:tgtEl>
                                      </p:cBhvr>
                                    </p:animEffect>
                                  </p:childTnLst>
                                </p:cTn>
                              </p:par>
                              <p:par>
                                <p:cTn id="296" presetID="22" presetClass="entr" presetSubtype="2" fill="hold" grpId="0" nodeType="withEffect">
                                  <p:stCondLst>
                                    <p:cond delay="0"/>
                                  </p:stCondLst>
                                  <p:childTnLst>
                                    <p:set>
                                      <p:cBhvr>
                                        <p:cTn id="297" dur="1" fill="hold">
                                          <p:stCondLst>
                                            <p:cond delay="0"/>
                                          </p:stCondLst>
                                        </p:cTn>
                                        <p:tgtEl>
                                          <p:spTgt spid="110623"/>
                                        </p:tgtEl>
                                        <p:attrNameLst>
                                          <p:attrName>style.visibility</p:attrName>
                                        </p:attrNameLst>
                                      </p:cBhvr>
                                      <p:to>
                                        <p:strVal val="visible"/>
                                      </p:to>
                                    </p:set>
                                    <p:animEffect transition="in" filter="wipe(right)">
                                      <p:cBhvr>
                                        <p:cTn id="298" dur="500"/>
                                        <p:tgtEl>
                                          <p:spTgt spid="110623"/>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4" fill="hold" grpId="0" nodeType="clickEffect">
                                  <p:stCondLst>
                                    <p:cond delay="0"/>
                                  </p:stCondLst>
                                  <p:childTnLst>
                                    <p:set>
                                      <p:cBhvr>
                                        <p:cTn id="302" dur="1" fill="hold">
                                          <p:stCondLst>
                                            <p:cond delay="0"/>
                                          </p:stCondLst>
                                        </p:cTn>
                                        <p:tgtEl>
                                          <p:spTgt spid="110612"/>
                                        </p:tgtEl>
                                        <p:attrNameLst>
                                          <p:attrName>style.visibility</p:attrName>
                                        </p:attrNameLst>
                                      </p:cBhvr>
                                      <p:to>
                                        <p:strVal val="visible"/>
                                      </p:to>
                                    </p:set>
                                    <p:animEffect transition="in" filter="wipe(down)">
                                      <p:cBhvr>
                                        <p:cTn id="303" dur="500"/>
                                        <p:tgtEl>
                                          <p:spTgt spid="110612"/>
                                        </p:tgtEl>
                                      </p:cBhvr>
                                    </p:animEffect>
                                  </p:childTnLst>
                                </p:cTn>
                              </p:par>
                              <p:par>
                                <p:cTn id="304" presetID="22" presetClass="entr" presetSubtype="4" fill="hold" grpId="0" nodeType="withEffect">
                                  <p:stCondLst>
                                    <p:cond delay="0"/>
                                  </p:stCondLst>
                                  <p:childTnLst>
                                    <p:set>
                                      <p:cBhvr>
                                        <p:cTn id="305" dur="1" fill="hold">
                                          <p:stCondLst>
                                            <p:cond delay="0"/>
                                          </p:stCondLst>
                                        </p:cTn>
                                        <p:tgtEl>
                                          <p:spTgt spid="110610"/>
                                        </p:tgtEl>
                                        <p:attrNameLst>
                                          <p:attrName>style.visibility</p:attrName>
                                        </p:attrNameLst>
                                      </p:cBhvr>
                                      <p:to>
                                        <p:strVal val="visible"/>
                                      </p:to>
                                    </p:set>
                                    <p:animEffect transition="in" filter="wipe(down)">
                                      <p:cBhvr>
                                        <p:cTn id="306" dur="500"/>
                                        <p:tgtEl>
                                          <p:spTgt spid="110610"/>
                                        </p:tgtEl>
                                      </p:cBhvr>
                                    </p:animEffect>
                                  </p:childTnLst>
                                </p:cTn>
                              </p:par>
                            </p:childTnLst>
                          </p:cTn>
                        </p:par>
                      </p:childTnLst>
                    </p:cTn>
                  </p:par>
                  <p:par>
                    <p:cTn id="307" fill="hold">
                      <p:stCondLst>
                        <p:cond delay="indefinite"/>
                      </p:stCondLst>
                      <p:childTnLst>
                        <p:par>
                          <p:cTn id="308" fill="hold">
                            <p:stCondLst>
                              <p:cond delay="0"/>
                            </p:stCondLst>
                            <p:childTnLst>
                              <p:par>
                                <p:cTn id="309" presetID="22" presetClass="entr" presetSubtype="4" fill="hold" grpId="0" nodeType="clickEffect">
                                  <p:stCondLst>
                                    <p:cond delay="0"/>
                                  </p:stCondLst>
                                  <p:childTnLst>
                                    <p:set>
                                      <p:cBhvr>
                                        <p:cTn id="310" dur="1" fill="hold">
                                          <p:stCondLst>
                                            <p:cond delay="0"/>
                                          </p:stCondLst>
                                        </p:cTn>
                                        <p:tgtEl>
                                          <p:spTgt spid="110677"/>
                                        </p:tgtEl>
                                        <p:attrNameLst>
                                          <p:attrName>style.visibility</p:attrName>
                                        </p:attrNameLst>
                                      </p:cBhvr>
                                      <p:to>
                                        <p:strVal val="visible"/>
                                      </p:to>
                                    </p:set>
                                    <p:animEffect transition="in" filter="wipe(down)">
                                      <p:cBhvr>
                                        <p:cTn id="311" dur="500"/>
                                        <p:tgtEl>
                                          <p:spTgt spid="110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P spid="110595" grpId="0"/>
      <p:bldP spid="110596" grpId="0" animBg="1"/>
      <p:bldP spid="110597" grpId="0"/>
      <p:bldP spid="110598" grpId="0" animBg="1"/>
      <p:bldP spid="110599" grpId="0"/>
      <p:bldP spid="110600" grpId="0" animBg="1"/>
      <p:bldP spid="110601" grpId="0"/>
      <p:bldP spid="110602" grpId="0" animBg="1"/>
      <p:bldP spid="110603" grpId="0"/>
      <p:bldP spid="110604" grpId="0" animBg="1"/>
      <p:bldP spid="110605" grpId="0"/>
      <p:bldP spid="110606" grpId="0"/>
      <p:bldP spid="110607" grpId="0" animBg="1"/>
      <p:bldP spid="110608" grpId="0"/>
      <p:bldP spid="110609" grpId="0" animBg="1"/>
      <p:bldP spid="110610" grpId="0" animBg="1"/>
      <p:bldP spid="110611" grpId="0" animBg="1"/>
      <p:bldP spid="110612" grpId="0" animBg="1"/>
      <p:bldP spid="110614" grpId="0"/>
      <p:bldP spid="110618" grpId="0"/>
      <p:bldP spid="110619" grpId="0"/>
      <p:bldP spid="110620" grpId="0"/>
      <p:bldP spid="110621" grpId="0"/>
      <p:bldP spid="110622" grpId="0"/>
      <p:bldP spid="110623" grpId="0"/>
      <p:bldP spid="110624" grpId="0"/>
      <p:bldP spid="110625" grpId="0"/>
      <p:bldP spid="110626" grpId="0"/>
      <p:bldP spid="110627" grpId="0" animBg="1"/>
      <p:bldP spid="110628" grpId="0" animBg="1"/>
      <p:bldP spid="110629" grpId="0" animBg="1"/>
      <p:bldP spid="110630" grpId="0" animBg="1"/>
      <p:bldP spid="110631" grpId="0" animBg="1"/>
      <p:bldP spid="110632" grpId="0" animBg="1"/>
      <p:bldP spid="110633" grpId="0" animBg="1"/>
      <p:bldP spid="110634" grpId="0" animBg="1"/>
      <p:bldP spid="110635" grpId="0" animBg="1"/>
      <p:bldP spid="110636" grpId="0" animBg="1"/>
      <p:bldP spid="110637" grpId="0" animBg="1"/>
      <p:bldP spid="110638" grpId="0" animBg="1"/>
      <p:bldP spid="110639" grpId="0" animBg="1"/>
      <p:bldP spid="110640" grpId="0" animBg="1"/>
      <p:bldP spid="110641" grpId="0" animBg="1"/>
      <p:bldP spid="110642" grpId="0" animBg="1"/>
      <p:bldP spid="110643" grpId="0" animBg="1"/>
      <p:bldP spid="110644" grpId="0" animBg="1"/>
      <p:bldP spid="110645" grpId="0" animBg="1"/>
      <p:bldP spid="110646" grpId="0" animBg="1"/>
      <p:bldP spid="110647" grpId="0" animBg="1"/>
      <p:bldP spid="110648" grpId="0" animBg="1"/>
      <p:bldP spid="110649" grpId="0" animBg="1"/>
      <p:bldP spid="110650" grpId="0" animBg="1"/>
      <p:bldP spid="110651" grpId="0" animBg="1"/>
      <p:bldP spid="110652" grpId="0" animBg="1"/>
      <p:bldP spid="110653" grpId="0" animBg="1"/>
      <p:bldP spid="110654" grpId="0" animBg="1"/>
      <p:bldP spid="110655" grpId="0" animBg="1"/>
      <p:bldP spid="110656" grpId="0" animBg="1"/>
      <p:bldP spid="110657" grpId="0" animBg="1"/>
      <p:bldP spid="110658" grpId="0" animBg="1"/>
      <p:bldP spid="110659" grpId="0" animBg="1"/>
      <p:bldP spid="110660" grpId="0" animBg="1"/>
      <p:bldP spid="110661" grpId="0" animBg="1"/>
      <p:bldP spid="110662" grpId="0" animBg="1"/>
      <p:bldP spid="110663" grpId="0" animBg="1"/>
      <p:bldP spid="110664" grpId="0" animBg="1"/>
      <p:bldP spid="110665" grpId="0" animBg="1"/>
      <p:bldP spid="110666" grpId="0" animBg="1"/>
      <p:bldP spid="110667" grpId="0" animBg="1"/>
      <p:bldP spid="110668" grpId="0" animBg="1"/>
      <p:bldP spid="110669" grpId="0" animBg="1"/>
      <p:bldP spid="110670" grpId="0" animBg="1"/>
      <p:bldP spid="110671" grpId="0" animBg="1"/>
      <p:bldP spid="110672" grpId="0" animBg="1"/>
      <p:bldP spid="31823" grpId="0" animBg="1"/>
      <p:bldP spid="31824" grpId="0" animBg="1"/>
      <p:bldP spid="31825" grpId="0" animBg="1"/>
      <p:bldP spid="31826" grpId="0" animBg="1"/>
      <p:bldP spid="1106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id-ID" sz="3400" b="1" smtClean="0">
                <a:solidFill>
                  <a:srgbClr val="000066"/>
                </a:solidFill>
              </a:rPr>
              <a:t>Piramida Ketenagakerjaan</a:t>
            </a:r>
            <a:r>
              <a:rPr lang="en-US" smtClean="0"/>
              <a:t> </a:t>
            </a:r>
          </a:p>
        </p:txBody>
      </p:sp>
      <p:pic>
        <p:nvPicPr>
          <p:cNvPr id="32771" name="Picture 3" descr="msotw9_temp0"/>
          <p:cNvPicPr>
            <a:picLocks noGrp="1" noChangeAspect="1" noChangeArrowheads="1"/>
          </p:cNvPicPr>
          <p:nvPr>
            <p:ph idx="1"/>
          </p:nvPr>
        </p:nvPicPr>
        <p:blipFill>
          <a:blip r:embed="rId2" cstate="print">
            <a:lum bright="-36000" contrast="54000"/>
          </a:blip>
          <a:srcRect t="3986" r="168" b="5244"/>
          <a:stretch>
            <a:fillRect/>
          </a:stretch>
        </p:blipFill>
        <p:spPr>
          <a:xfrm>
            <a:off x="250825" y="1484313"/>
            <a:ext cx="8893175" cy="5040312"/>
          </a:xfr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46075"/>
            <a:ext cx="8229600" cy="571500"/>
          </a:xfrm>
        </p:spPr>
        <p:txBody>
          <a:bodyPr>
            <a:normAutofit fontScale="90000"/>
          </a:bodyPr>
          <a:lstStyle/>
          <a:p>
            <a:pPr eaLnBrk="1" hangingPunct="1"/>
            <a:r>
              <a:rPr lang="en-US" sz="2700" b="1" smtClean="0">
                <a:solidFill>
                  <a:srgbClr val="000066"/>
                </a:solidFill>
              </a:rPr>
              <a:t>Sifat Rutinitas Kegiatan Yang Ditangani Hasil Didik Program Diploma</a:t>
            </a:r>
            <a:endParaRPr lang="en-GB" sz="2000" smtClean="0">
              <a:solidFill>
                <a:srgbClr val="000066"/>
              </a:solidFill>
            </a:endParaRPr>
          </a:p>
        </p:txBody>
      </p:sp>
      <p:sp>
        <p:nvSpPr>
          <p:cNvPr id="33795" name="Text Box 3"/>
          <p:cNvSpPr txBox="1">
            <a:spLocks noChangeArrowheads="1"/>
          </p:cNvSpPr>
          <p:nvPr/>
        </p:nvSpPr>
        <p:spPr bwMode="auto">
          <a:xfrm>
            <a:off x="685800" y="3429000"/>
            <a:ext cx="1981200" cy="334963"/>
          </a:xfrm>
          <a:prstGeom prst="rect">
            <a:avLst/>
          </a:prstGeom>
          <a:noFill/>
          <a:ln w="9525">
            <a:noFill/>
            <a:miter lim="800000"/>
            <a:headEnd/>
            <a:tailEnd/>
          </a:ln>
        </p:spPr>
        <p:txBody>
          <a:bodyPr/>
          <a:lstStyle/>
          <a:p>
            <a:pPr eaLnBrk="1" hangingPunct="1"/>
            <a:r>
              <a:rPr lang="en-US" sz="1500" b="1">
                <a:solidFill>
                  <a:schemeClr val="tx2"/>
                </a:solidFill>
                <a:latin typeface="Times New Roman" pitchFamily="18" charset="0"/>
                <a:cs typeface="Times New Roman" pitchFamily="18" charset="0"/>
              </a:rPr>
              <a:t>Konteks familiar</a:t>
            </a:r>
            <a:endParaRPr lang="en-US" sz="1500" b="1">
              <a:solidFill>
                <a:schemeClr val="tx2"/>
              </a:solidFill>
              <a:latin typeface="Comic Sans MS" pitchFamily="66" charset="0"/>
              <a:cs typeface="Arial" charset="0"/>
            </a:endParaRPr>
          </a:p>
          <a:p>
            <a:endParaRPr lang="en-US" sz="2400">
              <a:solidFill>
                <a:schemeClr val="tx2"/>
              </a:solidFill>
              <a:latin typeface="Times New Roman" pitchFamily="18" charset="0"/>
              <a:cs typeface="Arial" charset="0"/>
            </a:endParaRPr>
          </a:p>
        </p:txBody>
      </p:sp>
      <p:sp>
        <p:nvSpPr>
          <p:cNvPr id="33796" name="Text Box 4"/>
          <p:cNvSpPr txBox="1">
            <a:spLocks noChangeArrowheads="1"/>
          </p:cNvSpPr>
          <p:nvPr/>
        </p:nvSpPr>
        <p:spPr bwMode="auto">
          <a:xfrm>
            <a:off x="1219200" y="5715000"/>
            <a:ext cx="2055813" cy="569913"/>
          </a:xfrm>
          <a:prstGeom prst="rect">
            <a:avLst/>
          </a:prstGeom>
          <a:noFill/>
          <a:ln w="9525">
            <a:noFill/>
            <a:miter lim="800000"/>
            <a:headEnd/>
            <a:tailEnd/>
          </a:ln>
        </p:spPr>
        <p:txBody>
          <a:bodyPr/>
          <a:lstStyle/>
          <a:p>
            <a:pPr eaLnBrk="1" hangingPunct="1"/>
            <a:r>
              <a:rPr lang="en-US" sz="1500" b="1">
                <a:solidFill>
                  <a:schemeClr val="tx2"/>
                </a:solidFill>
                <a:latin typeface="Times New Roman" pitchFamily="18" charset="0"/>
                <a:cs typeface="Times New Roman" pitchFamily="18" charset="0"/>
              </a:rPr>
              <a:t>Penyelesaian ke arah praktis</a:t>
            </a:r>
          </a:p>
          <a:p>
            <a:endParaRPr lang="en-US" sz="1500" b="1">
              <a:solidFill>
                <a:schemeClr val="tx2"/>
              </a:solidFill>
              <a:latin typeface="Times New Roman" pitchFamily="18" charset="0"/>
              <a:cs typeface="Arial" charset="0"/>
            </a:endParaRPr>
          </a:p>
        </p:txBody>
      </p:sp>
      <p:sp>
        <p:nvSpPr>
          <p:cNvPr id="33797" name="Text Box 5"/>
          <p:cNvSpPr txBox="1">
            <a:spLocks noChangeArrowheads="1"/>
          </p:cNvSpPr>
          <p:nvPr/>
        </p:nvSpPr>
        <p:spPr bwMode="auto">
          <a:xfrm>
            <a:off x="3352800" y="1524000"/>
            <a:ext cx="2133600" cy="355600"/>
          </a:xfrm>
          <a:prstGeom prst="rect">
            <a:avLst/>
          </a:prstGeom>
          <a:noFill/>
          <a:ln w="9525">
            <a:noFill/>
            <a:miter lim="800000"/>
            <a:headEnd/>
            <a:tailEnd/>
          </a:ln>
        </p:spPr>
        <p:txBody>
          <a:bodyPr/>
          <a:lstStyle/>
          <a:p>
            <a:pPr algn="ctr" eaLnBrk="1" hangingPunct="1"/>
            <a:r>
              <a:rPr lang="en-US" sz="1500" b="1">
                <a:solidFill>
                  <a:schemeClr val="tx2"/>
                </a:solidFill>
                <a:latin typeface="Times New Roman" pitchFamily="18" charset="0"/>
                <a:cs typeface="Times New Roman" pitchFamily="18" charset="0"/>
              </a:rPr>
              <a:t>Masalah Unfamiliar</a:t>
            </a:r>
          </a:p>
          <a:p>
            <a:endParaRPr lang="en-US" sz="2400" b="1">
              <a:solidFill>
                <a:schemeClr val="tx2"/>
              </a:solidFill>
              <a:latin typeface="Times New Roman" pitchFamily="18" charset="0"/>
              <a:cs typeface="Arial" charset="0"/>
            </a:endParaRPr>
          </a:p>
        </p:txBody>
      </p:sp>
      <p:sp>
        <p:nvSpPr>
          <p:cNvPr id="33798" name="Oval 6"/>
          <p:cNvSpPr>
            <a:spLocks noChangeArrowheads="1"/>
          </p:cNvSpPr>
          <p:nvPr/>
        </p:nvSpPr>
        <p:spPr bwMode="auto">
          <a:xfrm rot="2647039">
            <a:off x="3340100" y="2406650"/>
            <a:ext cx="1646238" cy="2906713"/>
          </a:xfrm>
          <a:prstGeom prst="ellipse">
            <a:avLst/>
          </a:prstGeom>
          <a:noFill/>
          <a:ln w="38100">
            <a:solidFill>
              <a:srgbClr val="FF9900"/>
            </a:solidFill>
            <a:prstDash val="lgDash"/>
            <a:round/>
            <a:headEnd/>
            <a:tailEnd/>
          </a:ln>
        </p:spPr>
        <p:txBody>
          <a:bodyPr/>
          <a:lstStyle/>
          <a:p>
            <a:endParaRPr lang="id-ID"/>
          </a:p>
        </p:txBody>
      </p:sp>
      <p:sp>
        <p:nvSpPr>
          <p:cNvPr id="33799" name="Line 7"/>
          <p:cNvSpPr>
            <a:spLocks noChangeShapeType="1"/>
          </p:cNvSpPr>
          <p:nvPr/>
        </p:nvSpPr>
        <p:spPr bwMode="auto">
          <a:xfrm>
            <a:off x="4248150" y="1887538"/>
            <a:ext cx="0" cy="4044950"/>
          </a:xfrm>
          <a:prstGeom prst="line">
            <a:avLst/>
          </a:prstGeom>
          <a:noFill/>
          <a:ln w="38100">
            <a:solidFill>
              <a:schemeClr val="tx1"/>
            </a:solidFill>
            <a:round/>
            <a:headEnd type="triangle" w="med" len="med"/>
            <a:tailEnd type="triangle" w="med" len="med"/>
          </a:ln>
        </p:spPr>
        <p:txBody>
          <a:bodyPr/>
          <a:lstStyle/>
          <a:p>
            <a:endParaRPr lang="id-ID"/>
          </a:p>
        </p:txBody>
      </p:sp>
      <p:sp>
        <p:nvSpPr>
          <p:cNvPr id="33800" name="Line 8"/>
          <p:cNvSpPr>
            <a:spLocks noChangeShapeType="1"/>
          </p:cNvSpPr>
          <p:nvPr/>
        </p:nvSpPr>
        <p:spPr bwMode="auto">
          <a:xfrm flipV="1">
            <a:off x="2309813" y="3867150"/>
            <a:ext cx="3883025" cy="4763"/>
          </a:xfrm>
          <a:prstGeom prst="line">
            <a:avLst/>
          </a:prstGeom>
          <a:noFill/>
          <a:ln w="38100">
            <a:solidFill>
              <a:schemeClr val="tx1"/>
            </a:solidFill>
            <a:round/>
            <a:headEnd type="triangle" w="med" len="med"/>
            <a:tailEnd type="triangle" w="med" len="med"/>
          </a:ln>
        </p:spPr>
        <p:txBody>
          <a:bodyPr/>
          <a:lstStyle/>
          <a:p>
            <a:endParaRPr lang="id-ID"/>
          </a:p>
        </p:txBody>
      </p:sp>
      <p:sp>
        <p:nvSpPr>
          <p:cNvPr id="33801" name="Text Box 9"/>
          <p:cNvSpPr txBox="1">
            <a:spLocks noChangeArrowheads="1"/>
          </p:cNvSpPr>
          <p:nvPr/>
        </p:nvSpPr>
        <p:spPr bwMode="auto">
          <a:xfrm>
            <a:off x="3348038" y="6005513"/>
            <a:ext cx="1771650" cy="242887"/>
          </a:xfrm>
          <a:prstGeom prst="rect">
            <a:avLst/>
          </a:prstGeom>
          <a:noFill/>
          <a:ln w="9525">
            <a:noFill/>
            <a:miter lim="800000"/>
            <a:headEnd/>
            <a:tailEnd/>
          </a:ln>
        </p:spPr>
        <p:txBody>
          <a:bodyPr/>
          <a:lstStyle/>
          <a:p>
            <a:pPr algn="ctr" eaLnBrk="1" hangingPunct="1"/>
            <a:r>
              <a:rPr lang="en-US" sz="1500" b="1">
                <a:solidFill>
                  <a:schemeClr val="tx2"/>
                </a:solidFill>
                <a:latin typeface="Times New Roman" pitchFamily="18" charset="0"/>
                <a:cs typeface="Times New Roman" pitchFamily="18" charset="0"/>
              </a:rPr>
              <a:t>Masalah familiar</a:t>
            </a:r>
            <a:endParaRPr lang="en-US" sz="1500" b="1">
              <a:solidFill>
                <a:schemeClr val="tx2"/>
              </a:solidFill>
              <a:latin typeface="Comic Sans MS" pitchFamily="66" charset="0"/>
              <a:cs typeface="Arial" charset="0"/>
            </a:endParaRPr>
          </a:p>
          <a:p>
            <a:endParaRPr lang="en-US" sz="1500" b="1">
              <a:solidFill>
                <a:schemeClr val="tx2"/>
              </a:solidFill>
              <a:latin typeface="Times New Roman" pitchFamily="18" charset="0"/>
              <a:cs typeface="Arial" charset="0"/>
            </a:endParaRPr>
          </a:p>
        </p:txBody>
      </p:sp>
      <p:sp>
        <p:nvSpPr>
          <p:cNvPr id="33802" name="Oval 10"/>
          <p:cNvSpPr>
            <a:spLocks noChangeArrowheads="1"/>
          </p:cNvSpPr>
          <p:nvPr/>
        </p:nvSpPr>
        <p:spPr bwMode="auto">
          <a:xfrm rot="2130168">
            <a:off x="3170238" y="2832100"/>
            <a:ext cx="1470025" cy="2640013"/>
          </a:xfrm>
          <a:prstGeom prst="ellipse">
            <a:avLst/>
          </a:prstGeom>
          <a:noFill/>
          <a:ln w="19050">
            <a:solidFill>
              <a:schemeClr val="tx1"/>
            </a:solidFill>
            <a:prstDash val="dashDot"/>
            <a:round/>
            <a:headEnd/>
            <a:tailEnd/>
          </a:ln>
        </p:spPr>
        <p:txBody>
          <a:bodyPr/>
          <a:lstStyle/>
          <a:p>
            <a:endParaRPr lang="id-ID"/>
          </a:p>
        </p:txBody>
      </p:sp>
      <p:sp>
        <p:nvSpPr>
          <p:cNvPr id="33803" name="Oval 11"/>
          <p:cNvSpPr>
            <a:spLocks noChangeArrowheads="1"/>
          </p:cNvSpPr>
          <p:nvPr/>
        </p:nvSpPr>
        <p:spPr bwMode="auto">
          <a:xfrm rot="1824771">
            <a:off x="3048000" y="3276600"/>
            <a:ext cx="1327150" cy="2311400"/>
          </a:xfrm>
          <a:prstGeom prst="ellipse">
            <a:avLst/>
          </a:prstGeom>
          <a:noFill/>
          <a:ln w="38100">
            <a:solidFill>
              <a:srgbClr val="5ED949"/>
            </a:solidFill>
            <a:prstDash val="dash"/>
            <a:round/>
            <a:headEnd/>
            <a:tailEnd/>
          </a:ln>
        </p:spPr>
        <p:txBody>
          <a:bodyPr/>
          <a:lstStyle/>
          <a:p>
            <a:endParaRPr lang="id-ID"/>
          </a:p>
        </p:txBody>
      </p:sp>
      <p:sp>
        <p:nvSpPr>
          <p:cNvPr id="33804" name="Line 12"/>
          <p:cNvSpPr>
            <a:spLocks noChangeShapeType="1"/>
          </p:cNvSpPr>
          <p:nvPr/>
        </p:nvSpPr>
        <p:spPr bwMode="auto">
          <a:xfrm flipH="1">
            <a:off x="2768600" y="4833938"/>
            <a:ext cx="668338" cy="809625"/>
          </a:xfrm>
          <a:prstGeom prst="line">
            <a:avLst/>
          </a:prstGeom>
          <a:noFill/>
          <a:ln w="19050">
            <a:solidFill>
              <a:schemeClr val="tx1"/>
            </a:solidFill>
            <a:round/>
            <a:headEnd/>
            <a:tailEnd type="triangle" w="med" len="med"/>
          </a:ln>
        </p:spPr>
        <p:txBody>
          <a:bodyPr/>
          <a:lstStyle/>
          <a:p>
            <a:endParaRPr lang="id-ID"/>
          </a:p>
        </p:txBody>
      </p:sp>
      <p:sp>
        <p:nvSpPr>
          <p:cNvPr id="33805" name="Text Box 13"/>
          <p:cNvSpPr txBox="1">
            <a:spLocks noChangeArrowheads="1"/>
          </p:cNvSpPr>
          <p:nvPr/>
        </p:nvSpPr>
        <p:spPr bwMode="auto">
          <a:xfrm>
            <a:off x="4278313" y="3208338"/>
            <a:ext cx="541337" cy="250825"/>
          </a:xfrm>
          <a:prstGeom prst="rect">
            <a:avLst/>
          </a:prstGeom>
          <a:noFill/>
          <a:ln w="9525">
            <a:noFill/>
            <a:miter lim="800000"/>
            <a:headEnd/>
            <a:tailEnd/>
          </a:ln>
        </p:spPr>
        <p:txBody>
          <a:bodyPr/>
          <a:lstStyle/>
          <a:p>
            <a:pPr algn="ctr" eaLnBrk="1" hangingPunct="1"/>
            <a:r>
              <a:rPr lang="en-US" sz="1200">
                <a:solidFill>
                  <a:srgbClr val="FF0000"/>
                </a:solidFill>
                <a:latin typeface="Times New Roman" pitchFamily="18" charset="0"/>
                <a:cs typeface="Arial" charset="0"/>
              </a:rPr>
              <a:t>D I</a:t>
            </a:r>
          </a:p>
          <a:p>
            <a:endParaRPr lang="en-US" sz="2400">
              <a:solidFill>
                <a:srgbClr val="FF0000"/>
              </a:solidFill>
              <a:latin typeface="Times New Roman" pitchFamily="18" charset="0"/>
              <a:cs typeface="Arial" charset="0"/>
            </a:endParaRPr>
          </a:p>
        </p:txBody>
      </p:sp>
      <p:sp>
        <p:nvSpPr>
          <p:cNvPr id="33806" name="Text Box 14"/>
          <p:cNvSpPr txBox="1">
            <a:spLocks noChangeArrowheads="1"/>
          </p:cNvSpPr>
          <p:nvPr/>
        </p:nvSpPr>
        <p:spPr bwMode="auto">
          <a:xfrm>
            <a:off x="4532313" y="2784475"/>
            <a:ext cx="533400" cy="250825"/>
          </a:xfrm>
          <a:prstGeom prst="rect">
            <a:avLst/>
          </a:prstGeom>
          <a:noFill/>
          <a:ln w="9525">
            <a:noFill/>
            <a:miter lim="800000"/>
            <a:headEnd/>
            <a:tailEnd/>
          </a:ln>
        </p:spPr>
        <p:txBody>
          <a:bodyPr/>
          <a:lstStyle/>
          <a:p>
            <a:pPr algn="ctr" eaLnBrk="1" hangingPunct="1"/>
            <a:r>
              <a:rPr lang="en-US" sz="1200">
                <a:solidFill>
                  <a:srgbClr val="FF0000"/>
                </a:solidFill>
                <a:latin typeface="Times New Roman" pitchFamily="18" charset="0"/>
                <a:cs typeface="Arial" charset="0"/>
              </a:rPr>
              <a:t>D II</a:t>
            </a:r>
          </a:p>
          <a:p>
            <a:endParaRPr lang="en-US" sz="2400">
              <a:solidFill>
                <a:srgbClr val="FF0000"/>
              </a:solidFill>
              <a:latin typeface="Times New Roman" pitchFamily="18" charset="0"/>
              <a:cs typeface="Arial" charset="0"/>
            </a:endParaRPr>
          </a:p>
        </p:txBody>
      </p:sp>
      <p:sp>
        <p:nvSpPr>
          <p:cNvPr id="33807" name="Text Box 15"/>
          <p:cNvSpPr txBox="1">
            <a:spLocks noChangeArrowheads="1"/>
          </p:cNvSpPr>
          <p:nvPr/>
        </p:nvSpPr>
        <p:spPr bwMode="auto">
          <a:xfrm>
            <a:off x="4883150" y="2382838"/>
            <a:ext cx="525463" cy="265112"/>
          </a:xfrm>
          <a:prstGeom prst="rect">
            <a:avLst/>
          </a:prstGeom>
          <a:noFill/>
          <a:ln w="9525">
            <a:noFill/>
            <a:miter lim="800000"/>
            <a:headEnd/>
            <a:tailEnd/>
          </a:ln>
        </p:spPr>
        <p:txBody>
          <a:bodyPr/>
          <a:lstStyle/>
          <a:p>
            <a:pPr eaLnBrk="1" hangingPunct="1"/>
            <a:r>
              <a:rPr lang="en-US" sz="1200">
                <a:solidFill>
                  <a:srgbClr val="FF0000"/>
                </a:solidFill>
                <a:latin typeface="Times New Roman" pitchFamily="18" charset="0"/>
                <a:cs typeface="Times New Roman" pitchFamily="18" charset="0"/>
              </a:rPr>
              <a:t>D III</a:t>
            </a:r>
            <a:endParaRPr lang="en-US" sz="1200" b="1">
              <a:solidFill>
                <a:srgbClr val="FF0000"/>
              </a:solidFill>
              <a:latin typeface="Times New Roman" pitchFamily="18" charset="0"/>
              <a:cs typeface="Times New Roman" pitchFamily="18" charset="0"/>
            </a:endParaRPr>
          </a:p>
          <a:p>
            <a:endParaRPr lang="en-US" sz="2400">
              <a:solidFill>
                <a:srgbClr val="FF0000"/>
              </a:solidFill>
              <a:latin typeface="Times New Roman" pitchFamily="18" charset="0"/>
              <a:cs typeface="Arial" charset="0"/>
            </a:endParaRPr>
          </a:p>
        </p:txBody>
      </p:sp>
      <p:sp>
        <p:nvSpPr>
          <p:cNvPr id="33808" name="Text Box 16"/>
          <p:cNvSpPr txBox="1">
            <a:spLocks noChangeArrowheads="1"/>
          </p:cNvSpPr>
          <p:nvPr/>
        </p:nvSpPr>
        <p:spPr bwMode="auto">
          <a:xfrm>
            <a:off x="5791200" y="2209800"/>
            <a:ext cx="1905000" cy="533400"/>
          </a:xfrm>
          <a:prstGeom prst="rect">
            <a:avLst/>
          </a:prstGeom>
          <a:noFill/>
          <a:ln w="9525">
            <a:noFill/>
            <a:miter lim="800000"/>
            <a:headEnd/>
            <a:tailEnd/>
          </a:ln>
        </p:spPr>
        <p:txBody>
          <a:bodyPr/>
          <a:lstStyle/>
          <a:p>
            <a:pPr eaLnBrk="1" hangingPunct="1"/>
            <a:r>
              <a:rPr lang="en-US" sz="1500" b="1">
                <a:solidFill>
                  <a:schemeClr val="tx2"/>
                </a:solidFill>
                <a:latin typeface="Times New Roman" pitchFamily="18" charset="0"/>
                <a:cs typeface="Times New Roman" pitchFamily="18" charset="0"/>
              </a:rPr>
              <a:t>Penyelesaian</a:t>
            </a:r>
          </a:p>
          <a:p>
            <a:r>
              <a:rPr lang="en-US" sz="1500" b="1">
                <a:solidFill>
                  <a:schemeClr val="tx2"/>
                </a:solidFill>
                <a:latin typeface="Times New Roman" pitchFamily="18" charset="0"/>
                <a:cs typeface="Times New Roman" pitchFamily="18" charset="0"/>
              </a:rPr>
              <a:t>ke arah teoritis</a:t>
            </a:r>
          </a:p>
          <a:p>
            <a:endParaRPr lang="en-US" sz="1500" b="1">
              <a:solidFill>
                <a:schemeClr val="tx2"/>
              </a:solidFill>
              <a:latin typeface="Times New Roman" pitchFamily="18" charset="0"/>
              <a:cs typeface="Arial" charset="0"/>
            </a:endParaRPr>
          </a:p>
        </p:txBody>
      </p:sp>
      <p:sp>
        <p:nvSpPr>
          <p:cNvPr id="33809" name="Line 17"/>
          <p:cNvSpPr>
            <a:spLocks noChangeShapeType="1"/>
          </p:cNvSpPr>
          <p:nvPr/>
        </p:nvSpPr>
        <p:spPr bwMode="auto">
          <a:xfrm flipV="1">
            <a:off x="4497388" y="2284413"/>
            <a:ext cx="1114425" cy="1304925"/>
          </a:xfrm>
          <a:prstGeom prst="line">
            <a:avLst/>
          </a:prstGeom>
          <a:noFill/>
          <a:ln w="19050">
            <a:solidFill>
              <a:schemeClr val="tx1"/>
            </a:solidFill>
            <a:round/>
            <a:headEnd/>
            <a:tailEnd type="triangle" w="med" len="med"/>
          </a:ln>
        </p:spPr>
        <p:txBody>
          <a:bodyPr/>
          <a:lstStyle/>
          <a:p>
            <a:endParaRPr lang="id-ID"/>
          </a:p>
        </p:txBody>
      </p:sp>
      <p:sp>
        <p:nvSpPr>
          <p:cNvPr id="33810" name="Oval 18"/>
          <p:cNvSpPr>
            <a:spLocks noChangeArrowheads="1"/>
          </p:cNvSpPr>
          <p:nvPr/>
        </p:nvSpPr>
        <p:spPr bwMode="auto">
          <a:xfrm rot="2647039">
            <a:off x="3613150" y="1985963"/>
            <a:ext cx="1646238" cy="3068637"/>
          </a:xfrm>
          <a:prstGeom prst="ellipse">
            <a:avLst/>
          </a:prstGeom>
          <a:noFill/>
          <a:ln w="28575">
            <a:solidFill>
              <a:schemeClr val="tx1"/>
            </a:solidFill>
            <a:prstDash val="dashDot"/>
            <a:round/>
            <a:headEnd/>
            <a:tailEnd/>
          </a:ln>
        </p:spPr>
        <p:txBody>
          <a:bodyPr/>
          <a:lstStyle/>
          <a:p>
            <a:endParaRPr lang="id-ID"/>
          </a:p>
        </p:txBody>
      </p:sp>
      <p:sp>
        <p:nvSpPr>
          <p:cNvPr id="33811" name="Text Box 19"/>
          <p:cNvSpPr txBox="1">
            <a:spLocks noChangeArrowheads="1"/>
          </p:cNvSpPr>
          <p:nvPr/>
        </p:nvSpPr>
        <p:spPr bwMode="auto">
          <a:xfrm>
            <a:off x="5245100" y="1900238"/>
            <a:ext cx="876300" cy="342900"/>
          </a:xfrm>
          <a:prstGeom prst="rect">
            <a:avLst/>
          </a:prstGeom>
          <a:noFill/>
          <a:ln w="9525">
            <a:noFill/>
            <a:miter lim="800000"/>
            <a:headEnd/>
            <a:tailEnd/>
          </a:ln>
        </p:spPr>
        <p:txBody>
          <a:bodyPr/>
          <a:lstStyle/>
          <a:p>
            <a:pPr algn="ctr" eaLnBrk="1" hangingPunct="1"/>
            <a:r>
              <a:rPr lang="en-US" sz="2400">
                <a:solidFill>
                  <a:srgbClr val="FF0000"/>
                </a:solidFill>
                <a:latin typeface="Times New Roman" pitchFamily="18" charset="0"/>
                <a:cs typeface="Times New Roman" pitchFamily="18" charset="0"/>
              </a:rPr>
              <a:t>D IV</a:t>
            </a:r>
            <a:endParaRPr lang="en-US" sz="2400">
              <a:solidFill>
                <a:srgbClr val="FF0000"/>
              </a:solidFill>
              <a:latin typeface="Comic Sans MS" pitchFamily="66" charset="0"/>
              <a:cs typeface="Arial" charset="0"/>
            </a:endParaRPr>
          </a:p>
          <a:p>
            <a:endParaRPr lang="en-US" sz="2400">
              <a:solidFill>
                <a:srgbClr val="FF0000"/>
              </a:solidFill>
              <a:latin typeface="Times New Roman" pitchFamily="18" charset="0"/>
              <a:cs typeface="Arial" charset="0"/>
            </a:endParaRPr>
          </a:p>
        </p:txBody>
      </p:sp>
      <p:sp>
        <p:nvSpPr>
          <p:cNvPr id="33812" name="Text Box 20"/>
          <p:cNvSpPr txBox="1">
            <a:spLocks noChangeArrowheads="1"/>
          </p:cNvSpPr>
          <p:nvPr/>
        </p:nvSpPr>
        <p:spPr bwMode="auto">
          <a:xfrm>
            <a:off x="5638800" y="3505200"/>
            <a:ext cx="2362200" cy="330200"/>
          </a:xfrm>
          <a:prstGeom prst="rect">
            <a:avLst/>
          </a:prstGeom>
          <a:noFill/>
          <a:ln w="9525">
            <a:noFill/>
            <a:miter lim="800000"/>
            <a:headEnd/>
            <a:tailEnd/>
          </a:ln>
        </p:spPr>
        <p:txBody>
          <a:bodyPr/>
          <a:lstStyle/>
          <a:p>
            <a:pPr algn="ctr" eaLnBrk="1" hangingPunct="1"/>
            <a:r>
              <a:rPr lang="en-US" sz="1500" b="1">
                <a:solidFill>
                  <a:schemeClr val="tx2"/>
                </a:solidFill>
                <a:latin typeface="Times New Roman" pitchFamily="18" charset="0"/>
                <a:cs typeface="Times New Roman" pitchFamily="18" charset="0"/>
              </a:rPr>
              <a:t>Konteks Unfamiliar</a:t>
            </a:r>
          </a:p>
          <a:p>
            <a:endParaRPr lang="en-US" sz="2400">
              <a:solidFill>
                <a:schemeClr val="tx2"/>
              </a:solidFill>
              <a:latin typeface="Times New Roman" pitchFamily="18" charset="0"/>
              <a:cs typeface="Arial"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941387"/>
          </a:xfrm>
        </p:spPr>
        <p:txBody>
          <a:bodyPr/>
          <a:lstStyle/>
          <a:p>
            <a:pPr eaLnBrk="1" hangingPunct="1"/>
            <a:r>
              <a:rPr lang="en-US" sz="3400" b="1" smtClean="0">
                <a:solidFill>
                  <a:srgbClr val="000066"/>
                </a:solidFill>
              </a:rPr>
              <a:t>Level Lapangan Kerja</a:t>
            </a:r>
            <a:r>
              <a:rPr lang="en-US" smtClean="0"/>
              <a:t> </a:t>
            </a:r>
          </a:p>
        </p:txBody>
      </p:sp>
      <p:graphicFrame>
        <p:nvGraphicFramePr>
          <p:cNvPr id="121859" name="Group 3"/>
          <p:cNvGraphicFramePr>
            <a:graphicFrameLocks noGrp="1"/>
          </p:cNvGraphicFramePr>
          <p:nvPr/>
        </p:nvGraphicFramePr>
        <p:xfrm>
          <a:off x="1371600" y="2057400"/>
          <a:ext cx="7315200" cy="4114800"/>
        </p:xfrm>
        <a:graphic>
          <a:graphicData uri="http://schemas.openxmlformats.org/drawingml/2006/table">
            <a:tbl>
              <a:tblPr/>
              <a:tblGrid>
                <a:gridCol w="1462088"/>
                <a:gridCol w="1463675"/>
                <a:gridCol w="1463675"/>
                <a:gridCol w="1463675"/>
                <a:gridCol w="1462087"/>
              </a:tblGrid>
              <a:tr h="274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Horz">
                      <a:fgClr>
                        <a:schemeClr val="tx1"/>
                      </a:fgClr>
                      <a:bgClr>
                        <a:srgbClr val="FFFFFF"/>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OPERATOR BLK</a:t>
                      </a:r>
                      <a:endParaRPr kumimoji="0" lang="en-GB" sz="15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3366FF"/>
                          </a:solidFill>
                          <a:effectLst/>
                          <a:latin typeface="Arial" charset="0"/>
                        </a:rPr>
                        <a:t>TUKANG STM/STMP</a:t>
                      </a:r>
                      <a:endParaRPr kumimoji="0" lang="en-GB" sz="1500" b="0" i="0" u="none" strike="noStrike" cap="none" normalizeH="0" baseline="0" smtClean="0">
                        <a:ln>
                          <a:noFill/>
                        </a:ln>
                        <a:solidFill>
                          <a:srgbClr val="33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Arial" charset="0"/>
                        </a:rPr>
                        <a:t>D2 SUPERVISOR</a:t>
                      </a:r>
                      <a:endParaRPr kumimoji="0" lang="en-GB" sz="1500" b="0" i="0" u="none" strike="noStrike" cap="none" normalizeH="0" baseline="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660066"/>
                          </a:solidFill>
                          <a:effectLst/>
                          <a:latin typeface="Arial" charset="0"/>
                        </a:rPr>
                        <a:t>D3 LINE MANAGER</a:t>
                      </a:r>
                      <a:endParaRPr kumimoji="0" lang="en-GB" sz="1500" b="0" i="0" u="none" strike="noStrike" cap="none" normalizeH="0" baseline="0" smtClean="0">
                        <a:ln>
                          <a:noFill/>
                        </a:ln>
                        <a:solidFill>
                          <a:srgbClr val="66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99"/>
                          </a:solidFill>
                          <a:effectLst/>
                          <a:latin typeface="Arial" charset="0"/>
                        </a:rPr>
                        <a:t>D4/S1 MANAGER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3" name="Text Box 27"/>
          <p:cNvSpPr txBox="1">
            <a:spLocks noChangeArrowheads="1"/>
          </p:cNvSpPr>
          <p:nvPr/>
        </p:nvSpPr>
        <p:spPr bwMode="auto">
          <a:xfrm>
            <a:off x="1600200" y="2697163"/>
            <a:ext cx="3886200" cy="350837"/>
          </a:xfrm>
          <a:prstGeom prst="rect">
            <a:avLst/>
          </a:prstGeom>
          <a:noFill/>
          <a:ln w="9525">
            <a:noFill/>
            <a:miter lim="800000"/>
            <a:headEnd/>
            <a:tailEnd/>
          </a:ln>
        </p:spPr>
        <p:txBody>
          <a:bodyPr>
            <a:spAutoFit/>
          </a:bodyPr>
          <a:lstStyle/>
          <a:p>
            <a:pPr eaLnBrk="1" hangingPunct="1">
              <a:spcBef>
                <a:spcPct val="50000"/>
              </a:spcBef>
            </a:pPr>
            <a:r>
              <a:rPr lang="en-US" sz="1700" b="1">
                <a:latin typeface="Times New Roman" pitchFamily="18" charset="0"/>
              </a:rPr>
              <a:t>LATIHAN (KNOW-HOW, TEKNIS)</a:t>
            </a:r>
            <a:endParaRPr lang="en-GB" sz="1700" b="1">
              <a:latin typeface="Times New Roman" pitchFamily="18" charset="0"/>
            </a:endParaRPr>
          </a:p>
        </p:txBody>
      </p:sp>
      <p:sp>
        <p:nvSpPr>
          <p:cNvPr id="34844" name="Text Box 28"/>
          <p:cNvSpPr txBox="1">
            <a:spLocks noChangeArrowheads="1"/>
          </p:cNvSpPr>
          <p:nvPr/>
        </p:nvSpPr>
        <p:spPr bwMode="auto">
          <a:xfrm>
            <a:off x="1600200" y="3429000"/>
            <a:ext cx="4114800" cy="350838"/>
          </a:xfrm>
          <a:prstGeom prst="rect">
            <a:avLst/>
          </a:prstGeom>
          <a:noFill/>
          <a:ln w="9525">
            <a:noFill/>
            <a:miter lim="800000"/>
            <a:headEnd/>
            <a:tailEnd/>
          </a:ln>
        </p:spPr>
        <p:txBody>
          <a:bodyPr>
            <a:spAutoFit/>
          </a:bodyPr>
          <a:lstStyle/>
          <a:p>
            <a:pPr eaLnBrk="1" hangingPunct="1">
              <a:spcBef>
                <a:spcPct val="50000"/>
              </a:spcBef>
            </a:pPr>
            <a:r>
              <a:rPr lang="en-US" sz="1700" b="1">
                <a:solidFill>
                  <a:srgbClr val="660066"/>
                </a:solidFill>
                <a:latin typeface="Times New Roman" pitchFamily="18" charset="0"/>
              </a:rPr>
              <a:t>PENGALAMAN (DO-HOW, PRAKTIS)</a:t>
            </a:r>
            <a:endParaRPr lang="en-GB" sz="1700" b="1">
              <a:solidFill>
                <a:srgbClr val="660066"/>
              </a:solidFill>
              <a:latin typeface="Times New Roman" pitchFamily="18" charset="0"/>
            </a:endParaRPr>
          </a:p>
        </p:txBody>
      </p:sp>
      <p:sp>
        <p:nvSpPr>
          <p:cNvPr id="34845" name="Text Box 29"/>
          <p:cNvSpPr txBox="1">
            <a:spLocks noChangeArrowheads="1"/>
          </p:cNvSpPr>
          <p:nvPr/>
        </p:nvSpPr>
        <p:spPr bwMode="auto">
          <a:xfrm>
            <a:off x="3962400" y="4572000"/>
            <a:ext cx="3886200" cy="457200"/>
          </a:xfrm>
          <a:prstGeom prst="rect">
            <a:avLst/>
          </a:prstGeom>
          <a:noFill/>
          <a:ln w="9525">
            <a:noFill/>
            <a:miter lim="800000"/>
            <a:headEnd/>
            <a:tailEnd/>
          </a:ln>
        </p:spPr>
        <p:txBody>
          <a:bodyPr>
            <a:spAutoFit/>
          </a:bodyPr>
          <a:lstStyle/>
          <a:p>
            <a:pPr eaLnBrk="1" hangingPunct="1">
              <a:spcBef>
                <a:spcPct val="50000"/>
              </a:spcBef>
            </a:pPr>
            <a:endParaRPr lang="en-GB" sz="2400">
              <a:latin typeface="Times New Roman" pitchFamily="18" charset="0"/>
            </a:endParaRPr>
          </a:p>
        </p:txBody>
      </p:sp>
      <p:sp>
        <p:nvSpPr>
          <p:cNvPr id="34846" name="Line 30"/>
          <p:cNvSpPr>
            <a:spLocks noChangeShapeType="1"/>
          </p:cNvSpPr>
          <p:nvPr/>
        </p:nvSpPr>
        <p:spPr bwMode="auto">
          <a:xfrm flipV="1">
            <a:off x="1371600" y="2133600"/>
            <a:ext cx="6477000" cy="1295400"/>
          </a:xfrm>
          <a:prstGeom prst="line">
            <a:avLst/>
          </a:prstGeom>
          <a:noFill/>
          <a:ln w="9525">
            <a:solidFill>
              <a:srgbClr val="FF0000"/>
            </a:solidFill>
            <a:round/>
            <a:headEnd/>
            <a:tailEnd/>
          </a:ln>
        </p:spPr>
        <p:txBody>
          <a:bodyPr/>
          <a:lstStyle/>
          <a:p>
            <a:endParaRPr lang="id-ID"/>
          </a:p>
        </p:txBody>
      </p:sp>
      <p:sp>
        <p:nvSpPr>
          <p:cNvPr id="34847" name="Line 31"/>
          <p:cNvSpPr>
            <a:spLocks noChangeShapeType="1"/>
          </p:cNvSpPr>
          <p:nvPr/>
        </p:nvSpPr>
        <p:spPr bwMode="auto">
          <a:xfrm flipV="1">
            <a:off x="1371600" y="2590800"/>
            <a:ext cx="7315200" cy="2286000"/>
          </a:xfrm>
          <a:prstGeom prst="line">
            <a:avLst/>
          </a:prstGeom>
          <a:noFill/>
          <a:ln w="9525">
            <a:solidFill>
              <a:srgbClr val="FF0000"/>
            </a:solidFill>
            <a:round/>
            <a:headEnd/>
            <a:tailEnd/>
          </a:ln>
        </p:spPr>
        <p:txBody>
          <a:bodyPr/>
          <a:lstStyle/>
          <a:p>
            <a:endParaRPr lang="id-ID"/>
          </a:p>
        </p:txBody>
      </p:sp>
      <p:sp>
        <p:nvSpPr>
          <p:cNvPr id="34848" name="Line 32"/>
          <p:cNvSpPr>
            <a:spLocks noChangeShapeType="1"/>
          </p:cNvSpPr>
          <p:nvPr/>
        </p:nvSpPr>
        <p:spPr bwMode="auto">
          <a:xfrm>
            <a:off x="2133600" y="4572000"/>
            <a:ext cx="381000" cy="0"/>
          </a:xfrm>
          <a:prstGeom prst="line">
            <a:avLst/>
          </a:prstGeom>
          <a:noFill/>
          <a:ln w="9525">
            <a:solidFill>
              <a:schemeClr val="tx1"/>
            </a:solidFill>
            <a:round/>
            <a:headEnd/>
            <a:tailEnd/>
          </a:ln>
        </p:spPr>
        <p:txBody>
          <a:bodyPr/>
          <a:lstStyle/>
          <a:p>
            <a:endParaRPr lang="id-ID"/>
          </a:p>
        </p:txBody>
      </p:sp>
      <p:sp>
        <p:nvSpPr>
          <p:cNvPr id="34849" name="Line 33"/>
          <p:cNvSpPr>
            <a:spLocks noChangeShapeType="1"/>
          </p:cNvSpPr>
          <p:nvPr/>
        </p:nvSpPr>
        <p:spPr bwMode="auto">
          <a:xfrm>
            <a:off x="3581400" y="4114800"/>
            <a:ext cx="381000" cy="0"/>
          </a:xfrm>
          <a:prstGeom prst="line">
            <a:avLst/>
          </a:prstGeom>
          <a:noFill/>
          <a:ln w="9525">
            <a:solidFill>
              <a:schemeClr val="tx1"/>
            </a:solidFill>
            <a:round/>
            <a:headEnd/>
            <a:tailEnd/>
          </a:ln>
        </p:spPr>
        <p:txBody>
          <a:bodyPr/>
          <a:lstStyle/>
          <a:p>
            <a:endParaRPr lang="id-ID"/>
          </a:p>
        </p:txBody>
      </p:sp>
      <p:sp>
        <p:nvSpPr>
          <p:cNvPr id="34850" name="Line 34"/>
          <p:cNvSpPr>
            <a:spLocks noChangeShapeType="1"/>
          </p:cNvSpPr>
          <p:nvPr/>
        </p:nvSpPr>
        <p:spPr bwMode="auto">
          <a:xfrm>
            <a:off x="4800600" y="3733800"/>
            <a:ext cx="381000" cy="0"/>
          </a:xfrm>
          <a:prstGeom prst="line">
            <a:avLst/>
          </a:prstGeom>
          <a:noFill/>
          <a:ln w="9525">
            <a:solidFill>
              <a:schemeClr val="tx1"/>
            </a:solidFill>
            <a:round/>
            <a:headEnd/>
            <a:tailEnd/>
          </a:ln>
        </p:spPr>
        <p:txBody>
          <a:bodyPr/>
          <a:lstStyle/>
          <a:p>
            <a:endParaRPr lang="id-ID"/>
          </a:p>
        </p:txBody>
      </p:sp>
      <p:sp>
        <p:nvSpPr>
          <p:cNvPr id="34851" name="Line 35"/>
          <p:cNvSpPr>
            <a:spLocks noChangeShapeType="1"/>
          </p:cNvSpPr>
          <p:nvPr/>
        </p:nvSpPr>
        <p:spPr bwMode="auto">
          <a:xfrm>
            <a:off x="2133600" y="3200400"/>
            <a:ext cx="381000" cy="0"/>
          </a:xfrm>
          <a:prstGeom prst="line">
            <a:avLst/>
          </a:prstGeom>
          <a:noFill/>
          <a:ln w="9525">
            <a:solidFill>
              <a:schemeClr val="tx1"/>
            </a:solidFill>
            <a:round/>
            <a:headEnd/>
            <a:tailEnd/>
          </a:ln>
        </p:spPr>
        <p:txBody>
          <a:bodyPr/>
          <a:lstStyle/>
          <a:p>
            <a:endParaRPr lang="id-ID"/>
          </a:p>
        </p:txBody>
      </p:sp>
      <p:sp>
        <p:nvSpPr>
          <p:cNvPr id="34852" name="Line 36"/>
          <p:cNvSpPr>
            <a:spLocks noChangeShapeType="1"/>
          </p:cNvSpPr>
          <p:nvPr/>
        </p:nvSpPr>
        <p:spPr bwMode="auto">
          <a:xfrm>
            <a:off x="3581400" y="2971800"/>
            <a:ext cx="381000" cy="0"/>
          </a:xfrm>
          <a:prstGeom prst="line">
            <a:avLst/>
          </a:prstGeom>
          <a:noFill/>
          <a:ln w="9525">
            <a:solidFill>
              <a:schemeClr val="tx1"/>
            </a:solidFill>
            <a:round/>
            <a:headEnd/>
            <a:tailEnd/>
          </a:ln>
        </p:spPr>
        <p:txBody>
          <a:bodyPr/>
          <a:lstStyle/>
          <a:p>
            <a:endParaRPr lang="id-ID"/>
          </a:p>
        </p:txBody>
      </p:sp>
      <p:sp>
        <p:nvSpPr>
          <p:cNvPr id="34853" name="Line 37"/>
          <p:cNvSpPr>
            <a:spLocks noChangeShapeType="1"/>
          </p:cNvSpPr>
          <p:nvPr/>
        </p:nvSpPr>
        <p:spPr bwMode="auto">
          <a:xfrm>
            <a:off x="4800600" y="2743200"/>
            <a:ext cx="381000" cy="0"/>
          </a:xfrm>
          <a:prstGeom prst="line">
            <a:avLst/>
          </a:prstGeom>
          <a:noFill/>
          <a:ln w="9525">
            <a:solidFill>
              <a:schemeClr val="tx1"/>
            </a:solidFill>
            <a:round/>
            <a:headEnd/>
            <a:tailEnd/>
          </a:ln>
        </p:spPr>
        <p:txBody>
          <a:bodyPr/>
          <a:lstStyle/>
          <a:p>
            <a:endParaRPr lang="id-ID"/>
          </a:p>
        </p:txBody>
      </p:sp>
      <p:sp>
        <p:nvSpPr>
          <p:cNvPr id="34854" name="Text Box 38"/>
          <p:cNvSpPr txBox="1">
            <a:spLocks noChangeArrowheads="1"/>
          </p:cNvSpPr>
          <p:nvPr/>
        </p:nvSpPr>
        <p:spPr bwMode="auto">
          <a:xfrm>
            <a:off x="533400" y="2362200"/>
            <a:ext cx="685800" cy="320675"/>
          </a:xfrm>
          <a:prstGeom prst="rect">
            <a:avLst/>
          </a:prstGeom>
          <a:noFill/>
          <a:ln w="9525">
            <a:noFill/>
            <a:miter lim="800000"/>
            <a:headEnd/>
            <a:tailEnd/>
          </a:ln>
        </p:spPr>
        <p:txBody>
          <a:bodyPr>
            <a:spAutoFit/>
          </a:bodyPr>
          <a:lstStyle/>
          <a:p>
            <a:pPr algn="r" eaLnBrk="1" hangingPunct="1">
              <a:spcBef>
                <a:spcPct val="50000"/>
              </a:spcBef>
            </a:pPr>
            <a:r>
              <a:rPr lang="en-US" sz="1500">
                <a:solidFill>
                  <a:srgbClr val="FF0000"/>
                </a:solidFill>
                <a:latin typeface="Times New Roman" pitchFamily="18" charset="0"/>
              </a:rPr>
              <a:t>100%</a:t>
            </a:r>
            <a:endParaRPr lang="en-GB" sz="1500">
              <a:solidFill>
                <a:srgbClr val="FF0000"/>
              </a:solidFill>
              <a:latin typeface="Times New Roman" pitchFamily="18" charset="0"/>
            </a:endParaRPr>
          </a:p>
        </p:txBody>
      </p:sp>
      <p:sp>
        <p:nvSpPr>
          <p:cNvPr id="34855" name="Text Box 39"/>
          <p:cNvSpPr txBox="1">
            <a:spLocks noChangeArrowheads="1"/>
          </p:cNvSpPr>
          <p:nvPr/>
        </p:nvSpPr>
        <p:spPr bwMode="auto">
          <a:xfrm>
            <a:off x="533400" y="3505200"/>
            <a:ext cx="685800" cy="320675"/>
          </a:xfrm>
          <a:prstGeom prst="rect">
            <a:avLst/>
          </a:prstGeom>
          <a:noFill/>
          <a:ln w="9525">
            <a:noFill/>
            <a:miter lim="800000"/>
            <a:headEnd/>
            <a:tailEnd/>
          </a:ln>
        </p:spPr>
        <p:txBody>
          <a:bodyPr>
            <a:spAutoFit/>
          </a:bodyPr>
          <a:lstStyle/>
          <a:p>
            <a:pPr algn="r" eaLnBrk="1" hangingPunct="1">
              <a:spcBef>
                <a:spcPct val="50000"/>
              </a:spcBef>
            </a:pPr>
            <a:r>
              <a:rPr lang="en-US" sz="1500">
                <a:solidFill>
                  <a:srgbClr val="660066"/>
                </a:solidFill>
                <a:latin typeface="Times New Roman" pitchFamily="18" charset="0"/>
              </a:rPr>
              <a:t>50 %</a:t>
            </a:r>
            <a:endParaRPr lang="en-GB" sz="1500">
              <a:solidFill>
                <a:srgbClr val="660066"/>
              </a:solidFill>
              <a:latin typeface="Times New Roman" pitchFamily="18" charset="0"/>
            </a:endParaRPr>
          </a:p>
        </p:txBody>
      </p:sp>
      <p:sp>
        <p:nvSpPr>
          <p:cNvPr id="34856" name="Text Box 40"/>
          <p:cNvSpPr txBox="1">
            <a:spLocks noChangeArrowheads="1"/>
          </p:cNvSpPr>
          <p:nvPr/>
        </p:nvSpPr>
        <p:spPr bwMode="auto">
          <a:xfrm>
            <a:off x="533400" y="4648200"/>
            <a:ext cx="685800" cy="320675"/>
          </a:xfrm>
          <a:prstGeom prst="rect">
            <a:avLst/>
          </a:prstGeom>
          <a:noFill/>
          <a:ln w="9525">
            <a:noFill/>
            <a:miter lim="800000"/>
            <a:headEnd/>
            <a:tailEnd/>
          </a:ln>
        </p:spPr>
        <p:txBody>
          <a:bodyPr>
            <a:spAutoFit/>
          </a:bodyPr>
          <a:lstStyle/>
          <a:p>
            <a:pPr algn="r" eaLnBrk="1" hangingPunct="1">
              <a:spcBef>
                <a:spcPct val="50000"/>
              </a:spcBef>
            </a:pPr>
            <a:r>
              <a:rPr lang="en-US" sz="1500">
                <a:solidFill>
                  <a:srgbClr val="FF00FF"/>
                </a:solidFill>
                <a:latin typeface="Times New Roman" pitchFamily="18" charset="0"/>
              </a:rPr>
              <a:t>0 %</a:t>
            </a:r>
            <a:endParaRPr lang="en-GB" sz="1500">
              <a:solidFill>
                <a:srgbClr val="FF00FF"/>
              </a:solidFill>
              <a:latin typeface="Times New Roman" pitchFamily="18" charset="0"/>
            </a:endParaRPr>
          </a:p>
        </p:txBody>
      </p:sp>
      <p:sp>
        <p:nvSpPr>
          <p:cNvPr id="34857" name="Rectangle 41"/>
          <p:cNvSpPr>
            <a:spLocks noChangeArrowheads="1"/>
          </p:cNvSpPr>
          <p:nvPr/>
        </p:nvSpPr>
        <p:spPr bwMode="auto">
          <a:xfrm>
            <a:off x="4267200" y="4114800"/>
            <a:ext cx="4343400" cy="381000"/>
          </a:xfrm>
          <a:prstGeom prst="rect">
            <a:avLst/>
          </a:prstGeom>
          <a:solidFill>
            <a:schemeClr val="bg1"/>
          </a:solidFill>
          <a:ln w="9525">
            <a:solidFill>
              <a:schemeClr val="bg1"/>
            </a:solidFill>
            <a:miter lim="800000"/>
            <a:headEnd/>
            <a:tailEnd/>
          </a:ln>
        </p:spPr>
        <p:txBody>
          <a:bodyPr wrap="none" anchor="ctr"/>
          <a:lstStyle/>
          <a:p>
            <a:pPr algn="ctr" eaLnBrk="1" hangingPunct="1">
              <a:spcBef>
                <a:spcPct val="50000"/>
              </a:spcBef>
            </a:pPr>
            <a:r>
              <a:rPr lang="en-US" sz="1400" b="1">
                <a:solidFill>
                  <a:srgbClr val="800000"/>
                </a:solidFill>
                <a:latin typeface="Arial" charset="0"/>
              </a:rPr>
              <a:t>PENDIDIKAN (KNOW-WHY, ILMU PENGETAHUAN)</a:t>
            </a:r>
            <a:endParaRPr lang="en-GB" sz="1400" b="1">
              <a:solidFill>
                <a:srgbClr val="800000"/>
              </a:solidFill>
              <a:latin typeface="Arial" charset="0"/>
            </a:endParaRPr>
          </a:p>
          <a:p>
            <a:pPr algn="ctr" eaLnBrk="1" hangingPunct="1"/>
            <a:endParaRPr lang="en-US" sz="1400" b="1">
              <a:latin typeface="Arial"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5122" name="Picture 2"/>
          <p:cNvPicPr>
            <a:picLocks noChangeAspect="1" noChangeArrowheads="1"/>
          </p:cNvPicPr>
          <p:nvPr/>
        </p:nvPicPr>
        <p:blipFill>
          <a:blip r:embed="rId2" cstate="print"/>
          <a:srcRect/>
          <a:stretch>
            <a:fillRect/>
          </a:stretch>
        </p:blipFill>
        <p:spPr bwMode="auto">
          <a:xfrm>
            <a:off x="1524000" y="2857500"/>
            <a:ext cx="6096000" cy="1143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noChangeArrowheads="1"/>
          </p:cNvPicPr>
          <p:nvPr/>
        </p:nvPicPr>
        <p:blipFill>
          <a:blip r:embed="rId2" cstate="print"/>
          <a:srcRect/>
          <a:stretch>
            <a:fillRect/>
          </a:stretch>
        </p:blipFill>
        <p:spPr bwMode="auto">
          <a:xfrm>
            <a:off x="179512" y="75878"/>
            <a:ext cx="8964488" cy="678212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pic>
        <p:nvPicPr>
          <p:cNvPr id="1027" name="Picture 3"/>
          <p:cNvPicPr>
            <a:picLocks noChangeAspect="1" noChangeArrowheads="1"/>
          </p:cNvPicPr>
          <p:nvPr/>
        </p:nvPicPr>
        <p:blipFill>
          <a:blip r:embed="rId2" cstate="print"/>
          <a:srcRect/>
          <a:stretch>
            <a:fillRect/>
          </a:stretch>
        </p:blipFill>
        <p:spPr bwMode="auto">
          <a:xfrm>
            <a:off x="3818" y="-2864"/>
            <a:ext cx="9140182" cy="68608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381000"/>
            <a:ext cx="8229600" cy="1371600"/>
          </a:xfrm>
          <a:noFill/>
          <a:ln/>
        </p:spPr>
        <p:txBody>
          <a:bodyPr/>
          <a:lstStyle/>
          <a:p>
            <a:r>
              <a:rPr lang="en-US" dirty="0"/>
              <a:t>PENGERTIAN </a:t>
            </a:r>
            <a:r>
              <a:rPr lang="en-US" dirty="0">
                <a:solidFill>
                  <a:srgbClr val="FF0000"/>
                </a:solidFill>
              </a:rPr>
              <a:t>PENDIDIKAN</a:t>
            </a:r>
          </a:p>
        </p:txBody>
      </p:sp>
      <p:sp>
        <p:nvSpPr>
          <p:cNvPr id="12293" name="Rectangle 5"/>
          <p:cNvSpPr>
            <a:spLocks noGrp="1" noChangeArrowheads="1"/>
          </p:cNvSpPr>
          <p:nvPr>
            <p:ph type="body" idx="1"/>
          </p:nvPr>
        </p:nvSpPr>
        <p:spPr>
          <a:xfrm>
            <a:off x="228600" y="1981200"/>
            <a:ext cx="8591872" cy="3608040"/>
          </a:xfrm>
          <a:ln/>
        </p:spPr>
        <p:style>
          <a:lnRef idx="2">
            <a:schemeClr val="accent2"/>
          </a:lnRef>
          <a:fillRef idx="1">
            <a:schemeClr val="lt1"/>
          </a:fillRef>
          <a:effectRef idx="0">
            <a:schemeClr val="accent2"/>
          </a:effectRef>
          <a:fontRef idx="minor">
            <a:schemeClr val="dk1"/>
          </a:fontRef>
        </p:style>
        <p:txBody>
          <a:bodyPr/>
          <a:lstStyle/>
          <a:p>
            <a:pPr>
              <a:buFont typeface="Wingdings" pitchFamily="2" charset="2"/>
              <a:buNone/>
            </a:pPr>
            <a:r>
              <a:rPr lang="en-US" sz="2800" b="1" dirty="0"/>
              <a:t>	</a:t>
            </a:r>
            <a:r>
              <a:rPr lang="en-US" sz="2800" dirty="0" err="1" smtClean="0"/>
              <a:t>Pendidikan</a:t>
            </a:r>
            <a:r>
              <a:rPr lang="en-US" sz="2800" dirty="0" smtClean="0"/>
              <a:t> </a:t>
            </a:r>
            <a:r>
              <a:rPr lang="en-US" sz="2800" dirty="0" err="1" smtClean="0"/>
              <a:t>adalah</a:t>
            </a:r>
            <a:r>
              <a:rPr lang="en-US" sz="2800" dirty="0" smtClean="0"/>
              <a:t> </a:t>
            </a:r>
            <a:r>
              <a:rPr lang="en-US" sz="2800" dirty="0" err="1" smtClean="0">
                <a:solidFill>
                  <a:srgbClr val="FF0000"/>
                </a:solidFill>
              </a:rPr>
              <a:t>usaha</a:t>
            </a:r>
            <a:r>
              <a:rPr lang="en-US" sz="2800" dirty="0" smtClean="0">
                <a:solidFill>
                  <a:srgbClr val="FF0000"/>
                </a:solidFill>
              </a:rPr>
              <a:t> </a:t>
            </a:r>
            <a:r>
              <a:rPr lang="en-US" sz="2800" dirty="0" err="1" smtClean="0">
                <a:solidFill>
                  <a:srgbClr val="FF0000"/>
                </a:solidFill>
              </a:rPr>
              <a:t>sadar</a:t>
            </a:r>
            <a:r>
              <a:rPr lang="en-US" sz="2800" dirty="0" smtClean="0">
                <a:solidFill>
                  <a:srgbClr val="FF0000"/>
                </a:solidFill>
              </a:rPr>
              <a:t> </a:t>
            </a:r>
            <a:r>
              <a:rPr lang="en-US" sz="2800" dirty="0" err="1" smtClean="0"/>
              <a:t>dan</a:t>
            </a:r>
            <a:r>
              <a:rPr lang="en-US" sz="2800" dirty="0" smtClean="0"/>
              <a:t> </a:t>
            </a:r>
            <a:r>
              <a:rPr lang="en-US" sz="2800" dirty="0" err="1" smtClean="0">
                <a:solidFill>
                  <a:srgbClr val="FF0000"/>
                </a:solidFill>
              </a:rPr>
              <a:t>terencana</a:t>
            </a:r>
            <a:r>
              <a:rPr lang="en-US" sz="2800" dirty="0" smtClean="0"/>
              <a:t> </a:t>
            </a:r>
            <a:r>
              <a:rPr lang="en-US" sz="2800" dirty="0" err="1" smtClean="0"/>
              <a:t>untuk</a:t>
            </a:r>
            <a:r>
              <a:rPr lang="en-US" sz="2800" dirty="0" smtClean="0"/>
              <a:t> </a:t>
            </a:r>
            <a:r>
              <a:rPr lang="en-US" sz="2800" dirty="0" err="1" smtClean="0"/>
              <a:t>mewujudkan</a:t>
            </a:r>
            <a:r>
              <a:rPr lang="en-US" sz="2800" dirty="0" smtClean="0"/>
              <a:t> </a:t>
            </a:r>
            <a:r>
              <a:rPr lang="en-US" sz="2800" dirty="0" err="1" smtClean="0">
                <a:solidFill>
                  <a:srgbClr val="FF0000"/>
                </a:solidFill>
              </a:rPr>
              <a:t>suasana</a:t>
            </a:r>
            <a:r>
              <a:rPr lang="en-US" sz="2800" dirty="0" smtClean="0">
                <a:solidFill>
                  <a:srgbClr val="FF0000"/>
                </a:solidFill>
              </a:rPr>
              <a:t> </a:t>
            </a:r>
            <a:r>
              <a:rPr lang="en-US" sz="2800" dirty="0" err="1" smtClean="0">
                <a:solidFill>
                  <a:srgbClr val="FF0000"/>
                </a:solidFill>
              </a:rPr>
              <a:t>belajar</a:t>
            </a:r>
            <a:r>
              <a:rPr lang="en-US" sz="2800" dirty="0" smtClean="0">
                <a:solidFill>
                  <a:srgbClr val="FF0000"/>
                </a:solidFill>
              </a:rPr>
              <a:t> </a:t>
            </a:r>
            <a:r>
              <a:rPr lang="en-US" sz="2800" dirty="0" err="1" smtClean="0"/>
              <a:t>dan</a:t>
            </a:r>
            <a:r>
              <a:rPr lang="en-US" sz="2800" dirty="0" smtClean="0"/>
              <a:t> </a:t>
            </a:r>
            <a:r>
              <a:rPr lang="en-US" sz="2800" dirty="0" err="1" smtClean="0">
                <a:solidFill>
                  <a:srgbClr val="FF0000"/>
                </a:solidFill>
              </a:rPr>
              <a:t>proses</a:t>
            </a:r>
            <a:r>
              <a:rPr lang="en-US" sz="2800" dirty="0" smtClean="0">
                <a:solidFill>
                  <a:srgbClr val="FF0000"/>
                </a:solidFill>
              </a:rPr>
              <a:t> </a:t>
            </a:r>
            <a:r>
              <a:rPr lang="en-US" sz="2800" dirty="0" err="1" smtClean="0">
                <a:solidFill>
                  <a:srgbClr val="FF0000"/>
                </a:solidFill>
              </a:rPr>
              <a:t>pembelajaran</a:t>
            </a:r>
            <a:r>
              <a:rPr lang="en-US" sz="2800" dirty="0" smtClean="0">
                <a:solidFill>
                  <a:srgbClr val="FF0000"/>
                </a:solidFill>
              </a:rPr>
              <a:t> </a:t>
            </a:r>
            <a:r>
              <a:rPr lang="en-US" sz="2800" dirty="0" smtClean="0"/>
              <a:t>agar </a:t>
            </a:r>
            <a:r>
              <a:rPr lang="en-US" sz="2800" dirty="0" err="1" smtClean="0"/>
              <a:t>peserta</a:t>
            </a:r>
            <a:r>
              <a:rPr lang="en-US" sz="2800" dirty="0" smtClean="0"/>
              <a:t> </a:t>
            </a:r>
            <a:r>
              <a:rPr lang="en-US" sz="2800" dirty="0" err="1" smtClean="0"/>
              <a:t>didik</a:t>
            </a:r>
            <a:r>
              <a:rPr lang="en-US" sz="2800" dirty="0" smtClean="0"/>
              <a:t> </a:t>
            </a:r>
            <a:r>
              <a:rPr lang="en-US" sz="2800" dirty="0" err="1" smtClean="0"/>
              <a:t>secara</a:t>
            </a:r>
            <a:r>
              <a:rPr lang="en-US" sz="2800" dirty="0" smtClean="0"/>
              <a:t> </a:t>
            </a:r>
            <a:r>
              <a:rPr lang="en-US" sz="2800" dirty="0" err="1" smtClean="0"/>
              <a:t>aktif</a:t>
            </a:r>
            <a:r>
              <a:rPr lang="en-US" sz="2800" dirty="0" smtClean="0"/>
              <a:t> </a:t>
            </a:r>
            <a:r>
              <a:rPr lang="en-US" sz="2800" dirty="0" err="1" smtClean="0">
                <a:solidFill>
                  <a:srgbClr val="FF0000"/>
                </a:solidFill>
              </a:rPr>
              <a:t>mengembangkan</a:t>
            </a:r>
            <a:r>
              <a:rPr lang="en-US" sz="2800" dirty="0" smtClean="0">
                <a:solidFill>
                  <a:srgbClr val="FF0000"/>
                </a:solidFill>
              </a:rPr>
              <a:t> </a:t>
            </a:r>
            <a:r>
              <a:rPr lang="en-US" sz="2800" dirty="0" err="1" smtClean="0">
                <a:solidFill>
                  <a:srgbClr val="FF0000"/>
                </a:solidFill>
              </a:rPr>
              <a:t>potensi</a:t>
            </a:r>
            <a:r>
              <a:rPr lang="en-US" sz="2800" dirty="0" smtClean="0">
                <a:solidFill>
                  <a:srgbClr val="FF0000"/>
                </a:solidFill>
              </a:rPr>
              <a:t> </a:t>
            </a:r>
            <a:r>
              <a:rPr lang="en-US" sz="2800" dirty="0" err="1" smtClean="0">
                <a:solidFill>
                  <a:srgbClr val="FF0000"/>
                </a:solidFill>
              </a:rPr>
              <a:t>dirinya</a:t>
            </a:r>
            <a:r>
              <a:rPr lang="en-US" sz="2800" dirty="0" smtClean="0">
                <a:solidFill>
                  <a:srgbClr val="FF0000"/>
                </a:solidFill>
              </a:rPr>
              <a:t> </a:t>
            </a:r>
            <a:r>
              <a:rPr lang="en-US" sz="2800" dirty="0" err="1" smtClean="0"/>
              <a:t>untuk</a:t>
            </a:r>
            <a:r>
              <a:rPr lang="en-US" sz="2800" dirty="0" smtClean="0"/>
              <a:t> </a:t>
            </a:r>
            <a:r>
              <a:rPr lang="en-US" sz="2800" dirty="0" err="1" smtClean="0"/>
              <a:t>memiliki</a:t>
            </a:r>
            <a:r>
              <a:rPr lang="en-US" sz="2800" dirty="0" smtClean="0"/>
              <a:t> </a:t>
            </a:r>
            <a:r>
              <a:rPr lang="en-US" sz="2800" dirty="0" err="1" smtClean="0"/>
              <a:t>kekuatan</a:t>
            </a:r>
            <a:r>
              <a:rPr lang="en-US" sz="2800" dirty="0" smtClean="0"/>
              <a:t> spiritual </a:t>
            </a:r>
            <a:r>
              <a:rPr lang="en-US" sz="2800" dirty="0" err="1" smtClean="0"/>
              <a:t>keagamaan</a:t>
            </a:r>
            <a:r>
              <a:rPr lang="en-US" sz="2800" dirty="0" smtClean="0"/>
              <a:t>, </a:t>
            </a:r>
            <a:r>
              <a:rPr lang="en-US" sz="2800" dirty="0" err="1" smtClean="0"/>
              <a:t>pengendalian</a:t>
            </a:r>
            <a:r>
              <a:rPr lang="en-US" sz="2800" dirty="0" smtClean="0"/>
              <a:t> </a:t>
            </a:r>
            <a:r>
              <a:rPr lang="en-US" sz="2800" dirty="0" err="1" smtClean="0"/>
              <a:t>diri</a:t>
            </a:r>
            <a:r>
              <a:rPr lang="en-US" sz="2800" dirty="0" smtClean="0"/>
              <a:t>, </a:t>
            </a:r>
            <a:r>
              <a:rPr lang="en-US" sz="2800" dirty="0" err="1" smtClean="0"/>
              <a:t>kepribadian</a:t>
            </a:r>
            <a:r>
              <a:rPr lang="en-US" sz="2800" dirty="0" smtClean="0"/>
              <a:t>, </a:t>
            </a:r>
            <a:r>
              <a:rPr lang="en-US" sz="2800" dirty="0" err="1" smtClean="0"/>
              <a:t>kecerdasan</a:t>
            </a:r>
            <a:r>
              <a:rPr lang="en-US" sz="2800" dirty="0" smtClean="0"/>
              <a:t>, </a:t>
            </a:r>
            <a:r>
              <a:rPr lang="en-US" sz="2800" dirty="0" err="1" smtClean="0"/>
              <a:t>akhlak</a:t>
            </a:r>
            <a:r>
              <a:rPr lang="en-US" sz="2800" dirty="0" smtClean="0"/>
              <a:t> </a:t>
            </a:r>
            <a:r>
              <a:rPr lang="en-US" sz="2800" dirty="0" err="1" smtClean="0"/>
              <a:t>mulia</a:t>
            </a:r>
            <a:r>
              <a:rPr lang="en-US" sz="2800" dirty="0" smtClean="0"/>
              <a:t>, </a:t>
            </a:r>
            <a:r>
              <a:rPr lang="en-US" sz="2800" dirty="0" err="1" smtClean="0"/>
              <a:t>serta</a:t>
            </a:r>
            <a:r>
              <a:rPr lang="en-US" sz="2800" dirty="0" smtClean="0"/>
              <a:t> </a:t>
            </a:r>
            <a:r>
              <a:rPr lang="en-US" sz="2800" dirty="0" err="1" smtClean="0"/>
              <a:t>keterampilan</a:t>
            </a:r>
            <a:r>
              <a:rPr lang="en-US" sz="2800" dirty="0" smtClean="0"/>
              <a:t> yang </a:t>
            </a:r>
            <a:r>
              <a:rPr lang="en-US" sz="2800" dirty="0" err="1" smtClean="0"/>
              <a:t>diperlukan</a:t>
            </a:r>
            <a:r>
              <a:rPr lang="en-US" sz="2800" dirty="0" smtClean="0"/>
              <a:t> </a:t>
            </a:r>
            <a:r>
              <a:rPr lang="en-US" sz="2800" dirty="0" err="1" smtClean="0"/>
              <a:t>dirinya</a:t>
            </a:r>
            <a:r>
              <a:rPr lang="en-US" sz="2800" dirty="0" smtClean="0"/>
              <a:t>, </a:t>
            </a:r>
            <a:r>
              <a:rPr lang="en-US" sz="2800" dirty="0" err="1" smtClean="0"/>
              <a:t>masyarakat</a:t>
            </a:r>
            <a:r>
              <a:rPr lang="en-US" sz="2800" dirty="0" smtClean="0"/>
              <a:t>, </a:t>
            </a:r>
            <a:r>
              <a:rPr lang="en-US" sz="2800" dirty="0" err="1" smtClean="0"/>
              <a:t>bangsa</a:t>
            </a:r>
            <a:r>
              <a:rPr lang="en-US" sz="2800" dirty="0" smtClean="0"/>
              <a:t> </a:t>
            </a:r>
            <a:r>
              <a:rPr lang="en-US" sz="2800" dirty="0" err="1" smtClean="0"/>
              <a:t>dan</a:t>
            </a:r>
            <a:r>
              <a:rPr lang="en-US" sz="2800" dirty="0" smtClean="0"/>
              <a:t> </a:t>
            </a:r>
            <a:r>
              <a:rPr lang="en-US" sz="2800" dirty="0" err="1" smtClean="0"/>
              <a:t>negara</a:t>
            </a:r>
            <a:r>
              <a:rPr lang="id-ID" sz="2800" dirty="0" smtClean="0"/>
              <a:t> (Pasal 1)</a:t>
            </a:r>
            <a:endParaRPr lang="en-US" sz="2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3">
                                            <p:bg/>
                                          </p:spTgt>
                                        </p:tgtEl>
                                        <p:attrNameLst>
                                          <p:attrName>style.visibility</p:attrName>
                                        </p:attrNameLst>
                                      </p:cBhvr>
                                      <p:to>
                                        <p:strVal val="visible"/>
                                      </p:to>
                                    </p:set>
                                    <p:anim calcmode="lin" valueType="num">
                                      <p:cBhvr>
                                        <p:cTn id="7" dur="1000" fill="hold"/>
                                        <p:tgtEl>
                                          <p:spTgt spid="12293">
                                            <p:bg/>
                                          </p:spTgt>
                                        </p:tgtEl>
                                        <p:attrNameLst>
                                          <p:attrName>ppt_x</p:attrName>
                                        </p:attrNameLst>
                                      </p:cBhvr>
                                      <p:tavLst>
                                        <p:tav tm="0">
                                          <p:val>
                                            <p:strVal val="#ppt_x-.2"/>
                                          </p:val>
                                        </p:tav>
                                        <p:tav tm="100000">
                                          <p:val>
                                            <p:strVal val="#ppt_x"/>
                                          </p:val>
                                        </p:tav>
                                      </p:tavLst>
                                    </p:anim>
                                    <p:anim calcmode="lin" valueType="num">
                                      <p:cBhvr>
                                        <p:cTn id="8" dur="1000" fill="hold"/>
                                        <p:tgtEl>
                                          <p:spTgt spid="1229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293">
                                            <p:txEl>
                                              <p:pRg st="0" end="0"/>
                                            </p:txEl>
                                          </p:spTgt>
                                        </p:tgtEl>
                                        <p:attrNameLst>
                                          <p:attrName>style.visibility</p:attrName>
                                        </p:attrNameLst>
                                      </p:cBhvr>
                                      <p:to>
                                        <p:strVal val="visible"/>
                                      </p:to>
                                    </p:set>
                                    <p:anim calcmode="lin" valueType="num">
                                      <p:cBhvr>
                                        <p:cTn id="14" dur="1000" fill="hold"/>
                                        <p:tgtEl>
                                          <p:spTgt spid="1229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229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p:cNvPicPr>
            <a:picLocks noChangeAspect="1" noChangeArrowheads="1"/>
          </p:cNvPicPr>
          <p:nvPr/>
        </p:nvPicPr>
        <p:blipFill>
          <a:blip r:embed="rId2" cstate="print"/>
          <a:srcRect/>
          <a:stretch>
            <a:fillRect/>
          </a:stretch>
        </p:blipFill>
        <p:spPr bwMode="auto">
          <a:xfrm>
            <a:off x="0" y="0"/>
            <a:ext cx="9091276" cy="689800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2" cstate="print"/>
          <a:srcRect/>
          <a:stretch>
            <a:fillRect/>
          </a:stretch>
        </p:blipFill>
        <p:spPr bwMode="auto">
          <a:xfrm>
            <a:off x="251520" y="112781"/>
            <a:ext cx="8712968" cy="657807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2" cstate="print"/>
          <a:srcRect/>
          <a:stretch>
            <a:fillRect/>
          </a:stretch>
        </p:blipFill>
        <p:spPr bwMode="auto">
          <a:xfrm>
            <a:off x="0" y="-14181"/>
            <a:ext cx="9143999" cy="68863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924944"/>
            <a:ext cx="7498080" cy="1143000"/>
          </a:xfrm>
        </p:spPr>
        <p:txBody>
          <a:bodyPr>
            <a:normAutofit fontScale="90000"/>
          </a:bodyPr>
          <a:lstStyle/>
          <a:p>
            <a:r>
              <a:rPr lang="id-ID" b="1" dirty="0" smtClean="0">
                <a:solidFill>
                  <a:srgbClr val="002060"/>
                </a:solidFill>
              </a:rPr>
              <a:t>STANDAR NASIONAL PENDIDIKAN </a:t>
            </a:r>
            <a:endParaRPr lang="id-ID" b="1"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8058"/>
          </a:xfrm>
        </p:spPr>
        <p:txBody>
          <a:bodyPr>
            <a:normAutofit fontScale="90000"/>
          </a:bodyPr>
          <a:lstStyle/>
          <a:p>
            <a:r>
              <a:rPr lang="id-ID" dirty="0" smtClean="0"/>
              <a:t>Latar Belakang</a:t>
            </a:r>
            <a:endParaRPr lang="id-ID" dirty="0"/>
          </a:p>
        </p:txBody>
      </p:sp>
      <p:sp>
        <p:nvSpPr>
          <p:cNvPr id="4" name="Rectangle 3"/>
          <p:cNvSpPr/>
          <p:nvPr/>
        </p:nvSpPr>
        <p:spPr>
          <a:xfrm>
            <a:off x="5364088" y="3356992"/>
            <a:ext cx="3347864" cy="1754326"/>
          </a:xfrm>
          <a:prstGeom prst="rect">
            <a:avLst/>
          </a:prstGeom>
          <a:noFill/>
          <a:ln>
            <a:solidFill>
              <a:schemeClr val="accent1"/>
            </a:solidFill>
          </a:ln>
        </p:spPr>
        <p:txBody>
          <a:bodyPr wrap="square">
            <a:spAutoFit/>
          </a:bodyPr>
          <a:lstStyle/>
          <a:p>
            <a:endParaRPr lang="id-ID" dirty="0" smtClean="0"/>
          </a:p>
          <a:p>
            <a:r>
              <a:rPr lang="id-ID" b="1" dirty="0" smtClean="0">
                <a:solidFill>
                  <a:srgbClr val="002060"/>
                </a:solidFill>
              </a:rPr>
              <a:t>Peraturan Pemerintah Nomor19 Tahun2005 Tentang Standar Nasional Pendidikan (17 Bab, 97 Pasal)</a:t>
            </a:r>
          </a:p>
          <a:p>
            <a:endParaRPr lang="id-ID" b="1" dirty="0" smtClean="0"/>
          </a:p>
        </p:txBody>
      </p:sp>
      <p:sp>
        <p:nvSpPr>
          <p:cNvPr id="6" name="Oval 5"/>
          <p:cNvSpPr/>
          <p:nvPr/>
        </p:nvSpPr>
        <p:spPr>
          <a:xfrm>
            <a:off x="539552" y="1556792"/>
            <a:ext cx="4104456" cy="187220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endParaRPr lang="id-ID" dirty="0" smtClean="0"/>
          </a:p>
          <a:p>
            <a:pPr algn="ctr"/>
            <a:r>
              <a:rPr lang="id-ID" sz="2000" dirty="0" smtClean="0"/>
              <a:t>Undang-undang No. 20/2003 tentang Sisdiknas (Pasal35, 36, 37, 42, 43, 59, 60, dan 61) )</a:t>
            </a:r>
          </a:p>
        </p:txBody>
      </p:sp>
      <p:sp>
        <p:nvSpPr>
          <p:cNvPr id="9" name="Striped Right Arrow 8"/>
          <p:cNvSpPr/>
          <p:nvPr/>
        </p:nvSpPr>
        <p:spPr>
          <a:xfrm rot="1571781">
            <a:off x="3849011" y="3353489"/>
            <a:ext cx="1439853" cy="64807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107504" y="4581128"/>
            <a:ext cx="4824536"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id-ID" dirty="0" smtClean="0"/>
          </a:p>
          <a:p>
            <a:pPr marL="354013" indent="-354013">
              <a:buFont typeface="Wingdings" pitchFamily="2" charset="2"/>
              <a:buChar char="§"/>
            </a:pPr>
            <a:r>
              <a:rPr lang="id-ID" dirty="0" smtClean="0"/>
              <a:t>Standar Nasional Pendidikan (Pasal35)</a:t>
            </a:r>
          </a:p>
          <a:p>
            <a:pPr marL="354013" indent="-354013">
              <a:buFont typeface="Wingdings" pitchFamily="2" charset="2"/>
              <a:buChar char="§"/>
            </a:pPr>
            <a:r>
              <a:rPr lang="id-ID" dirty="0" smtClean="0"/>
              <a:t>Kurikulum (Pasal36,37)</a:t>
            </a:r>
          </a:p>
          <a:p>
            <a:pPr marL="354013" indent="-354013">
              <a:buFont typeface="Wingdings" pitchFamily="2" charset="2"/>
              <a:buChar char="§"/>
            </a:pPr>
            <a:r>
              <a:rPr lang="id-ID" dirty="0" smtClean="0"/>
              <a:t>PendidikdanTenaga Kependidikan (Pasal42,43)</a:t>
            </a:r>
          </a:p>
          <a:p>
            <a:pPr marL="354013" indent="-354013">
              <a:buFont typeface="Wingdings" pitchFamily="2" charset="2"/>
              <a:buChar char="§"/>
            </a:pPr>
            <a:r>
              <a:rPr lang="id-ID" dirty="0" smtClean="0"/>
              <a:t>Evaluasi,  Akreditasi,  dan Sertifikasi (Pasal59, 60, 61)</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8058"/>
          </a:xfrm>
        </p:spPr>
        <p:txBody>
          <a:bodyPr>
            <a:normAutofit fontScale="90000"/>
          </a:bodyPr>
          <a:lstStyle/>
          <a:p>
            <a:r>
              <a:rPr lang="id-ID" dirty="0" smtClean="0"/>
              <a:t>Latar Belakang</a:t>
            </a:r>
            <a:endParaRPr lang="id-ID" dirty="0"/>
          </a:p>
        </p:txBody>
      </p:sp>
      <p:sp>
        <p:nvSpPr>
          <p:cNvPr id="4" name="Rectangle 3"/>
          <p:cNvSpPr/>
          <p:nvPr/>
        </p:nvSpPr>
        <p:spPr>
          <a:xfrm>
            <a:off x="5508104" y="1916832"/>
            <a:ext cx="3347864" cy="1631216"/>
          </a:xfrm>
          <a:prstGeom prst="rect">
            <a:avLst/>
          </a:prstGeom>
          <a:noFill/>
          <a:ln>
            <a:solidFill>
              <a:schemeClr val="accent1"/>
            </a:solidFill>
          </a:ln>
        </p:spPr>
        <p:txBody>
          <a:bodyPr wrap="square">
            <a:spAutoFit/>
          </a:bodyPr>
          <a:lstStyle/>
          <a:p>
            <a:r>
              <a:rPr lang="id-ID" sz="2000" b="1" dirty="0" smtClean="0">
                <a:solidFill>
                  <a:srgbClr val="FF0000"/>
                </a:solidFill>
              </a:rPr>
              <a:t>Kriteria minimal </a:t>
            </a:r>
            <a:r>
              <a:rPr lang="id-ID" sz="2000" b="1" dirty="0" smtClean="0">
                <a:solidFill>
                  <a:srgbClr val="002060"/>
                </a:solidFill>
              </a:rPr>
              <a:t>tentang sistem pendidikan di seluruh wilayah hukum Negara Kesatuan Republik Indonesia</a:t>
            </a:r>
          </a:p>
        </p:txBody>
      </p:sp>
      <p:sp>
        <p:nvSpPr>
          <p:cNvPr id="6" name="Oval 5"/>
          <p:cNvSpPr/>
          <p:nvPr/>
        </p:nvSpPr>
        <p:spPr>
          <a:xfrm>
            <a:off x="539552" y="1556792"/>
            <a:ext cx="4104456" cy="187220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endParaRPr lang="id-ID" dirty="0" smtClean="0"/>
          </a:p>
          <a:p>
            <a:pPr algn="ctr"/>
            <a:r>
              <a:rPr lang="id-ID" sz="2800" dirty="0" smtClean="0">
                <a:solidFill>
                  <a:srgbClr val="FFFF00"/>
                </a:solidFill>
              </a:rPr>
              <a:t>Standar Nasional Pendidikan</a:t>
            </a:r>
          </a:p>
        </p:txBody>
      </p:sp>
      <p:sp>
        <p:nvSpPr>
          <p:cNvPr id="9" name="Striped Right Arrow 8"/>
          <p:cNvSpPr/>
          <p:nvPr/>
        </p:nvSpPr>
        <p:spPr>
          <a:xfrm>
            <a:off x="4644008" y="2276872"/>
            <a:ext cx="720080" cy="64807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2123728" y="5085184"/>
            <a:ext cx="6264696" cy="923330"/>
          </a:xfrm>
          <a:prstGeom prst="rect">
            <a:avLst/>
          </a:prstGeom>
          <a:ln>
            <a:solidFill>
              <a:srgbClr val="C00000"/>
            </a:solidFill>
          </a:ln>
        </p:spPr>
        <p:txBody>
          <a:bodyPr wrap="square">
            <a:spAutoFit/>
          </a:bodyPr>
          <a:lstStyle/>
          <a:p>
            <a:pPr marL="354013" indent="-354013"/>
            <a:r>
              <a:rPr lang="id-ID" dirty="0" smtClean="0"/>
              <a:t>	</a:t>
            </a:r>
            <a:r>
              <a:rPr lang="id-ID" b="1" dirty="0" smtClean="0">
                <a:solidFill>
                  <a:srgbClr val="FF0000"/>
                </a:solidFill>
              </a:rPr>
              <a:t>Dasar dalam perencanaan,  pelaksanaan, dan pengawasan pendidikan dalam rangka mewujudkan pendidikan nasional yang bermutu</a:t>
            </a:r>
          </a:p>
        </p:txBody>
      </p:sp>
      <p:sp>
        <p:nvSpPr>
          <p:cNvPr id="8" name="Striped Right Arrow 7"/>
          <p:cNvSpPr/>
          <p:nvPr/>
        </p:nvSpPr>
        <p:spPr>
          <a:xfrm rot="5400000">
            <a:off x="6462210" y="4023066"/>
            <a:ext cx="720080" cy="4680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3"/>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
            </a:r>
            <a:br>
              <a:rPr lang="id-ID" dirty="0" smtClean="0"/>
            </a:br>
            <a:r>
              <a:rPr lang="id-ID" sz="3600" b="1" dirty="0" smtClean="0"/>
              <a:t>FUNGSI DAN TUJUANSTANDAR NASIONAL PENDIDIKAN</a:t>
            </a:r>
            <a:r>
              <a:rPr lang="id-ID" b="1" dirty="0" smtClean="0"/>
              <a:t/>
            </a:r>
            <a:br>
              <a:rPr lang="id-ID" b="1" dirty="0" smtClean="0"/>
            </a:br>
            <a:endParaRPr lang="id-ID" dirty="0"/>
          </a:p>
        </p:txBody>
      </p:sp>
      <p:sp>
        <p:nvSpPr>
          <p:cNvPr id="3" name="Content Placeholder 2"/>
          <p:cNvSpPr>
            <a:spLocks noGrp="1"/>
          </p:cNvSpPr>
          <p:nvPr>
            <p:ph idx="1"/>
          </p:nvPr>
        </p:nvSpPr>
        <p:spPr>
          <a:xfrm>
            <a:off x="1435608" y="1447800"/>
            <a:ext cx="7498080" cy="5221560"/>
          </a:xfrm>
        </p:spPr>
        <p:txBody>
          <a:bodyPr>
            <a:normAutofit fontScale="77500" lnSpcReduction="20000"/>
          </a:bodyPr>
          <a:lstStyle/>
          <a:p>
            <a:endParaRPr lang="id-ID" dirty="0" smtClean="0"/>
          </a:p>
          <a:p>
            <a:r>
              <a:rPr lang="id-ID" dirty="0" smtClean="0">
                <a:solidFill>
                  <a:srgbClr val="002060"/>
                </a:solidFill>
              </a:rPr>
              <a:t>Standar Nasional Pendidikan berfungsi sebagai </a:t>
            </a:r>
            <a:r>
              <a:rPr lang="id-ID" dirty="0" smtClean="0">
                <a:solidFill>
                  <a:srgbClr val="FF0000"/>
                </a:solidFill>
              </a:rPr>
              <a:t>dasar dalam perencanaan,  pelaksanaan, dan pengawasan </a:t>
            </a:r>
            <a:r>
              <a:rPr lang="id-ID" dirty="0" smtClean="0">
                <a:solidFill>
                  <a:srgbClr val="002060"/>
                </a:solidFill>
              </a:rPr>
              <a:t>pendidikan dalam rangka mewujudkan pendidikan nasional yang bermutu. </a:t>
            </a:r>
          </a:p>
          <a:p>
            <a:endParaRPr lang="id-ID" dirty="0" smtClean="0">
              <a:solidFill>
                <a:srgbClr val="002060"/>
              </a:solidFill>
            </a:endParaRPr>
          </a:p>
          <a:p>
            <a:r>
              <a:rPr lang="id-ID" dirty="0" smtClean="0">
                <a:solidFill>
                  <a:srgbClr val="002060"/>
                </a:solidFill>
              </a:rPr>
              <a:t>Standar Nasional Pendidikan bertujuan </a:t>
            </a:r>
            <a:r>
              <a:rPr lang="id-ID" dirty="0" smtClean="0">
                <a:solidFill>
                  <a:srgbClr val="FF0000"/>
                </a:solidFill>
              </a:rPr>
              <a:t>menjamin mutu pendidikan nasional </a:t>
            </a:r>
            <a:r>
              <a:rPr lang="id-ID" dirty="0" smtClean="0">
                <a:solidFill>
                  <a:srgbClr val="002060"/>
                </a:solidFill>
              </a:rPr>
              <a:t>dalam rangka mencerdaskan kehidupan bangsa dan membentuk watak serta peraban bangsa yang bermartabat. </a:t>
            </a:r>
          </a:p>
          <a:p>
            <a:endParaRPr lang="id-ID" dirty="0" smtClean="0">
              <a:solidFill>
                <a:srgbClr val="002060"/>
              </a:solidFill>
            </a:endParaRPr>
          </a:p>
          <a:p>
            <a:r>
              <a:rPr lang="id-ID" dirty="0" smtClean="0">
                <a:solidFill>
                  <a:srgbClr val="002060"/>
                </a:solidFill>
              </a:rPr>
              <a:t>Standar Nasional Pendidikan </a:t>
            </a:r>
            <a:r>
              <a:rPr lang="id-ID" dirty="0" smtClean="0">
                <a:solidFill>
                  <a:srgbClr val="FF0000"/>
                </a:solidFill>
              </a:rPr>
              <a:t>disempurnakan secara terencana,  terarah,  dan berkelanjutan </a:t>
            </a:r>
            <a:r>
              <a:rPr lang="id-ID" dirty="0" smtClean="0">
                <a:solidFill>
                  <a:srgbClr val="002060"/>
                </a:solidFill>
              </a:rPr>
              <a:t>sesuai dengan tuntutan perubahan kehidupan lokal, nasional, dan            global. </a:t>
            </a:r>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strVal val="#ppt_w*0.70"/>
                                          </p:val>
                                        </p:tav>
                                        <p:tav tm="100000">
                                          <p:val>
                                            <p:strVal val="#ppt_w"/>
                                          </p:val>
                                        </p:tav>
                                      </p:tavLst>
                                    </p:anim>
                                    <p:anim calcmode="lin" valueType="num">
                                      <p:cBhvr>
                                        <p:cTn id="50" dur="1000" fill="hold"/>
                                        <p:tgtEl>
                                          <p:spTgt spid="17"/>
                                        </p:tgtEl>
                                        <p:attrNameLst>
                                          <p:attrName>ppt_h</p:attrName>
                                        </p:attrNameLst>
                                      </p:cBhvr>
                                      <p:tavLst>
                                        <p:tav tm="0">
                                          <p:val>
                                            <p:strVal val="#ppt_h"/>
                                          </p:val>
                                        </p:tav>
                                        <p:tav tm="100000">
                                          <p:val>
                                            <p:strVal val="#ppt_h"/>
                                          </p:val>
                                        </p:tav>
                                      </p:tavLst>
                                    </p:anim>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strVal val="#ppt_w*0.70"/>
                                          </p:val>
                                        </p:tav>
                                        <p:tav tm="100000">
                                          <p:val>
                                            <p:strVal val="#ppt_w"/>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strVal val="#ppt_w*0.70"/>
                                          </p:val>
                                        </p:tav>
                                        <p:tav tm="100000">
                                          <p:val>
                                            <p:strVal val="#ppt_w"/>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1000" fill="hold"/>
                                        <p:tgtEl>
                                          <p:spTgt spid="18"/>
                                        </p:tgtEl>
                                        <p:attrNameLst>
                                          <p:attrName>ppt_w</p:attrName>
                                        </p:attrNameLst>
                                      </p:cBhvr>
                                      <p:tavLst>
                                        <p:tav tm="0">
                                          <p:val>
                                            <p:strVal val="#ppt_w*0.70"/>
                                          </p:val>
                                        </p:tav>
                                        <p:tav tm="100000">
                                          <p:val>
                                            <p:strVal val="#ppt_w"/>
                                          </p:val>
                                        </p:tav>
                                      </p:tavLst>
                                    </p:anim>
                                    <p:anim calcmode="lin" valueType="num">
                                      <p:cBhvr>
                                        <p:cTn id="71" dur="1000" fill="hold"/>
                                        <p:tgtEl>
                                          <p:spTgt spid="18"/>
                                        </p:tgtEl>
                                        <p:attrNameLst>
                                          <p:attrName>ppt_h</p:attrName>
                                        </p:attrNameLst>
                                      </p:cBhvr>
                                      <p:tavLst>
                                        <p:tav tm="0">
                                          <p:val>
                                            <p:strVal val="#ppt_h"/>
                                          </p:val>
                                        </p:tav>
                                        <p:tav tm="100000">
                                          <p:val>
                                            <p:strVal val="#ppt_h"/>
                                          </p:val>
                                        </p:tav>
                                      </p:tavLst>
                                    </p:anim>
                                    <p:animEffect transition="in" filter="fade">
                                      <p:cBhvr>
                                        <p:cTn id="72" dur="1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strVal val="#ppt_w*0.70"/>
                                          </p:val>
                                        </p:tav>
                                        <p:tav tm="100000">
                                          <p:val>
                                            <p:strVal val="#ppt_w"/>
                                          </p:val>
                                        </p:tav>
                                      </p:tavLst>
                                    </p:anim>
                                    <p:anim calcmode="lin" valueType="num">
                                      <p:cBhvr>
                                        <p:cTn id="78" dur="1000" fill="hold"/>
                                        <p:tgtEl>
                                          <p:spTgt spid="21"/>
                                        </p:tgtEl>
                                        <p:attrNameLst>
                                          <p:attrName>ppt_h</p:attrName>
                                        </p:attrNameLst>
                                      </p:cBhvr>
                                      <p:tavLst>
                                        <p:tav tm="0">
                                          <p:val>
                                            <p:strVal val="#ppt_h"/>
                                          </p:val>
                                        </p:tav>
                                        <p:tav tm="100000">
                                          <p:val>
                                            <p:strVal val="#ppt_h"/>
                                          </p:val>
                                        </p:tav>
                                      </p:tavLst>
                                    </p:anim>
                                    <p:animEffect transition="in" filter="fade">
                                      <p:cBhvr>
                                        <p:cTn id="79" dur="1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strVal val="#ppt_w*0.70"/>
                                          </p:val>
                                        </p:tav>
                                        <p:tav tm="100000">
                                          <p:val>
                                            <p:strVal val="#ppt_w"/>
                                          </p:val>
                                        </p:tav>
                                      </p:tavLst>
                                    </p:anim>
                                    <p:anim calcmode="lin" valueType="num">
                                      <p:cBhvr>
                                        <p:cTn id="85" dur="1000" fill="hold"/>
                                        <p:tgtEl>
                                          <p:spTgt spid="20"/>
                                        </p:tgtEl>
                                        <p:attrNameLst>
                                          <p:attrName>ppt_h</p:attrName>
                                        </p:attrNameLst>
                                      </p:cBhvr>
                                      <p:tavLst>
                                        <p:tav tm="0">
                                          <p:val>
                                            <p:strVal val="#ppt_h"/>
                                          </p:val>
                                        </p:tav>
                                        <p:tav tm="100000">
                                          <p:val>
                                            <p:strVal val="#ppt_h"/>
                                          </p:val>
                                        </p:tav>
                                      </p:tavLst>
                                    </p:anim>
                                    <p:animEffect transition="in" filter="fade">
                                      <p:cBhvr>
                                        <p:cTn id="86" dur="1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ppt_w</p:attrName>
                                        </p:attrNameLst>
                                      </p:cBhvr>
                                      <p:tavLst>
                                        <p:tav tm="0">
                                          <p:val>
                                            <p:strVal val="#ppt_w*0.70"/>
                                          </p:val>
                                        </p:tav>
                                        <p:tav tm="100000">
                                          <p:val>
                                            <p:strVal val="#ppt_w"/>
                                          </p:val>
                                        </p:tav>
                                      </p:tavLst>
                                    </p:anim>
                                    <p:anim calcmode="lin" valueType="num">
                                      <p:cBhvr>
                                        <p:cTn id="92" dur="1000" fill="hold"/>
                                        <p:tgtEl>
                                          <p:spTgt spid="23"/>
                                        </p:tgtEl>
                                        <p:attrNameLst>
                                          <p:attrName>ppt_h</p:attrName>
                                        </p:attrNameLst>
                                      </p:cBhvr>
                                      <p:tavLst>
                                        <p:tav tm="0">
                                          <p:val>
                                            <p:strVal val="#ppt_h"/>
                                          </p:val>
                                        </p:tav>
                                        <p:tav tm="100000">
                                          <p:val>
                                            <p:strVal val="#ppt_h"/>
                                          </p:val>
                                        </p:tav>
                                      </p:tavLst>
                                    </p:anim>
                                    <p:animEffect transition="in" filter="fade">
                                      <p:cBhvr>
                                        <p:cTn id="93" dur="10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1000" fill="hold"/>
                                        <p:tgtEl>
                                          <p:spTgt spid="22"/>
                                        </p:tgtEl>
                                        <p:attrNameLst>
                                          <p:attrName>ppt_w</p:attrName>
                                        </p:attrNameLst>
                                      </p:cBhvr>
                                      <p:tavLst>
                                        <p:tav tm="0">
                                          <p:val>
                                            <p:strVal val="#ppt_w*0.70"/>
                                          </p:val>
                                        </p:tav>
                                        <p:tav tm="100000">
                                          <p:val>
                                            <p:strVal val="#ppt_w"/>
                                          </p:val>
                                        </p:tav>
                                      </p:tavLst>
                                    </p:anim>
                                    <p:anim calcmode="lin" valueType="num">
                                      <p:cBhvr>
                                        <p:cTn id="99" dur="1000" fill="hold"/>
                                        <p:tgtEl>
                                          <p:spTgt spid="22"/>
                                        </p:tgtEl>
                                        <p:attrNameLst>
                                          <p:attrName>ppt_h</p:attrName>
                                        </p:attrNameLst>
                                      </p:cBhvr>
                                      <p:tavLst>
                                        <p:tav tm="0">
                                          <p:val>
                                            <p:strVal val="#ppt_h"/>
                                          </p:val>
                                        </p:tav>
                                        <p:tav tm="100000">
                                          <p:val>
                                            <p:strVal val="#ppt_h"/>
                                          </p:val>
                                        </p:tav>
                                      </p:tavLst>
                                    </p:anim>
                                    <p:animEffect transition="in" filter="fade">
                                      <p:cBhvr>
                                        <p:cTn id="100" dur="10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strVal val="#ppt_w*0.70"/>
                                          </p:val>
                                        </p:tav>
                                        <p:tav tm="100000">
                                          <p:val>
                                            <p:strVal val="#ppt_w"/>
                                          </p:val>
                                        </p:tav>
                                      </p:tavLst>
                                    </p:anim>
                                    <p:anim calcmode="lin" valueType="num">
                                      <p:cBhvr>
                                        <p:cTn id="106" dur="1000" fill="hold"/>
                                        <p:tgtEl>
                                          <p:spTgt spid="25"/>
                                        </p:tgtEl>
                                        <p:attrNameLst>
                                          <p:attrName>ppt_h</p:attrName>
                                        </p:attrNameLst>
                                      </p:cBhvr>
                                      <p:tavLst>
                                        <p:tav tm="0">
                                          <p:val>
                                            <p:strVal val="#ppt_h"/>
                                          </p:val>
                                        </p:tav>
                                        <p:tav tm="100000">
                                          <p:val>
                                            <p:strVal val="#ppt_h"/>
                                          </p:val>
                                        </p:tav>
                                      </p:tavLst>
                                    </p:anim>
                                    <p:animEffect transition="in" filter="fade">
                                      <p:cBhvr>
                                        <p:cTn id="107" dur="10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1000" fill="hold"/>
                                        <p:tgtEl>
                                          <p:spTgt spid="24"/>
                                        </p:tgtEl>
                                        <p:attrNameLst>
                                          <p:attrName>ppt_w</p:attrName>
                                        </p:attrNameLst>
                                      </p:cBhvr>
                                      <p:tavLst>
                                        <p:tav tm="0">
                                          <p:val>
                                            <p:strVal val="#ppt_w*0.70"/>
                                          </p:val>
                                        </p:tav>
                                        <p:tav tm="100000">
                                          <p:val>
                                            <p:strVal val="#ppt_w"/>
                                          </p:val>
                                        </p:tav>
                                      </p:tavLst>
                                    </p:anim>
                                    <p:anim calcmode="lin" valueType="num">
                                      <p:cBhvr>
                                        <p:cTn id="113" dur="1000" fill="hold"/>
                                        <p:tgtEl>
                                          <p:spTgt spid="24"/>
                                        </p:tgtEl>
                                        <p:attrNameLst>
                                          <p:attrName>ppt_h</p:attrName>
                                        </p:attrNameLst>
                                      </p:cBhvr>
                                      <p:tavLst>
                                        <p:tav tm="0">
                                          <p:val>
                                            <p:strVal val="#ppt_h"/>
                                          </p:val>
                                        </p:tav>
                                        <p:tav tm="100000">
                                          <p:val>
                                            <p:strVal val="#ppt_h"/>
                                          </p:val>
                                        </p:tav>
                                      </p:tavLst>
                                    </p:anim>
                                    <p:animEffect transition="in" filter="fade">
                                      <p:cBhvr>
                                        <p:cTn id="114" dur="1000"/>
                                        <p:tgtEl>
                                          <p:spTgt spid="24"/>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1000" fill="hold"/>
                                        <p:tgtEl>
                                          <p:spTgt spid="27"/>
                                        </p:tgtEl>
                                        <p:attrNameLst>
                                          <p:attrName>ppt_w</p:attrName>
                                        </p:attrNameLst>
                                      </p:cBhvr>
                                      <p:tavLst>
                                        <p:tav tm="0">
                                          <p:val>
                                            <p:strVal val="#ppt_w*0.70"/>
                                          </p:val>
                                        </p:tav>
                                        <p:tav tm="100000">
                                          <p:val>
                                            <p:strVal val="#ppt_w"/>
                                          </p:val>
                                        </p:tav>
                                      </p:tavLst>
                                    </p:anim>
                                    <p:anim calcmode="lin" valueType="num">
                                      <p:cBhvr>
                                        <p:cTn id="120" dur="1000" fill="hold"/>
                                        <p:tgtEl>
                                          <p:spTgt spid="27"/>
                                        </p:tgtEl>
                                        <p:attrNameLst>
                                          <p:attrName>ppt_h</p:attrName>
                                        </p:attrNameLst>
                                      </p:cBhvr>
                                      <p:tavLst>
                                        <p:tav tm="0">
                                          <p:val>
                                            <p:strVal val="#ppt_h"/>
                                          </p:val>
                                        </p:tav>
                                        <p:tav tm="100000">
                                          <p:val>
                                            <p:strVal val="#ppt_h"/>
                                          </p:val>
                                        </p:tav>
                                      </p:tavLst>
                                    </p:anim>
                                    <p:animEffect transition="in" filter="fade">
                                      <p:cBhvr>
                                        <p:cTn id="121" dur="10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 calcmode="lin" valueType="num">
                                      <p:cBhvr>
                                        <p:cTn id="126" dur="1000" fill="hold"/>
                                        <p:tgtEl>
                                          <p:spTgt spid="26"/>
                                        </p:tgtEl>
                                        <p:attrNameLst>
                                          <p:attrName>ppt_w</p:attrName>
                                        </p:attrNameLst>
                                      </p:cBhvr>
                                      <p:tavLst>
                                        <p:tav tm="0">
                                          <p:val>
                                            <p:strVal val="#ppt_w*0.70"/>
                                          </p:val>
                                        </p:tav>
                                        <p:tav tm="100000">
                                          <p:val>
                                            <p:strVal val="#ppt_w"/>
                                          </p:val>
                                        </p:tav>
                                      </p:tavLst>
                                    </p:anim>
                                    <p:anim calcmode="lin" valueType="num">
                                      <p:cBhvr>
                                        <p:cTn id="127" dur="1000" fill="hold"/>
                                        <p:tgtEl>
                                          <p:spTgt spid="26"/>
                                        </p:tgtEl>
                                        <p:attrNameLst>
                                          <p:attrName>ppt_h</p:attrName>
                                        </p:attrNameLst>
                                      </p:cBhvr>
                                      <p:tavLst>
                                        <p:tav tm="0">
                                          <p:val>
                                            <p:strVal val="#ppt_h"/>
                                          </p:val>
                                        </p:tav>
                                        <p:tav tm="100000">
                                          <p:val>
                                            <p:strVal val="#ppt_h"/>
                                          </p:val>
                                        </p:tav>
                                      </p:tavLst>
                                    </p:anim>
                                    <p:animEffect transition="in" filter="fade">
                                      <p:cBhvr>
                                        <p:cTn id="12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6" grpId="0" animBg="1"/>
      <p:bldP spid="18" grpId="0" animBg="1"/>
      <p:bldP spid="20" grpId="0" animBg="1"/>
      <p:bldP spid="22" grpId="0" animBg="1"/>
      <p:bldP spid="24"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395536" y="1628800"/>
            <a:ext cx="8064896" cy="2160240"/>
          </a:xfrm>
          <a:prstGeom prst="wedgeRectCallout">
            <a:avLst>
              <a:gd name="adj1" fmla="val -117"/>
              <a:gd name="adj2" fmla="val -63223"/>
            </a:avLst>
          </a:prstGeom>
        </p:spPr>
        <p:style>
          <a:lnRef idx="3">
            <a:schemeClr val="lt1"/>
          </a:lnRef>
          <a:fillRef idx="1">
            <a:schemeClr val="dk1"/>
          </a:fillRef>
          <a:effectRef idx="1">
            <a:schemeClr val="dk1"/>
          </a:effectRef>
          <a:fontRef idx="minor">
            <a:schemeClr val="lt1"/>
          </a:fontRef>
        </p:style>
        <p:txBody>
          <a:bodyPr rtlCol="0" anchor="ctr"/>
          <a:lstStyle/>
          <a:p>
            <a:r>
              <a:rPr lang="id-ID" dirty="0" smtClean="0">
                <a:solidFill>
                  <a:srgbClr val="FFFF00"/>
                </a:solidFill>
              </a:rPr>
              <a:t>Digunakan sebagai pedoman penilaian dalam </a:t>
            </a:r>
            <a:r>
              <a:rPr lang="id-ID" dirty="0" smtClean="0">
                <a:solidFill>
                  <a:schemeClr val="bg1"/>
                </a:solidFill>
              </a:rPr>
              <a:t>menentukan kelulusan </a:t>
            </a:r>
            <a:r>
              <a:rPr lang="id-ID" dirty="0" smtClean="0">
                <a:solidFill>
                  <a:srgbClr val="FFFF00"/>
                </a:solidFill>
              </a:rPr>
              <a:t>peserta didik. </a:t>
            </a:r>
          </a:p>
          <a:p>
            <a:endParaRPr lang="id-ID" dirty="0" smtClean="0">
              <a:solidFill>
                <a:srgbClr val="FFFF00"/>
              </a:solidFill>
            </a:endParaRPr>
          </a:p>
          <a:p>
            <a:r>
              <a:rPr lang="id-ID" dirty="0" smtClean="0">
                <a:solidFill>
                  <a:srgbClr val="FFFF00"/>
                </a:solidFill>
              </a:rPr>
              <a:t>Meliputi standar kompetensi lulusan minimal </a:t>
            </a:r>
            <a:r>
              <a:rPr lang="id-ID" dirty="0" smtClean="0">
                <a:solidFill>
                  <a:schemeClr val="bg1"/>
                </a:solidFill>
              </a:rPr>
              <a:t>satuan pendidikan</a:t>
            </a:r>
            <a:r>
              <a:rPr lang="id-ID" dirty="0" smtClean="0">
                <a:solidFill>
                  <a:srgbClr val="FFFF00"/>
                </a:solidFill>
              </a:rPr>
              <a:t>, standar kompetensi lulusan minimal </a:t>
            </a:r>
            <a:r>
              <a:rPr lang="id-ID" dirty="0" smtClean="0">
                <a:solidFill>
                  <a:schemeClr val="bg1"/>
                </a:solidFill>
              </a:rPr>
              <a:t>kelompok mata pelajaran</a:t>
            </a:r>
            <a:r>
              <a:rPr lang="id-ID" dirty="0" smtClean="0">
                <a:solidFill>
                  <a:srgbClr val="FFFF00"/>
                </a:solidFill>
              </a:rPr>
              <a:t>, dan standar kompetensi lulusan minimal </a:t>
            </a:r>
            <a:r>
              <a:rPr lang="id-ID" dirty="0" smtClean="0">
                <a:solidFill>
                  <a:schemeClr val="bg1"/>
                </a:solidFill>
              </a:rPr>
              <a:t>mata pelajaran</a:t>
            </a:r>
            <a:r>
              <a:rPr lang="id-ID" dirty="0" smtClean="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539552" y="2276872"/>
            <a:ext cx="8064896" cy="2160240"/>
          </a:xfrm>
          <a:prstGeom prst="wedgeRectCallout">
            <a:avLst>
              <a:gd name="adj1" fmla="val -117"/>
              <a:gd name="adj2" fmla="val -63223"/>
            </a:avLst>
          </a:prstGeom>
        </p:spPr>
        <p:style>
          <a:lnRef idx="3">
            <a:schemeClr val="lt1"/>
          </a:lnRef>
          <a:fillRef idx="1">
            <a:schemeClr val="dk1"/>
          </a:fillRef>
          <a:effectRef idx="1">
            <a:schemeClr val="dk1"/>
          </a:effectRef>
          <a:fontRef idx="minor">
            <a:schemeClr val="lt1"/>
          </a:fontRef>
        </p:style>
        <p:txBody>
          <a:bodyPr rtlCol="0" anchor="ctr"/>
          <a:lstStyle/>
          <a:p>
            <a:r>
              <a:rPr lang="id-ID" dirty="0" smtClean="0">
                <a:solidFill>
                  <a:srgbClr val="FFFF00"/>
                </a:solidFill>
              </a:rPr>
              <a:t>Mencakup lingkup </a:t>
            </a:r>
            <a:r>
              <a:rPr lang="id-ID" dirty="0" smtClean="0">
                <a:solidFill>
                  <a:schemeClr val="bg1"/>
                </a:solidFill>
              </a:rPr>
              <a:t>materi minimal dan tingkat kompetensi minimal </a:t>
            </a:r>
            <a:r>
              <a:rPr lang="id-ID" dirty="0" smtClean="0">
                <a:solidFill>
                  <a:srgbClr val="FFFF00"/>
                </a:solidFill>
              </a:rPr>
              <a:t>untuk mencapai Standar Isi kompetensi lulusan minimal pada jenjang dan jenis pendidikan tertentu. </a:t>
            </a:r>
          </a:p>
          <a:p>
            <a:endParaRPr lang="id-ID" dirty="0" smtClean="0">
              <a:solidFill>
                <a:srgbClr val="FFFF00"/>
              </a:solidFill>
            </a:endParaRPr>
          </a:p>
          <a:p>
            <a:r>
              <a:rPr lang="id-ID" dirty="0" smtClean="0">
                <a:solidFill>
                  <a:srgbClr val="FFFF00"/>
                </a:solidFill>
              </a:rPr>
              <a:t>Standar isi memuat kerangka dasar dan struktur kurikulum, beban belajar, kurikulum tingkat satuan pendidikan, dan kalender pendidikan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9" name="Text Box 15"/>
          <p:cNvSpPr txBox="1">
            <a:spLocks noChangeArrowheads="1"/>
          </p:cNvSpPr>
          <p:nvPr/>
        </p:nvSpPr>
        <p:spPr bwMode="auto">
          <a:xfrm>
            <a:off x="323528" y="2492896"/>
            <a:ext cx="1739900" cy="1814512"/>
          </a:xfrm>
          <a:prstGeom prst="rect">
            <a:avLst/>
          </a:prstGeom>
          <a:solidFill>
            <a:srgbClr val="FF9900"/>
          </a:solidFill>
          <a:ln w="9525">
            <a:solidFill>
              <a:srgbClr val="000000"/>
            </a:solidFill>
            <a:miter lim="800000"/>
            <a:headEnd/>
            <a:tailEnd/>
          </a:ln>
        </p:spPr>
        <p:txBody>
          <a:bodyPr/>
          <a:lstStyle/>
          <a:p>
            <a:pPr eaLnBrk="1" hangingPunct="1"/>
            <a:endParaRPr lang="en-US" sz="2000" b="1">
              <a:solidFill>
                <a:srgbClr val="800000"/>
              </a:solidFill>
              <a:latin typeface="Arial" charset="0"/>
            </a:endParaRPr>
          </a:p>
          <a:p>
            <a:pPr eaLnBrk="1" hangingPunct="1"/>
            <a:r>
              <a:rPr lang="en-US" sz="2000" b="1">
                <a:solidFill>
                  <a:srgbClr val="800000"/>
                </a:solidFill>
                <a:latin typeface="Arial" charset="0"/>
              </a:rPr>
              <a:t>Usaha Sadar dan Terencana</a:t>
            </a:r>
            <a:endParaRPr lang="en-US" sz="2000">
              <a:solidFill>
                <a:srgbClr val="800000"/>
              </a:solidFill>
              <a:latin typeface="Arial" charset="0"/>
            </a:endParaRPr>
          </a:p>
        </p:txBody>
      </p:sp>
      <p:sp>
        <p:nvSpPr>
          <p:cNvPr id="16400" name="Text Box 16"/>
          <p:cNvSpPr txBox="1">
            <a:spLocks noChangeArrowheads="1"/>
          </p:cNvSpPr>
          <p:nvPr/>
        </p:nvSpPr>
        <p:spPr bwMode="auto">
          <a:xfrm>
            <a:off x="2513013" y="2286000"/>
            <a:ext cx="2055812" cy="2590800"/>
          </a:xfrm>
          <a:prstGeom prst="rect">
            <a:avLst/>
          </a:prstGeom>
          <a:solidFill>
            <a:srgbClr val="FF9900"/>
          </a:solidFill>
          <a:ln w="9525">
            <a:solidFill>
              <a:srgbClr val="000000"/>
            </a:solidFill>
            <a:miter lim="800000"/>
            <a:headEnd/>
            <a:tailEnd/>
          </a:ln>
        </p:spPr>
        <p:txBody>
          <a:bodyPr/>
          <a:lstStyle/>
          <a:p>
            <a:pPr eaLnBrk="1" hangingPunct="1"/>
            <a:endParaRPr lang="en-US" sz="2000" b="1">
              <a:solidFill>
                <a:srgbClr val="800000"/>
              </a:solidFill>
              <a:latin typeface="Arial" charset="0"/>
            </a:endParaRPr>
          </a:p>
          <a:p>
            <a:pPr eaLnBrk="1" hangingPunct="1"/>
            <a:r>
              <a:rPr lang="en-US" sz="2000" b="1">
                <a:solidFill>
                  <a:srgbClr val="800000"/>
                </a:solidFill>
                <a:latin typeface="Arial" charset="0"/>
              </a:rPr>
              <a:t>Mewujudkan suasana belajar dan proses pembelajaran</a:t>
            </a:r>
            <a:endParaRPr lang="en-US" sz="2000">
              <a:solidFill>
                <a:srgbClr val="800000"/>
              </a:solidFill>
              <a:latin typeface="Arial" charset="0"/>
            </a:endParaRPr>
          </a:p>
        </p:txBody>
      </p:sp>
      <p:sp>
        <p:nvSpPr>
          <p:cNvPr id="16401" name="Text Box 17"/>
          <p:cNvSpPr txBox="1">
            <a:spLocks noChangeArrowheads="1"/>
          </p:cNvSpPr>
          <p:nvPr/>
        </p:nvSpPr>
        <p:spPr bwMode="auto">
          <a:xfrm>
            <a:off x="4835177" y="2286000"/>
            <a:ext cx="1897063" cy="2590800"/>
          </a:xfrm>
          <a:prstGeom prst="rect">
            <a:avLst/>
          </a:prstGeom>
          <a:solidFill>
            <a:srgbClr val="FF9900"/>
          </a:solidFill>
          <a:ln w="9525">
            <a:solidFill>
              <a:srgbClr val="000000"/>
            </a:solidFill>
            <a:miter lim="800000"/>
            <a:headEnd/>
            <a:tailEnd/>
          </a:ln>
        </p:spPr>
        <p:txBody>
          <a:bodyPr/>
          <a:lstStyle/>
          <a:p>
            <a:pPr eaLnBrk="1" hangingPunct="1"/>
            <a:endParaRPr lang="en-US" sz="2000" b="1">
              <a:latin typeface="Arial" charset="0"/>
            </a:endParaRPr>
          </a:p>
          <a:p>
            <a:pPr eaLnBrk="1" hangingPunct="1"/>
            <a:r>
              <a:rPr lang="en-US" sz="2000" b="1">
                <a:solidFill>
                  <a:srgbClr val="800000"/>
                </a:solidFill>
                <a:latin typeface="Arial" charset="0"/>
              </a:rPr>
              <a:t>Peserta didik secara aktif mengembang kan potensi dirinya</a:t>
            </a:r>
            <a:endParaRPr lang="en-US" sz="2000">
              <a:solidFill>
                <a:srgbClr val="800000"/>
              </a:solidFill>
              <a:latin typeface="Arial" charset="0"/>
            </a:endParaRPr>
          </a:p>
        </p:txBody>
      </p:sp>
      <p:sp>
        <p:nvSpPr>
          <p:cNvPr id="16402" name="Text Box 18"/>
          <p:cNvSpPr txBox="1">
            <a:spLocks noChangeArrowheads="1"/>
          </p:cNvSpPr>
          <p:nvPr/>
        </p:nvSpPr>
        <p:spPr bwMode="auto">
          <a:xfrm>
            <a:off x="7139434" y="2286000"/>
            <a:ext cx="1897062" cy="2590800"/>
          </a:xfrm>
          <a:prstGeom prst="rect">
            <a:avLst/>
          </a:prstGeom>
          <a:ln>
            <a:headEnd/>
            <a:tailEnd/>
          </a:ln>
        </p:spPr>
        <p:style>
          <a:lnRef idx="3">
            <a:schemeClr val="lt1"/>
          </a:lnRef>
          <a:fillRef idx="1">
            <a:schemeClr val="dk1"/>
          </a:fillRef>
          <a:effectRef idx="1">
            <a:schemeClr val="dk1"/>
          </a:effectRef>
          <a:fontRef idx="minor">
            <a:schemeClr val="lt1"/>
          </a:fontRef>
        </p:style>
        <p:txBody>
          <a:bodyPr/>
          <a:lstStyle/>
          <a:p>
            <a:pPr eaLnBrk="1" hangingPunct="1"/>
            <a:endParaRPr lang="en-US" sz="2000" b="1" dirty="0">
              <a:latin typeface="Arial" charset="0"/>
            </a:endParaRPr>
          </a:p>
          <a:p>
            <a:pPr eaLnBrk="1" hangingPunct="1"/>
            <a:r>
              <a:rPr lang="en-US" sz="2000" b="1" dirty="0" err="1">
                <a:solidFill>
                  <a:srgbClr val="FFFF00"/>
                </a:solidFill>
                <a:latin typeface="Arial" charset="0"/>
              </a:rPr>
              <a:t>Keagamaan</a:t>
            </a:r>
            <a:r>
              <a:rPr lang="en-US" sz="2000" b="1" dirty="0">
                <a:solidFill>
                  <a:srgbClr val="FFFF00"/>
                </a:solidFill>
                <a:latin typeface="Arial" charset="0"/>
              </a:rPr>
              <a:t>, </a:t>
            </a:r>
            <a:r>
              <a:rPr lang="en-US" sz="2000" b="1" dirty="0" err="1" smtClean="0">
                <a:solidFill>
                  <a:srgbClr val="FFFF00"/>
                </a:solidFill>
                <a:latin typeface="Arial" charset="0"/>
              </a:rPr>
              <a:t>peng</a:t>
            </a:r>
            <a:r>
              <a:rPr lang="id-ID" sz="2000" b="1" dirty="0" smtClean="0">
                <a:solidFill>
                  <a:srgbClr val="FFFF00"/>
                </a:solidFill>
                <a:latin typeface="Arial" charset="0"/>
              </a:rPr>
              <a:t>endalian </a:t>
            </a:r>
            <a:r>
              <a:rPr lang="en-US" sz="2000" b="1" dirty="0" smtClean="0">
                <a:solidFill>
                  <a:srgbClr val="FFFF00"/>
                </a:solidFill>
                <a:latin typeface="Arial" charset="0"/>
              </a:rPr>
              <a:t> </a:t>
            </a:r>
            <a:r>
              <a:rPr lang="en-US" sz="2000" b="1" dirty="0" err="1">
                <a:solidFill>
                  <a:srgbClr val="FFFF00"/>
                </a:solidFill>
                <a:latin typeface="Arial" charset="0"/>
              </a:rPr>
              <a:t>diri</a:t>
            </a:r>
            <a:r>
              <a:rPr lang="en-US" sz="2000" b="1" dirty="0">
                <a:solidFill>
                  <a:srgbClr val="FFFF00"/>
                </a:solidFill>
                <a:latin typeface="Arial" charset="0"/>
              </a:rPr>
              <a:t>, </a:t>
            </a:r>
            <a:r>
              <a:rPr lang="en-US" sz="2000" b="1" dirty="0" err="1" smtClean="0">
                <a:solidFill>
                  <a:srgbClr val="FFFF00"/>
                </a:solidFill>
                <a:latin typeface="Arial" charset="0"/>
              </a:rPr>
              <a:t>kepriba</a:t>
            </a:r>
            <a:r>
              <a:rPr lang="id-ID" sz="2000" b="1" dirty="0" smtClean="0">
                <a:solidFill>
                  <a:srgbClr val="FFFF00"/>
                </a:solidFill>
                <a:latin typeface="Arial" charset="0"/>
              </a:rPr>
              <a:t>dian</a:t>
            </a:r>
            <a:r>
              <a:rPr lang="en-US" sz="2000" b="1" dirty="0" smtClean="0">
                <a:solidFill>
                  <a:srgbClr val="FFFF00"/>
                </a:solidFill>
                <a:latin typeface="Arial" charset="0"/>
              </a:rPr>
              <a:t>, </a:t>
            </a:r>
            <a:r>
              <a:rPr lang="en-US" sz="2000" b="1" dirty="0" err="1">
                <a:solidFill>
                  <a:srgbClr val="FFFF00"/>
                </a:solidFill>
                <a:latin typeface="Arial" charset="0"/>
              </a:rPr>
              <a:t>cerdas</a:t>
            </a:r>
            <a:r>
              <a:rPr lang="en-US" sz="2000" b="1" dirty="0">
                <a:solidFill>
                  <a:srgbClr val="FFFF00"/>
                </a:solidFill>
                <a:latin typeface="Arial" charset="0"/>
              </a:rPr>
              <a:t>, </a:t>
            </a:r>
            <a:r>
              <a:rPr lang="en-US" sz="2000" b="1" dirty="0" err="1">
                <a:solidFill>
                  <a:srgbClr val="FFFF00"/>
                </a:solidFill>
                <a:latin typeface="Arial" charset="0"/>
              </a:rPr>
              <a:t>akhlak</a:t>
            </a:r>
            <a:r>
              <a:rPr lang="en-US" sz="2000" b="1" dirty="0">
                <a:solidFill>
                  <a:srgbClr val="FFFF00"/>
                </a:solidFill>
                <a:latin typeface="Arial" charset="0"/>
              </a:rPr>
              <a:t>  </a:t>
            </a:r>
            <a:r>
              <a:rPr lang="en-US" sz="2000" b="1" dirty="0" err="1">
                <a:solidFill>
                  <a:srgbClr val="FFFF00"/>
                </a:solidFill>
                <a:latin typeface="Arial" charset="0"/>
              </a:rPr>
              <a:t>mulia</a:t>
            </a:r>
            <a:r>
              <a:rPr lang="en-US" sz="2000" b="1" dirty="0">
                <a:solidFill>
                  <a:srgbClr val="FFFF00"/>
                </a:solidFill>
                <a:latin typeface="Arial" charset="0"/>
              </a:rPr>
              <a:t>, </a:t>
            </a:r>
            <a:r>
              <a:rPr lang="en-US" sz="2000" b="1" dirty="0" err="1">
                <a:solidFill>
                  <a:srgbClr val="FFFF00"/>
                </a:solidFill>
                <a:latin typeface="Arial" charset="0"/>
              </a:rPr>
              <a:t>trampil</a:t>
            </a:r>
            <a:endParaRPr lang="en-US" sz="2000" dirty="0">
              <a:solidFill>
                <a:srgbClr val="FFFF00"/>
              </a:solidFill>
              <a:latin typeface="Arial" charset="0"/>
            </a:endParaRPr>
          </a:p>
        </p:txBody>
      </p:sp>
      <p:sp>
        <p:nvSpPr>
          <p:cNvPr id="16403" name="AutoShape 19"/>
          <p:cNvSpPr>
            <a:spLocks noChangeArrowheads="1"/>
          </p:cNvSpPr>
          <p:nvPr/>
        </p:nvSpPr>
        <p:spPr bwMode="auto">
          <a:xfrm>
            <a:off x="4411663" y="3063875"/>
            <a:ext cx="473075" cy="776288"/>
          </a:xfrm>
          <a:prstGeom prst="chevron">
            <a:avLst>
              <a:gd name="adj" fmla="val 25000"/>
            </a:avLst>
          </a:prstGeom>
          <a:solidFill>
            <a:srgbClr val="00FF00"/>
          </a:solidFill>
          <a:ln w="9525">
            <a:solidFill>
              <a:srgbClr val="000000"/>
            </a:solidFill>
            <a:miter lim="800000"/>
            <a:headEnd/>
            <a:tailEnd/>
          </a:ln>
        </p:spPr>
        <p:txBody>
          <a:bodyPr/>
          <a:lstStyle/>
          <a:p>
            <a:endParaRPr lang="id-ID"/>
          </a:p>
        </p:txBody>
      </p:sp>
      <p:sp>
        <p:nvSpPr>
          <p:cNvPr id="16404" name="AutoShape 20"/>
          <p:cNvSpPr>
            <a:spLocks noChangeArrowheads="1"/>
          </p:cNvSpPr>
          <p:nvPr/>
        </p:nvSpPr>
        <p:spPr bwMode="auto">
          <a:xfrm>
            <a:off x="2051720" y="3068960"/>
            <a:ext cx="474663" cy="776288"/>
          </a:xfrm>
          <a:prstGeom prst="chevron">
            <a:avLst>
              <a:gd name="adj" fmla="val 25000"/>
            </a:avLst>
          </a:prstGeom>
          <a:solidFill>
            <a:srgbClr val="00FF00"/>
          </a:solidFill>
          <a:ln w="9525">
            <a:solidFill>
              <a:srgbClr val="000000"/>
            </a:solidFill>
            <a:miter lim="800000"/>
            <a:headEnd/>
            <a:tailEnd/>
          </a:ln>
        </p:spPr>
        <p:txBody>
          <a:bodyPr/>
          <a:lstStyle/>
          <a:p>
            <a:pPr eaLnBrk="1" hangingPunct="1"/>
            <a:endParaRPr lang="en-GB">
              <a:solidFill>
                <a:srgbClr val="800000"/>
              </a:solidFill>
              <a:latin typeface="Arial" charset="0"/>
            </a:endParaRPr>
          </a:p>
        </p:txBody>
      </p:sp>
      <p:sp>
        <p:nvSpPr>
          <p:cNvPr id="16405" name="AutoShape 21"/>
          <p:cNvSpPr>
            <a:spLocks noChangeArrowheads="1"/>
          </p:cNvSpPr>
          <p:nvPr/>
        </p:nvSpPr>
        <p:spPr bwMode="auto">
          <a:xfrm>
            <a:off x="6689626" y="3063875"/>
            <a:ext cx="474662" cy="776288"/>
          </a:xfrm>
          <a:prstGeom prst="chevron">
            <a:avLst>
              <a:gd name="adj" fmla="val 25000"/>
            </a:avLst>
          </a:prstGeom>
          <a:solidFill>
            <a:srgbClr val="00FF00"/>
          </a:solidFill>
          <a:ln w="9525">
            <a:solidFill>
              <a:srgbClr val="000000"/>
            </a:solidFill>
            <a:miter lim="800000"/>
            <a:headEnd/>
            <a:tailEnd/>
          </a:ln>
        </p:spPr>
        <p:txBody>
          <a:bodyPr/>
          <a:lstStyle/>
          <a:p>
            <a:endParaRPr lang="id-ID"/>
          </a:p>
        </p:txBody>
      </p:sp>
      <p:sp>
        <p:nvSpPr>
          <p:cNvPr id="16406" name="Text Box 22"/>
          <p:cNvSpPr txBox="1">
            <a:spLocks noChangeArrowheads="1"/>
          </p:cNvSpPr>
          <p:nvPr/>
        </p:nvSpPr>
        <p:spPr bwMode="auto">
          <a:xfrm>
            <a:off x="685800" y="304800"/>
            <a:ext cx="8001000" cy="1066800"/>
          </a:xfrm>
          <a:prstGeom prst="rect">
            <a:avLst/>
          </a:prstGeom>
          <a:noFill/>
          <a:ln w="9525">
            <a:noFill/>
            <a:miter lim="800000"/>
            <a:headEnd/>
            <a:tailEnd/>
          </a:ln>
          <a:effectLst/>
        </p:spPr>
        <p:txBody>
          <a:bodyPr>
            <a:spAutoFit/>
          </a:bodyPr>
          <a:lstStyle/>
          <a:p>
            <a:pPr eaLnBrk="1" hangingPunct="1">
              <a:spcBef>
                <a:spcPct val="50000"/>
              </a:spcBef>
            </a:pPr>
            <a:r>
              <a:rPr lang="en-US" sz="3200" b="1">
                <a:latin typeface="Arial" charset="0"/>
              </a:rPr>
              <a:t>BUTIR-BUTIR PENTING DALAM PENDIDIKAN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406"/>
                                        </p:tgtEl>
                                        <p:attrNameLst>
                                          <p:attrName>style.visibility</p:attrName>
                                        </p:attrNameLst>
                                      </p:cBhvr>
                                      <p:to>
                                        <p:strVal val="visible"/>
                                      </p:to>
                                    </p:set>
                                    <p:anim to="" calcmode="lin" valueType="num">
                                      <p:cBhvr>
                                        <p:cTn id="7" dur="1" fill="hold"/>
                                        <p:tgtEl>
                                          <p:spTgt spid="1640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6399"/>
                                        </p:tgtEl>
                                        <p:attrNameLst>
                                          <p:attrName>style.visibility</p:attrName>
                                        </p:attrNameLst>
                                      </p:cBhvr>
                                      <p:to>
                                        <p:strVal val="visible"/>
                                      </p:to>
                                    </p:set>
                                    <p:anim calcmode="lin" valueType="num">
                                      <p:cBhvr>
                                        <p:cTn id="12" dur="1000" fill="hold"/>
                                        <p:tgtEl>
                                          <p:spTgt spid="16399"/>
                                        </p:tgtEl>
                                        <p:attrNameLst>
                                          <p:attrName>ppt_w</p:attrName>
                                        </p:attrNameLst>
                                      </p:cBhvr>
                                      <p:tavLst>
                                        <p:tav tm="0">
                                          <p:val>
                                            <p:strVal val="#ppt_w+.3"/>
                                          </p:val>
                                        </p:tav>
                                        <p:tav tm="100000">
                                          <p:val>
                                            <p:strVal val="#ppt_w"/>
                                          </p:val>
                                        </p:tav>
                                      </p:tavLst>
                                    </p:anim>
                                    <p:anim calcmode="lin" valueType="num">
                                      <p:cBhvr>
                                        <p:cTn id="13" dur="1000" fill="hold"/>
                                        <p:tgtEl>
                                          <p:spTgt spid="16399"/>
                                        </p:tgtEl>
                                        <p:attrNameLst>
                                          <p:attrName>ppt_h</p:attrName>
                                        </p:attrNameLst>
                                      </p:cBhvr>
                                      <p:tavLst>
                                        <p:tav tm="0">
                                          <p:val>
                                            <p:strVal val="#ppt_h"/>
                                          </p:val>
                                        </p:tav>
                                        <p:tav tm="100000">
                                          <p:val>
                                            <p:strVal val="#ppt_h"/>
                                          </p:val>
                                        </p:tav>
                                      </p:tavLst>
                                    </p:anim>
                                    <p:animEffect transition="in" filter="fade">
                                      <p:cBhvr>
                                        <p:cTn id="14" dur="1000"/>
                                        <p:tgtEl>
                                          <p:spTgt spid="1639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404"/>
                                        </p:tgtEl>
                                        <p:attrNameLst>
                                          <p:attrName>style.visibility</p:attrName>
                                        </p:attrNameLst>
                                      </p:cBhvr>
                                      <p:to>
                                        <p:strVal val="visible"/>
                                      </p:to>
                                    </p:set>
                                    <p:animEffect transition="in" filter="wipe(left)">
                                      <p:cBhvr>
                                        <p:cTn id="19" dur="500"/>
                                        <p:tgtEl>
                                          <p:spTgt spid="1640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6400"/>
                                        </p:tgtEl>
                                        <p:attrNameLst>
                                          <p:attrName>style.visibility</p:attrName>
                                        </p:attrNameLst>
                                      </p:cBhvr>
                                      <p:to>
                                        <p:strVal val="visible"/>
                                      </p:to>
                                    </p:set>
                                    <p:anim calcmode="lin" valueType="num">
                                      <p:cBhvr>
                                        <p:cTn id="24" dur="1000" fill="hold"/>
                                        <p:tgtEl>
                                          <p:spTgt spid="16400"/>
                                        </p:tgtEl>
                                        <p:attrNameLst>
                                          <p:attrName>ppt_w</p:attrName>
                                        </p:attrNameLst>
                                      </p:cBhvr>
                                      <p:tavLst>
                                        <p:tav tm="0">
                                          <p:val>
                                            <p:strVal val="#ppt_w+.3"/>
                                          </p:val>
                                        </p:tav>
                                        <p:tav tm="100000">
                                          <p:val>
                                            <p:strVal val="#ppt_w"/>
                                          </p:val>
                                        </p:tav>
                                      </p:tavLst>
                                    </p:anim>
                                    <p:anim calcmode="lin" valueType="num">
                                      <p:cBhvr>
                                        <p:cTn id="25" dur="1000" fill="hold"/>
                                        <p:tgtEl>
                                          <p:spTgt spid="16400"/>
                                        </p:tgtEl>
                                        <p:attrNameLst>
                                          <p:attrName>ppt_h</p:attrName>
                                        </p:attrNameLst>
                                      </p:cBhvr>
                                      <p:tavLst>
                                        <p:tav tm="0">
                                          <p:val>
                                            <p:strVal val="#ppt_h"/>
                                          </p:val>
                                        </p:tav>
                                        <p:tav tm="100000">
                                          <p:val>
                                            <p:strVal val="#ppt_h"/>
                                          </p:val>
                                        </p:tav>
                                      </p:tavLst>
                                    </p:anim>
                                    <p:animEffect transition="in" filter="fade">
                                      <p:cBhvr>
                                        <p:cTn id="26" dur="1000"/>
                                        <p:tgtEl>
                                          <p:spTgt spid="1640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403"/>
                                        </p:tgtEl>
                                        <p:attrNameLst>
                                          <p:attrName>style.visibility</p:attrName>
                                        </p:attrNameLst>
                                      </p:cBhvr>
                                      <p:to>
                                        <p:strVal val="visible"/>
                                      </p:to>
                                    </p:set>
                                    <p:anim calcmode="lin" valueType="num">
                                      <p:cBhvr additive="base">
                                        <p:cTn id="31" dur="500" fill="hold"/>
                                        <p:tgtEl>
                                          <p:spTgt spid="16403"/>
                                        </p:tgtEl>
                                        <p:attrNameLst>
                                          <p:attrName>ppt_x</p:attrName>
                                        </p:attrNameLst>
                                      </p:cBhvr>
                                      <p:tavLst>
                                        <p:tav tm="0">
                                          <p:val>
                                            <p:strVal val="0-#ppt_w/2"/>
                                          </p:val>
                                        </p:tav>
                                        <p:tav tm="100000">
                                          <p:val>
                                            <p:strVal val="#ppt_x"/>
                                          </p:val>
                                        </p:tav>
                                      </p:tavLst>
                                    </p:anim>
                                    <p:anim calcmode="lin" valueType="num">
                                      <p:cBhvr additive="base">
                                        <p:cTn id="32"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16401"/>
                                        </p:tgtEl>
                                        <p:attrNameLst>
                                          <p:attrName>style.visibility</p:attrName>
                                        </p:attrNameLst>
                                      </p:cBhvr>
                                      <p:to>
                                        <p:strVal val="visible"/>
                                      </p:to>
                                    </p:set>
                                    <p:anim calcmode="lin" valueType="num">
                                      <p:cBhvr>
                                        <p:cTn id="37" dur="1000" fill="hold"/>
                                        <p:tgtEl>
                                          <p:spTgt spid="16401"/>
                                        </p:tgtEl>
                                        <p:attrNameLst>
                                          <p:attrName>ppt_w</p:attrName>
                                        </p:attrNameLst>
                                      </p:cBhvr>
                                      <p:tavLst>
                                        <p:tav tm="0">
                                          <p:val>
                                            <p:strVal val="#ppt_w+.3"/>
                                          </p:val>
                                        </p:tav>
                                        <p:tav tm="100000">
                                          <p:val>
                                            <p:strVal val="#ppt_w"/>
                                          </p:val>
                                        </p:tav>
                                      </p:tavLst>
                                    </p:anim>
                                    <p:anim calcmode="lin" valueType="num">
                                      <p:cBhvr>
                                        <p:cTn id="38" dur="1000" fill="hold"/>
                                        <p:tgtEl>
                                          <p:spTgt spid="16401"/>
                                        </p:tgtEl>
                                        <p:attrNameLst>
                                          <p:attrName>ppt_h</p:attrName>
                                        </p:attrNameLst>
                                      </p:cBhvr>
                                      <p:tavLst>
                                        <p:tav tm="0">
                                          <p:val>
                                            <p:strVal val="#ppt_h"/>
                                          </p:val>
                                        </p:tav>
                                        <p:tav tm="100000">
                                          <p:val>
                                            <p:strVal val="#ppt_h"/>
                                          </p:val>
                                        </p:tav>
                                      </p:tavLst>
                                    </p:anim>
                                    <p:animEffect transition="in" filter="fade">
                                      <p:cBhvr>
                                        <p:cTn id="39" dur="1000"/>
                                        <p:tgtEl>
                                          <p:spTgt spid="1640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6405"/>
                                        </p:tgtEl>
                                        <p:attrNameLst>
                                          <p:attrName>style.visibility</p:attrName>
                                        </p:attrNameLst>
                                      </p:cBhvr>
                                      <p:to>
                                        <p:strVal val="visible"/>
                                      </p:to>
                                    </p:set>
                                    <p:anim calcmode="lin" valueType="num">
                                      <p:cBhvr additive="base">
                                        <p:cTn id="44" dur="500" fill="hold"/>
                                        <p:tgtEl>
                                          <p:spTgt spid="16405"/>
                                        </p:tgtEl>
                                        <p:attrNameLst>
                                          <p:attrName>ppt_x</p:attrName>
                                        </p:attrNameLst>
                                      </p:cBhvr>
                                      <p:tavLst>
                                        <p:tav tm="0">
                                          <p:val>
                                            <p:strVal val="0-#ppt_w/2"/>
                                          </p:val>
                                        </p:tav>
                                        <p:tav tm="100000">
                                          <p:val>
                                            <p:strVal val="#ppt_x"/>
                                          </p:val>
                                        </p:tav>
                                      </p:tavLst>
                                    </p:anim>
                                    <p:anim calcmode="lin" valueType="num">
                                      <p:cBhvr additive="base">
                                        <p:cTn id="45" dur="500" fill="hold"/>
                                        <p:tgtEl>
                                          <p:spTgt spid="1640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6402"/>
                                        </p:tgtEl>
                                        <p:attrNameLst>
                                          <p:attrName>style.visibility</p:attrName>
                                        </p:attrNameLst>
                                      </p:cBhvr>
                                      <p:to>
                                        <p:strVal val="visible"/>
                                      </p:to>
                                    </p:set>
                                    <p:anim calcmode="lin" valueType="num">
                                      <p:cBhvr>
                                        <p:cTn id="50" dur="1000" fill="hold"/>
                                        <p:tgtEl>
                                          <p:spTgt spid="16402"/>
                                        </p:tgtEl>
                                        <p:attrNameLst>
                                          <p:attrName>ppt_w</p:attrName>
                                        </p:attrNameLst>
                                      </p:cBhvr>
                                      <p:tavLst>
                                        <p:tav tm="0">
                                          <p:val>
                                            <p:strVal val="#ppt_w+.3"/>
                                          </p:val>
                                        </p:tav>
                                        <p:tav tm="100000">
                                          <p:val>
                                            <p:strVal val="#ppt_w"/>
                                          </p:val>
                                        </p:tav>
                                      </p:tavLst>
                                    </p:anim>
                                    <p:anim calcmode="lin" valueType="num">
                                      <p:cBhvr>
                                        <p:cTn id="51" dur="1000" fill="hold"/>
                                        <p:tgtEl>
                                          <p:spTgt spid="16402"/>
                                        </p:tgtEl>
                                        <p:attrNameLst>
                                          <p:attrName>ppt_h</p:attrName>
                                        </p:attrNameLst>
                                      </p:cBhvr>
                                      <p:tavLst>
                                        <p:tav tm="0">
                                          <p:val>
                                            <p:strVal val="#ppt_h"/>
                                          </p:val>
                                        </p:tav>
                                        <p:tav tm="100000">
                                          <p:val>
                                            <p:strVal val="#ppt_h"/>
                                          </p:val>
                                        </p:tav>
                                      </p:tavLst>
                                    </p:anim>
                                    <p:animEffect transition="in" filter="fade">
                                      <p:cBhvr>
                                        <p:cTn id="52" dur="10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animBg="1"/>
      <p:bldP spid="16400" grpId="0" animBg="1"/>
      <p:bldP spid="16401" grpId="0" animBg="1"/>
      <p:bldP spid="16402" grpId="0" animBg="1"/>
      <p:bldP spid="16403" grpId="0" animBg="1"/>
      <p:bldP spid="16404" grpId="0" animBg="1"/>
      <p:bldP spid="16405" grpId="0" animBg="1"/>
      <p:bldP spid="164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611560" y="3140968"/>
            <a:ext cx="8064896" cy="2160240"/>
          </a:xfrm>
          <a:prstGeom prst="wedgeRectCallout">
            <a:avLst>
              <a:gd name="adj1" fmla="val -117"/>
              <a:gd name="adj2" fmla="val -63223"/>
            </a:avLst>
          </a:prstGeom>
        </p:spPr>
        <p:style>
          <a:lnRef idx="3">
            <a:schemeClr val="lt1"/>
          </a:lnRef>
          <a:fillRef idx="1">
            <a:schemeClr val="dk1"/>
          </a:fillRef>
          <a:effectRef idx="1">
            <a:schemeClr val="dk1"/>
          </a:effectRef>
          <a:fontRef idx="minor">
            <a:schemeClr val="lt1"/>
          </a:fontRef>
        </p:style>
        <p:txBody>
          <a:bodyPr rtlCol="0" anchor="ctr"/>
          <a:lstStyle/>
          <a:p>
            <a:r>
              <a:rPr lang="id-ID" sz="2400" dirty="0" smtClean="0">
                <a:solidFill>
                  <a:srgbClr val="FFFF00"/>
                </a:solidFill>
              </a:rPr>
              <a:t>Pendidik harus memiliki </a:t>
            </a:r>
            <a:r>
              <a:rPr lang="id-ID" sz="2400" b="1" dirty="0" smtClean="0">
                <a:solidFill>
                  <a:schemeClr val="bg1"/>
                </a:solidFill>
              </a:rPr>
              <a:t>kualifikasi akademik </a:t>
            </a:r>
            <a:r>
              <a:rPr lang="id-ID" sz="2400" dirty="0" smtClean="0">
                <a:solidFill>
                  <a:srgbClr val="FFFF00"/>
                </a:solidFill>
              </a:rPr>
              <a:t>dan </a:t>
            </a:r>
            <a:r>
              <a:rPr lang="id-ID" sz="2400" b="1" dirty="0" smtClean="0">
                <a:solidFill>
                  <a:schemeClr val="bg1"/>
                </a:solidFill>
              </a:rPr>
              <a:t>kompetensi sebagai agen pembelajaran</a:t>
            </a:r>
            <a:r>
              <a:rPr lang="id-ID" sz="2400" dirty="0" smtClean="0">
                <a:solidFill>
                  <a:srgbClr val="FFFF00"/>
                </a:solidFill>
              </a:rPr>
              <a:t>, sehat jasmani dan rohani, serta memiliki kemampuan untuk mewujudkan tujuan pendidikan nasional.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827584" y="3789040"/>
            <a:ext cx="8064896" cy="2664296"/>
          </a:xfrm>
          <a:prstGeom prst="wedgeRectCallout">
            <a:avLst>
              <a:gd name="adj1" fmla="val -117"/>
              <a:gd name="adj2" fmla="val -63223"/>
            </a:avLst>
          </a:prstGeom>
        </p:spPr>
        <p:style>
          <a:lnRef idx="3">
            <a:schemeClr val="lt1"/>
          </a:lnRef>
          <a:fillRef idx="1">
            <a:schemeClr val="dk1"/>
          </a:fillRef>
          <a:effectRef idx="1">
            <a:schemeClr val="dk1"/>
          </a:effectRef>
          <a:fontRef idx="minor">
            <a:schemeClr val="lt1"/>
          </a:fontRef>
        </p:style>
        <p:txBody>
          <a:bodyPr rtlCol="0" anchor="ctr"/>
          <a:lstStyle/>
          <a:p>
            <a:r>
              <a:rPr lang="id-ID" sz="2000" dirty="0" smtClean="0">
                <a:solidFill>
                  <a:srgbClr val="FFFF00"/>
                </a:solidFill>
              </a:rPr>
              <a:t>Proses pembelajaran pada satuan pendidikan diselenggarakan secara </a:t>
            </a:r>
            <a:r>
              <a:rPr lang="id-ID" sz="2000" dirty="0" smtClean="0">
                <a:solidFill>
                  <a:schemeClr val="bg1"/>
                </a:solidFill>
              </a:rPr>
              <a:t>interaktif, inspiratif, menyenangkan, menantang, memotivasi peserta didik untuk berpartisipasi aktif</a:t>
            </a:r>
            <a:r>
              <a:rPr lang="id-ID" sz="2000" dirty="0" smtClean="0">
                <a:solidFill>
                  <a:srgbClr val="FFFF00"/>
                </a:solidFill>
              </a:rPr>
              <a:t>, serta memberikan ruang yang cukup bagi prakarsa, kreativitas, dan kemandirian sesuai dengan bakat, minat, dan perkembangan fisik serta psikologis peserta didik. </a:t>
            </a:r>
          </a:p>
          <a:p>
            <a:endParaRPr lang="id-ID" sz="2000" dirty="0" smtClean="0">
              <a:solidFill>
                <a:srgbClr val="FFFF00"/>
              </a:solidFill>
            </a:endParaRPr>
          </a:p>
          <a:p>
            <a:r>
              <a:rPr lang="id-ID" sz="2000" dirty="0" smtClean="0">
                <a:solidFill>
                  <a:srgbClr val="FFFF00"/>
                </a:solidFill>
              </a:rPr>
              <a:t>Dalam proses pembelajaran pendidik memberikan keteladanan.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683568" y="404664"/>
            <a:ext cx="8064896" cy="3240360"/>
          </a:xfrm>
          <a:prstGeom prst="wedgeRectCallout">
            <a:avLst>
              <a:gd name="adj1" fmla="val 34"/>
              <a:gd name="adj2" fmla="val 57986"/>
            </a:avLst>
          </a:prstGeom>
        </p:spPr>
        <p:style>
          <a:lnRef idx="3">
            <a:schemeClr val="lt1"/>
          </a:lnRef>
          <a:fillRef idx="1">
            <a:schemeClr val="dk1"/>
          </a:fillRef>
          <a:effectRef idx="1">
            <a:schemeClr val="dk1"/>
          </a:effectRef>
          <a:fontRef idx="minor">
            <a:schemeClr val="lt1"/>
          </a:fontRef>
        </p:style>
        <p:txBody>
          <a:bodyPr rtlCol="0" anchor="ctr"/>
          <a:lstStyle/>
          <a:p>
            <a:r>
              <a:rPr lang="id-ID" dirty="0" smtClean="0">
                <a:solidFill>
                  <a:srgbClr val="FFFF00"/>
                </a:solidFill>
              </a:rPr>
              <a:t>Setiap satuan pendidikan wajib memiliki: </a:t>
            </a:r>
          </a:p>
          <a:p>
            <a:pPr marL="804863" indent="-804863"/>
            <a:r>
              <a:rPr lang="id-ID" sz="2000" dirty="0" smtClean="0">
                <a:solidFill>
                  <a:schemeClr val="bg1"/>
                </a:solidFill>
              </a:rPr>
              <a:t>Sarana:   </a:t>
            </a:r>
            <a:r>
              <a:rPr lang="id-ID" dirty="0" smtClean="0">
                <a:solidFill>
                  <a:srgbClr val="FFFF00"/>
                </a:solidFill>
              </a:rPr>
              <a:t>perabot, peralatan pendidikan, media pendidikan, buku dan sumber belajar lainnya, bahan habis pakai, serta perlengkapan lain yang diperlukan untuk menunjang proses pembelajaran yang teratur dan berkelanjutan. </a:t>
            </a:r>
          </a:p>
          <a:p>
            <a:pPr marL="804863" indent="-804863"/>
            <a:endParaRPr lang="id-ID" dirty="0" smtClean="0">
              <a:solidFill>
                <a:srgbClr val="FFFF00"/>
              </a:solidFill>
            </a:endParaRPr>
          </a:p>
          <a:p>
            <a:pPr marL="804863" indent="-804863"/>
            <a:r>
              <a:rPr lang="id-ID" dirty="0" smtClean="0">
                <a:solidFill>
                  <a:schemeClr val="bg1"/>
                </a:solidFill>
              </a:rPr>
              <a:t>Prasarana : </a:t>
            </a:r>
            <a:r>
              <a:rPr lang="id-ID" dirty="0" smtClean="0">
                <a:solidFill>
                  <a:srgbClr val="FFFF00"/>
                </a:solidFill>
              </a:rPr>
              <a:t>lahan, ruang kelas, ruang pimpinan satuan pendidikan, ruang pendidik, ruang tata usaha, ruang perpustakaan, ruang laboratorium, ruang bengkel kerja, ruang unit produksi, ruang kantin, instalasi daya dan jasa, tempat berolahraga, tempat beribadah, tempat bermain, tempat berkreasi, dan ruang/tempat lain yang diperlukan untuk menunjang proses pembelajaran yang teratur dan berkelanjutan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395536" y="332656"/>
            <a:ext cx="8064896" cy="3816424"/>
          </a:xfrm>
          <a:prstGeom prst="wedgeRectCallout">
            <a:avLst>
              <a:gd name="adj1" fmla="val 2605"/>
              <a:gd name="adj2" fmla="val 69938"/>
            </a:avLst>
          </a:prstGeom>
        </p:spPr>
        <p:style>
          <a:lnRef idx="3">
            <a:schemeClr val="lt1"/>
          </a:lnRef>
          <a:fillRef idx="1">
            <a:schemeClr val="dk1"/>
          </a:fillRef>
          <a:effectRef idx="1">
            <a:schemeClr val="dk1"/>
          </a:effectRef>
          <a:fontRef idx="minor">
            <a:schemeClr val="lt1"/>
          </a:fontRef>
        </p:style>
        <p:txBody>
          <a:bodyPr rtlCol="0" anchor="ctr"/>
          <a:lstStyle/>
          <a:p>
            <a:r>
              <a:rPr lang="id-ID" dirty="0" smtClean="0">
                <a:solidFill>
                  <a:srgbClr val="FFFF00"/>
                </a:solidFill>
              </a:rPr>
              <a:t>Pembiayaan pendidikan terdiri atas </a:t>
            </a:r>
            <a:r>
              <a:rPr lang="id-ID" b="1" dirty="0" smtClean="0">
                <a:solidFill>
                  <a:schemeClr val="bg1"/>
                </a:solidFill>
              </a:rPr>
              <a:t>biaya investasi, biaya operasi, dan biaya personal</a:t>
            </a:r>
            <a:r>
              <a:rPr lang="id-ID" dirty="0" smtClean="0">
                <a:solidFill>
                  <a:schemeClr val="bg1"/>
                </a:solidFill>
              </a:rPr>
              <a:t>. </a:t>
            </a:r>
          </a:p>
          <a:p>
            <a:endParaRPr lang="id-ID" dirty="0" smtClean="0">
              <a:solidFill>
                <a:srgbClr val="FFFF00"/>
              </a:solidFill>
            </a:endParaRPr>
          </a:p>
          <a:p>
            <a:r>
              <a:rPr lang="id-ID" b="1" dirty="0" smtClean="0">
                <a:solidFill>
                  <a:schemeClr val="bg1"/>
                </a:solidFill>
              </a:rPr>
              <a:t>Biaya investasi: </a:t>
            </a:r>
            <a:r>
              <a:rPr lang="id-ID" dirty="0" smtClean="0">
                <a:solidFill>
                  <a:srgbClr val="FFFF00"/>
                </a:solidFill>
              </a:rPr>
              <a:t>biaya penyediaan sarana dan prasarana, pengembangan sumberdaya manusia, dan modal kerja tetap.</a:t>
            </a:r>
          </a:p>
          <a:p>
            <a:endParaRPr lang="id-ID" dirty="0" smtClean="0">
              <a:solidFill>
                <a:srgbClr val="FFFF00"/>
              </a:solidFill>
            </a:endParaRPr>
          </a:p>
          <a:p>
            <a:r>
              <a:rPr lang="id-ID" b="1" dirty="0" smtClean="0">
                <a:solidFill>
                  <a:schemeClr val="bg1"/>
                </a:solidFill>
              </a:rPr>
              <a:t>Biaya personal:  </a:t>
            </a:r>
            <a:r>
              <a:rPr lang="id-ID" dirty="0" smtClean="0">
                <a:solidFill>
                  <a:srgbClr val="FFFF00"/>
                </a:solidFill>
              </a:rPr>
              <a:t>biaya pendidikan yang harus dikeluarkan oleh peserta didik untuk bisa mengikuti proses pembelajaran secara teratur dan berkelanjutan</a:t>
            </a:r>
          </a:p>
          <a:p>
            <a:endParaRPr lang="id-ID" dirty="0" smtClean="0">
              <a:solidFill>
                <a:srgbClr val="FFFF00"/>
              </a:solidFill>
            </a:endParaRPr>
          </a:p>
          <a:p>
            <a:r>
              <a:rPr lang="id-ID" b="1" dirty="0" smtClean="0">
                <a:solidFill>
                  <a:schemeClr val="bg1"/>
                </a:solidFill>
              </a:rPr>
              <a:t>Biaya operasi : </a:t>
            </a:r>
            <a:r>
              <a:rPr lang="id-ID" dirty="0" smtClean="0">
                <a:solidFill>
                  <a:srgbClr val="FFFF00"/>
                </a:solidFill>
              </a:rPr>
              <a:t>gaji pendidik dan tenaga kependidikan serta segala tunjangan yang melekat pada gaji, bahan atau peralatan pendidikan habis pakai, dan biaya operasi pendidikan tak langsung berupa daya, air, jasa telekomunikasi, pemeliharaan sarana dan prasarana, uang lembur, transportasi, konsumsi, pajak, asuransi, dan lain sebagainya.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395536" y="2924944"/>
            <a:ext cx="8064896" cy="2088232"/>
          </a:xfrm>
          <a:prstGeom prst="wedgeRectCallout">
            <a:avLst>
              <a:gd name="adj1" fmla="val -117"/>
              <a:gd name="adj2" fmla="val 57723"/>
            </a:avLst>
          </a:prstGeom>
        </p:spPr>
        <p:style>
          <a:lnRef idx="3">
            <a:schemeClr val="lt1"/>
          </a:lnRef>
          <a:fillRef idx="1">
            <a:schemeClr val="dk1"/>
          </a:fillRef>
          <a:effectRef idx="1">
            <a:schemeClr val="dk1"/>
          </a:effectRef>
          <a:fontRef idx="minor">
            <a:schemeClr val="lt1"/>
          </a:fontRef>
        </p:style>
        <p:txBody>
          <a:bodyPr rtlCol="0" anchor="ctr"/>
          <a:lstStyle/>
          <a:p>
            <a:r>
              <a:rPr lang="sv-SE" sz="2400" dirty="0" smtClean="0">
                <a:solidFill>
                  <a:srgbClr val="FFFF00"/>
                </a:solidFill>
              </a:rPr>
              <a:t>Standar Pengelolaan terdiri dari 3 (tiga) bagian, yakni standar pengelolaan </a:t>
            </a:r>
            <a:r>
              <a:rPr lang="sv-SE" sz="2400" dirty="0" smtClean="0">
                <a:solidFill>
                  <a:schemeClr val="bg1"/>
                </a:solidFill>
              </a:rPr>
              <a:t>oleh satuan pendidikan</a:t>
            </a:r>
            <a:r>
              <a:rPr lang="sv-SE" sz="2400" dirty="0" smtClean="0">
                <a:solidFill>
                  <a:srgbClr val="FFFF00"/>
                </a:solidFill>
              </a:rPr>
              <a:t>, standar pengelolaan </a:t>
            </a:r>
            <a:r>
              <a:rPr lang="sv-SE" sz="2400" dirty="0" smtClean="0">
                <a:solidFill>
                  <a:schemeClr val="bg1"/>
                </a:solidFill>
              </a:rPr>
              <a:t>oleh Pemerintah Daerah</a:t>
            </a:r>
            <a:r>
              <a:rPr lang="sv-SE" sz="2400" dirty="0" smtClean="0">
                <a:solidFill>
                  <a:srgbClr val="FFFF00"/>
                </a:solidFill>
              </a:rPr>
              <a:t> dan standar pengelolaan </a:t>
            </a:r>
            <a:r>
              <a:rPr lang="sv-SE" sz="2400" dirty="0" smtClean="0">
                <a:solidFill>
                  <a:schemeClr val="bg1"/>
                </a:solidFill>
              </a:rPr>
              <a:t>oleh Pemerintah</a:t>
            </a:r>
            <a:r>
              <a:rPr lang="sv-SE" sz="2400" dirty="0" smtClean="0">
                <a:solidFill>
                  <a:srgbClr val="FFFF00"/>
                </a:solidFill>
              </a:rPr>
              <a:t>.</a:t>
            </a:r>
            <a:endParaRPr lang="id-ID" sz="24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924944"/>
            <a:ext cx="187220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dirty="0" smtClean="0">
                <a:solidFill>
                  <a:srgbClr val="FFC000"/>
                </a:solidFill>
              </a:rPr>
              <a:t>STANDAR NASIONAL PENDIDIKAN </a:t>
            </a:r>
            <a:endParaRPr lang="id-ID" dirty="0">
              <a:solidFill>
                <a:srgbClr val="FFC000"/>
              </a:solidFill>
            </a:endParaRPr>
          </a:p>
        </p:txBody>
      </p:sp>
      <p:sp>
        <p:nvSpPr>
          <p:cNvPr id="5" name="Rectangle 4"/>
          <p:cNvSpPr/>
          <p:nvPr/>
        </p:nvSpPr>
        <p:spPr>
          <a:xfrm>
            <a:off x="3275856" y="9087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Kompetensi Lulusan </a:t>
            </a:r>
            <a:endParaRPr lang="id-ID" b="1" dirty="0">
              <a:solidFill>
                <a:srgbClr val="C00000"/>
              </a:solidFill>
            </a:endParaRPr>
          </a:p>
        </p:txBody>
      </p:sp>
      <p:cxnSp>
        <p:nvCxnSpPr>
          <p:cNvPr id="7" name="Straight Connector 6"/>
          <p:cNvCxnSpPr/>
          <p:nvPr/>
        </p:nvCxnSpPr>
        <p:spPr>
          <a:xfrm>
            <a:off x="2843808" y="764704"/>
            <a:ext cx="0" cy="5616624"/>
          </a:xfrm>
          <a:prstGeom prst="line">
            <a:avLst/>
          </a:prstGeom>
          <a:ln w="28575">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11967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5856" y="162880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Isi </a:t>
            </a:r>
            <a:endParaRPr lang="id-ID" b="1" dirty="0">
              <a:solidFill>
                <a:srgbClr val="C00000"/>
              </a:solidFill>
            </a:endParaRPr>
          </a:p>
        </p:txBody>
      </p:sp>
      <p:cxnSp>
        <p:nvCxnSpPr>
          <p:cNvPr id="15" name="Straight Connector 14"/>
          <p:cNvCxnSpPr/>
          <p:nvPr/>
        </p:nvCxnSpPr>
        <p:spPr>
          <a:xfrm>
            <a:off x="2699792" y="191683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5856" y="2348880"/>
            <a:ext cx="34563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Pendidik dan Tenaga Kependidikan </a:t>
            </a:r>
            <a:endParaRPr lang="id-ID" b="1" dirty="0">
              <a:solidFill>
                <a:srgbClr val="C00000"/>
              </a:solidFill>
            </a:endParaRPr>
          </a:p>
        </p:txBody>
      </p:sp>
      <p:cxnSp>
        <p:nvCxnSpPr>
          <p:cNvPr id="17" name="Straight Connector 16"/>
          <p:cNvCxnSpPr/>
          <p:nvPr/>
        </p:nvCxnSpPr>
        <p:spPr>
          <a:xfrm>
            <a:off x="2699792" y="263691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75856" y="306896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Proses </a:t>
            </a:r>
            <a:endParaRPr lang="id-ID" b="1" dirty="0">
              <a:solidFill>
                <a:srgbClr val="C00000"/>
              </a:solidFill>
            </a:endParaRPr>
          </a:p>
        </p:txBody>
      </p:sp>
      <p:cxnSp>
        <p:nvCxnSpPr>
          <p:cNvPr id="19" name="Straight Connector 18"/>
          <p:cNvCxnSpPr>
            <a:stCxn id="4" idx="3"/>
          </p:cNvCxnSpPr>
          <p:nvPr/>
        </p:nvCxnSpPr>
        <p:spPr>
          <a:xfrm>
            <a:off x="2411760" y="3356992"/>
            <a:ext cx="936104"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378904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Sarana dan Prasarana </a:t>
            </a:r>
            <a:endParaRPr lang="id-ID" b="1" dirty="0">
              <a:solidFill>
                <a:srgbClr val="C00000"/>
              </a:solidFill>
            </a:endParaRPr>
          </a:p>
        </p:txBody>
      </p:sp>
      <p:cxnSp>
        <p:nvCxnSpPr>
          <p:cNvPr id="21" name="Straight Connector 20"/>
          <p:cNvCxnSpPr/>
          <p:nvPr/>
        </p:nvCxnSpPr>
        <p:spPr>
          <a:xfrm>
            <a:off x="2699792" y="407707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856" y="4509120"/>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Pembiayaan </a:t>
            </a:r>
            <a:endParaRPr lang="id-ID" b="1" dirty="0">
              <a:solidFill>
                <a:srgbClr val="C00000"/>
              </a:solidFill>
            </a:endParaRPr>
          </a:p>
        </p:txBody>
      </p:sp>
      <p:cxnSp>
        <p:nvCxnSpPr>
          <p:cNvPr id="23" name="Straight Connector 22"/>
          <p:cNvCxnSpPr/>
          <p:nvPr/>
        </p:nvCxnSpPr>
        <p:spPr>
          <a:xfrm>
            <a:off x="2699792" y="4797152"/>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5856" y="5157192"/>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Pengelolaan </a:t>
            </a:r>
            <a:endParaRPr lang="id-ID" b="1" dirty="0">
              <a:solidFill>
                <a:srgbClr val="C00000"/>
              </a:solidFill>
            </a:endParaRPr>
          </a:p>
        </p:txBody>
      </p:sp>
      <p:cxnSp>
        <p:nvCxnSpPr>
          <p:cNvPr id="25" name="Straight Connector 24"/>
          <p:cNvCxnSpPr/>
          <p:nvPr/>
        </p:nvCxnSpPr>
        <p:spPr>
          <a:xfrm>
            <a:off x="2699792" y="5445224"/>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5856" y="5805264"/>
            <a:ext cx="345638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rgbClr val="C00000"/>
                </a:solidFill>
              </a:rPr>
              <a:t>Standar Penilaian Pendidikan  </a:t>
            </a:r>
            <a:endParaRPr lang="id-ID" b="1" dirty="0">
              <a:solidFill>
                <a:srgbClr val="C00000"/>
              </a:solidFill>
            </a:endParaRPr>
          </a:p>
        </p:txBody>
      </p:sp>
      <p:cxnSp>
        <p:nvCxnSpPr>
          <p:cNvPr id="27" name="Straight Connector 26"/>
          <p:cNvCxnSpPr/>
          <p:nvPr/>
        </p:nvCxnSpPr>
        <p:spPr>
          <a:xfrm>
            <a:off x="2699792" y="6093296"/>
            <a:ext cx="648072" cy="0"/>
          </a:xfrm>
          <a:prstGeom prst="line">
            <a:avLst/>
          </a:prstGeom>
          <a:ln w="22225">
            <a:headEnd type="diamond"/>
            <a:tailEnd type="diamond"/>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539552" y="2924944"/>
            <a:ext cx="8064896" cy="2736304"/>
          </a:xfrm>
          <a:prstGeom prst="wedgeRectCallout">
            <a:avLst>
              <a:gd name="adj1" fmla="val 488"/>
              <a:gd name="adj2" fmla="val 62881"/>
            </a:avLst>
          </a:prstGeom>
        </p:spPr>
        <p:style>
          <a:lnRef idx="3">
            <a:schemeClr val="lt1"/>
          </a:lnRef>
          <a:fillRef idx="1">
            <a:schemeClr val="dk1"/>
          </a:fillRef>
          <a:effectRef idx="1">
            <a:schemeClr val="dk1"/>
          </a:effectRef>
          <a:fontRef idx="minor">
            <a:schemeClr val="lt1"/>
          </a:fontRef>
        </p:style>
        <p:txBody>
          <a:bodyPr rtlCol="0" anchor="ctr"/>
          <a:lstStyle/>
          <a:p>
            <a:pPr marL="85725"/>
            <a:r>
              <a:rPr lang="id-ID" sz="2400" dirty="0" smtClean="0">
                <a:solidFill>
                  <a:srgbClr val="FFFF00"/>
                </a:solidFill>
              </a:rPr>
              <a:t>Penilaian pendidikan pada jenjang pendidikan dasar dan menengah terdiri atas: </a:t>
            </a:r>
          </a:p>
          <a:p>
            <a:pPr marL="354013"/>
            <a:endParaRPr lang="id-ID" dirty="0" smtClean="0">
              <a:solidFill>
                <a:srgbClr val="FFFF00"/>
              </a:solidFill>
            </a:endParaRPr>
          </a:p>
          <a:p>
            <a:pPr marL="901700" indent="-450850">
              <a:buFont typeface="Wingdings" pitchFamily="2" charset="2"/>
              <a:buChar char="q"/>
            </a:pPr>
            <a:r>
              <a:rPr lang="id-ID" sz="2000" dirty="0" smtClean="0">
                <a:solidFill>
                  <a:schemeClr val="bg1"/>
                </a:solidFill>
              </a:rPr>
              <a:t>Penilaian hasil belajar oleh pendidik,</a:t>
            </a:r>
          </a:p>
          <a:p>
            <a:pPr marL="901700" indent="-450850">
              <a:buFont typeface="Wingdings" pitchFamily="2" charset="2"/>
              <a:buChar char="q"/>
            </a:pPr>
            <a:r>
              <a:rPr lang="id-ID" sz="2000" dirty="0" smtClean="0">
                <a:solidFill>
                  <a:schemeClr val="bg1"/>
                </a:solidFill>
              </a:rPr>
              <a:t>Penilaian hasil belajar oleh satuan pendidikan</a:t>
            </a:r>
          </a:p>
          <a:p>
            <a:pPr marL="901700" indent="-450850">
              <a:buFont typeface="Wingdings" pitchFamily="2" charset="2"/>
              <a:buChar char="q"/>
            </a:pPr>
            <a:r>
              <a:rPr lang="id-ID" sz="2000" dirty="0" smtClean="0">
                <a:solidFill>
                  <a:schemeClr val="bg1"/>
                </a:solidFill>
              </a:rPr>
              <a:t>Penilaian hasil belajar oleh Pemerintah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lstStyle/>
          <a:p>
            <a:r>
              <a:rPr lang="id-ID" b="1" dirty="0" smtClean="0"/>
              <a:t>Standar Isi</a:t>
            </a:r>
            <a:endParaRPr lang="id-ID" dirty="0"/>
          </a:p>
        </p:txBody>
      </p:sp>
      <p:sp>
        <p:nvSpPr>
          <p:cNvPr id="3" name="Content Placeholder 2"/>
          <p:cNvSpPr>
            <a:spLocks noGrp="1"/>
          </p:cNvSpPr>
          <p:nvPr>
            <p:ph idx="1"/>
          </p:nvPr>
        </p:nvSpPr>
        <p:spPr>
          <a:xfrm>
            <a:off x="395536" y="1196752"/>
            <a:ext cx="8538152" cy="5051648"/>
          </a:xfrm>
        </p:spPr>
        <p:style>
          <a:lnRef idx="3">
            <a:schemeClr val="lt1"/>
          </a:lnRef>
          <a:fillRef idx="1">
            <a:schemeClr val="dk1"/>
          </a:fillRef>
          <a:effectRef idx="1">
            <a:schemeClr val="dk1"/>
          </a:effectRef>
          <a:fontRef idx="minor">
            <a:schemeClr val="lt1"/>
          </a:fontRef>
        </p:style>
        <p:txBody>
          <a:bodyPr>
            <a:normAutofit fontScale="70000" lnSpcReduction="20000"/>
          </a:bodyPr>
          <a:lstStyle/>
          <a:p>
            <a:endParaRPr lang="id-ID" dirty="0" smtClean="0">
              <a:hlinkClick r:id="rId2"/>
            </a:endParaRPr>
          </a:p>
          <a:p>
            <a:r>
              <a:rPr lang="id-ID" dirty="0" smtClean="0">
                <a:hlinkClick r:id="rId2"/>
              </a:rPr>
              <a:t>Standar Kompetensi dan Kompetensi Dasar untuk SD/MI</a:t>
            </a:r>
            <a:endParaRPr lang="id-ID" dirty="0" smtClean="0"/>
          </a:p>
          <a:p>
            <a:r>
              <a:rPr lang="id-ID" dirty="0" smtClean="0">
                <a:hlinkClick r:id="rId3"/>
              </a:rPr>
              <a:t>Standar Kompetensi dan Kompetensi Dasar untuk SMP/MTs</a:t>
            </a:r>
            <a:endParaRPr lang="id-ID" dirty="0" smtClean="0"/>
          </a:p>
          <a:p>
            <a:r>
              <a:rPr lang="id-ID" dirty="0" smtClean="0">
                <a:hlinkClick r:id="rId4"/>
              </a:rPr>
              <a:t>Standar Kompetensi dan Kompetensi Dasar untuk SMA/MA</a:t>
            </a:r>
            <a:endParaRPr lang="id-ID" dirty="0" smtClean="0"/>
          </a:p>
          <a:p>
            <a:r>
              <a:rPr lang="id-ID" dirty="0" smtClean="0">
                <a:hlinkClick r:id="rId5" action="ppaction://hlinkfile"/>
              </a:rPr>
              <a:t>Standar Kompetensi dan Kompetensi Dasar untuk SMK/MAK</a:t>
            </a:r>
            <a:endParaRPr lang="id-ID" dirty="0" smtClean="0"/>
          </a:p>
          <a:p>
            <a:r>
              <a:rPr lang="id-ID" dirty="0" smtClean="0">
                <a:hlinkClick r:id="rId6"/>
              </a:rPr>
              <a:t>Standar Kompetensi dan Kompetensi Dasar untuk SDLB (ABDE)</a:t>
            </a:r>
            <a:endParaRPr lang="id-ID" dirty="0" smtClean="0"/>
          </a:p>
          <a:p>
            <a:r>
              <a:rPr lang="id-ID" dirty="0" smtClean="0">
                <a:hlinkClick r:id="rId7"/>
              </a:rPr>
              <a:t>Standar Kompetensi dan Kompetensi Dasar untuk SMPLB (ABDE)</a:t>
            </a:r>
            <a:endParaRPr lang="id-ID" dirty="0" smtClean="0"/>
          </a:p>
          <a:p>
            <a:r>
              <a:rPr lang="id-ID" dirty="0" smtClean="0">
                <a:hlinkClick r:id="rId8"/>
              </a:rPr>
              <a:t>Standar Kompetensi dan Kompetensi Dasar untuk SMALB (ABDE) </a:t>
            </a:r>
            <a:endParaRPr lang="id-ID" dirty="0" smtClean="0"/>
          </a:p>
          <a:p>
            <a:r>
              <a:rPr lang="id-ID" dirty="0" smtClean="0">
                <a:hlinkClick r:id="rId9" action="ppaction://hlinkfile"/>
              </a:rPr>
              <a:t>Permendiknas Nomor 22 Tahun 2006 </a:t>
            </a:r>
            <a:r>
              <a:rPr lang="id-ID" dirty="0" smtClean="0"/>
              <a:t>tentang Standar Isi untuk Satuan Pendidikan Dasar dan Menengah</a:t>
            </a:r>
          </a:p>
          <a:p>
            <a:r>
              <a:rPr lang="id-ID" dirty="0" smtClean="0">
                <a:hlinkClick r:id="rId10"/>
              </a:rPr>
              <a:t>Permendiknas Nomor 14 Tahun 2007</a:t>
            </a:r>
            <a:r>
              <a:rPr lang="id-ID" dirty="0" smtClean="0"/>
              <a:t> tentang Standar Isi untuk Program Paket A, Program Paket B dan Program Paket C</a:t>
            </a:r>
          </a:p>
          <a:p>
            <a:endParaRPr lang="id-ID" dirty="0"/>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498080" cy="720080"/>
          </a:xfrm>
        </p:spPr>
        <p:txBody>
          <a:bodyPr>
            <a:normAutofit fontScale="90000"/>
          </a:bodyPr>
          <a:lstStyle/>
          <a:p>
            <a:r>
              <a:rPr lang="id-ID" b="1" dirty="0" smtClean="0"/>
              <a:t>Standar Kompetensi Lulusan</a:t>
            </a:r>
            <a:endParaRPr lang="id-ID" dirty="0"/>
          </a:p>
        </p:txBody>
      </p:sp>
      <p:sp>
        <p:nvSpPr>
          <p:cNvPr id="3" name="Content Placeholder 2"/>
          <p:cNvSpPr>
            <a:spLocks noGrp="1"/>
          </p:cNvSpPr>
          <p:nvPr>
            <p:ph idx="1"/>
          </p:nvPr>
        </p:nvSpPr>
        <p:spPr>
          <a:xfrm>
            <a:off x="251520" y="980728"/>
            <a:ext cx="8682168" cy="5688632"/>
          </a:xfrm>
        </p:spPr>
        <p:style>
          <a:lnRef idx="3">
            <a:schemeClr val="lt1"/>
          </a:lnRef>
          <a:fillRef idx="1">
            <a:schemeClr val="dk1"/>
          </a:fillRef>
          <a:effectRef idx="1">
            <a:schemeClr val="dk1"/>
          </a:effectRef>
          <a:fontRef idx="minor">
            <a:schemeClr val="lt1"/>
          </a:fontRef>
        </p:style>
        <p:txBody>
          <a:bodyPr>
            <a:normAutofit fontScale="62500" lnSpcReduction="20000"/>
          </a:bodyPr>
          <a:lstStyle/>
          <a:p>
            <a:endParaRPr lang="id-ID" dirty="0" smtClean="0">
              <a:hlinkClick r:id="rId2"/>
            </a:endParaRPr>
          </a:p>
          <a:p>
            <a:r>
              <a:rPr lang="id-ID" dirty="0" smtClean="0">
                <a:solidFill>
                  <a:srgbClr val="002060"/>
                </a:solidFill>
                <a:hlinkClick r:id="rId2"/>
              </a:rPr>
              <a:t>SKL Mata Pelajaran SD/MI</a:t>
            </a:r>
            <a:endParaRPr lang="id-ID" dirty="0" smtClean="0">
              <a:solidFill>
                <a:srgbClr val="002060"/>
              </a:solidFill>
            </a:endParaRPr>
          </a:p>
          <a:p>
            <a:r>
              <a:rPr lang="id-ID" dirty="0" smtClean="0">
                <a:solidFill>
                  <a:srgbClr val="002060"/>
                </a:solidFill>
                <a:hlinkClick r:id="rId3"/>
              </a:rPr>
              <a:t>SKL Mata Pelajaran SMP/MTs</a:t>
            </a:r>
            <a:r>
              <a:rPr lang="id-ID" dirty="0" smtClean="0">
                <a:solidFill>
                  <a:srgbClr val="002060"/>
                </a:solidFill>
              </a:rPr>
              <a:t> </a:t>
            </a:r>
          </a:p>
          <a:p>
            <a:r>
              <a:rPr lang="id-ID" dirty="0" smtClean="0">
                <a:solidFill>
                  <a:srgbClr val="002060"/>
                </a:solidFill>
                <a:hlinkClick r:id="rId4"/>
              </a:rPr>
              <a:t>SKL Mata Pelajaran SMA/MA </a:t>
            </a:r>
            <a:endParaRPr lang="id-ID" dirty="0" smtClean="0">
              <a:solidFill>
                <a:srgbClr val="002060"/>
              </a:solidFill>
            </a:endParaRPr>
          </a:p>
          <a:p>
            <a:r>
              <a:rPr lang="id-ID" dirty="0" smtClean="0">
                <a:solidFill>
                  <a:srgbClr val="002060"/>
                </a:solidFill>
                <a:hlinkClick r:id="rId5" action="ppaction://hlinkfile"/>
              </a:rPr>
              <a:t>SKL Mata Pelajaran SMK/MAK </a:t>
            </a:r>
            <a:endParaRPr lang="id-ID" dirty="0" smtClean="0">
              <a:solidFill>
                <a:srgbClr val="002060"/>
              </a:solidFill>
            </a:endParaRPr>
          </a:p>
          <a:p>
            <a:r>
              <a:rPr lang="id-ID" dirty="0" smtClean="0">
                <a:solidFill>
                  <a:srgbClr val="002060"/>
                </a:solidFill>
                <a:hlinkClick r:id="rId6"/>
              </a:rPr>
              <a:t>SKL Mata Pelajaran PLB (ABDE) </a:t>
            </a:r>
            <a:endParaRPr lang="id-ID" dirty="0" smtClean="0">
              <a:solidFill>
                <a:srgbClr val="002060"/>
              </a:solidFill>
            </a:endParaRPr>
          </a:p>
          <a:p>
            <a:r>
              <a:rPr lang="id-ID" dirty="0" smtClean="0">
                <a:solidFill>
                  <a:srgbClr val="002060"/>
                </a:solidFill>
                <a:hlinkClick r:id="rId7"/>
              </a:rPr>
              <a:t>Panduan Umum Penyusunan</a:t>
            </a:r>
            <a:r>
              <a:rPr lang="id-ID" dirty="0" smtClean="0">
                <a:solidFill>
                  <a:srgbClr val="002060"/>
                </a:solidFill>
              </a:rPr>
              <a:t> </a:t>
            </a:r>
            <a:r>
              <a:rPr lang="id-ID" dirty="0" smtClean="0">
                <a:solidFill>
                  <a:schemeClr val="bg1"/>
                </a:solidFill>
              </a:rPr>
              <a:t>Kurikulum Tingkat Satuan Pendidikan Jenjang Pendidikan Dasar Dan Menengah</a:t>
            </a:r>
          </a:p>
          <a:p>
            <a:r>
              <a:rPr lang="id-ID" dirty="0" smtClean="0">
                <a:solidFill>
                  <a:schemeClr val="bg1"/>
                </a:solidFill>
                <a:hlinkClick r:id="rId8" action="ppaction://hlinkfile"/>
              </a:rPr>
              <a:t>Permendiknas Nomor 23 Tahun 2006 </a:t>
            </a:r>
            <a:r>
              <a:rPr lang="id-ID" dirty="0" smtClean="0">
                <a:solidFill>
                  <a:schemeClr val="bg1"/>
                </a:solidFill>
              </a:rPr>
              <a:t>tentang Standar Kompetensi Lulusan (SKL) untuk Satuan Pendidikan Dasar dan Menengah</a:t>
            </a:r>
          </a:p>
          <a:p>
            <a:r>
              <a:rPr lang="id-ID" dirty="0" smtClean="0">
                <a:solidFill>
                  <a:schemeClr val="bg1"/>
                </a:solidFill>
                <a:hlinkClick r:id="rId9" action="ppaction://hlinkfile"/>
              </a:rPr>
              <a:t>Permendiknas Nomor 24 Tahun 2006 </a:t>
            </a:r>
            <a:r>
              <a:rPr lang="id-ID" dirty="0" smtClean="0">
                <a:solidFill>
                  <a:schemeClr val="bg1"/>
                </a:solidFill>
              </a:rPr>
              <a:t>tentang Pelaksanaan Standar Isi dan Standar Kompetensi Lulusan untuk Satuan Pendidikan Dasar dan Menengah</a:t>
            </a:r>
          </a:p>
          <a:p>
            <a:r>
              <a:rPr lang="id-ID" dirty="0" smtClean="0">
                <a:solidFill>
                  <a:schemeClr val="bg1"/>
                </a:solidFill>
                <a:hlinkClick r:id="rId10" action="ppaction://hlinkfile"/>
              </a:rPr>
              <a:t>Permendiknas Nomor 6 Tahun 2007 </a:t>
            </a:r>
            <a:r>
              <a:rPr lang="id-ID" dirty="0" smtClean="0">
                <a:solidFill>
                  <a:schemeClr val="bg1"/>
                </a:solidFill>
              </a:rPr>
              <a:t>tentang Perubahan Peraturan Menteri Pendidikan Nasional Nomor 24 Tahun 2006 tentang Pelaksanaan Peraturan Menteri Pendidikan Nasional Nomor 22 Tahun 2006 tentang Standar Isi Untuk Satuan Pendidikan Dasar dan Menengah dan Peraturan Menteri Pendidikan Nasional Nomor 23 Tahun 2006 tentang Standar Kompetensi Lulusan Untuk Satuan Pendidikan Dasar dan Menengah</a:t>
            </a:r>
          </a:p>
          <a:p>
            <a:endParaRPr lang="id-ID" dirty="0"/>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Standar Proses</a:t>
            </a:r>
            <a:endParaRPr lang="id-ID" dirty="0"/>
          </a:p>
        </p:txBody>
      </p:sp>
      <p:sp>
        <p:nvSpPr>
          <p:cNvPr id="3" name="Content Placeholder 2"/>
          <p:cNvSpPr>
            <a:spLocks noGrp="1"/>
          </p:cNvSpPr>
          <p:nvPr>
            <p:ph idx="1"/>
          </p:nvPr>
        </p:nvSpPr>
        <p:spPr>
          <a:xfrm>
            <a:off x="971600" y="1447800"/>
            <a:ext cx="7962088" cy="4800600"/>
          </a:xfrm>
        </p:spPr>
        <p:style>
          <a:lnRef idx="3">
            <a:schemeClr val="lt1"/>
          </a:lnRef>
          <a:fillRef idx="1">
            <a:schemeClr val="dk1"/>
          </a:fillRef>
          <a:effectRef idx="1">
            <a:schemeClr val="dk1"/>
          </a:effectRef>
          <a:fontRef idx="minor">
            <a:schemeClr val="lt1"/>
          </a:fontRef>
        </p:style>
        <p:txBody>
          <a:bodyPr/>
          <a:lstStyle/>
          <a:p>
            <a:r>
              <a:rPr lang="id-ID" dirty="0" smtClean="0">
                <a:hlinkClick r:id="rId2" action="ppaction://hlinkfile"/>
              </a:rPr>
              <a:t>Permendiknas Nomor 41 Tahun 2007 </a:t>
            </a:r>
            <a:r>
              <a:rPr lang="id-ID" dirty="0" smtClean="0"/>
              <a:t>tentang Standar Proses untuk Satuan Pendidikan Dasar dan Menengah</a:t>
            </a:r>
          </a:p>
          <a:p>
            <a:r>
              <a:rPr lang="id-ID" i="1" dirty="0" smtClean="0">
                <a:hlinkClick r:id="rId3"/>
              </a:rPr>
              <a:t>Permendiknas Nomor 3 Tahun 2008</a:t>
            </a:r>
            <a:r>
              <a:rPr lang="id-ID" i="1" dirty="0" smtClean="0"/>
              <a:t> </a:t>
            </a:r>
            <a:r>
              <a:rPr lang="id-ID" dirty="0" smtClean="0"/>
              <a:t>tentang Standar Proses Pendidikan Kesetaraan Program Paket A, Program Paket B, dan Program Paket C</a:t>
            </a:r>
          </a:p>
          <a:p>
            <a:endParaRPr lang="id-ID" dirty="0"/>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994122"/>
          </a:xfrm>
        </p:spPr>
        <p:txBody>
          <a:bodyPr>
            <a:normAutofit fontScale="90000"/>
          </a:bodyPr>
          <a:lstStyle/>
          <a:p>
            <a:r>
              <a:rPr lang="id-ID" b="1" dirty="0" smtClean="0"/>
              <a:t>Standar Pendidikan dan Tenaga Kependidikan</a:t>
            </a:r>
            <a:endParaRPr lang="id-ID" dirty="0"/>
          </a:p>
        </p:txBody>
      </p:sp>
      <p:sp>
        <p:nvSpPr>
          <p:cNvPr id="3" name="Content Placeholder 2"/>
          <p:cNvSpPr>
            <a:spLocks noGrp="1"/>
          </p:cNvSpPr>
          <p:nvPr>
            <p:ph idx="1"/>
          </p:nvPr>
        </p:nvSpPr>
        <p:spPr>
          <a:xfrm>
            <a:off x="611560" y="1556792"/>
            <a:ext cx="8178112" cy="5040560"/>
          </a:xfrm>
        </p:spPr>
        <p:style>
          <a:lnRef idx="3">
            <a:schemeClr val="lt1"/>
          </a:lnRef>
          <a:fillRef idx="1">
            <a:schemeClr val="dk1"/>
          </a:fillRef>
          <a:effectRef idx="1">
            <a:schemeClr val="dk1"/>
          </a:effectRef>
          <a:fontRef idx="minor">
            <a:schemeClr val="lt1"/>
          </a:fontRef>
        </p:style>
        <p:txBody>
          <a:bodyPr>
            <a:normAutofit fontScale="40000" lnSpcReduction="20000"/>
          </a:bodyPr>
          <a:lstStyle/>
          <a:p>
            <a:endParaRPr lang="id-ID" dirty="0" smtClean="0">
              <a:hlinkClick r:id="rId2"/>
            </a:endParaRPr>
          </a:p>
          <a:p>
            <a:r>
              <a:rPr lang="id-ID" sz="4200" dirty="0" smtClean="0">
                <a:hlinkClick r:id="rId2"/>
              </a:rPr>
              <a:t>Permendiknas Nomor 12 Tahun 2007</a:t>
            </a:r>
            <a:r>
              <a:rPr lang="id-ID" sz="4200" dirty="0" smtClean="0"/>
              <a:t> tentang Standar Pengawas Sekolah/Madrasah</a:t>
            </a:r>
          </a:p>
          <a:p>
            <a:r>
              <a:rPr lang="id-ID" sz="4200" dirty="0" smtClean="0">
                <a:hlinkClick r:id="rId3" action="ppaction://hlinkfile"/>
              </a:rPr>
              <a:t>Permendiknas Nomor 13 Tahun 2007 </a:t>
            </a:r>
            <a:r>
              <a:rPr lang="id-ID" sz="4200" dirty="0" smtClean="0"/>
              <a:t>tentang Standar Kepala Sekolah/Madrasah</a:t>
            </a:r>
          </a:p>
          <a:p>
            <a:r>
              <a:rPr lang="id-ID" sz="4200" dirty="0" smtClean="0">
                <a:hlinkClick r:id="rId4" action="ppaction://hlinkfile"/>
              </a:rPr>
              <a:t>Permendiknas Nomor 16 Tahun 2007 </a:t>
            </a:r>
            <a:r>
              <a:rPr lang="id-ID" sz="4200" dirty="0" smtClean="0"/>
              <a:t>tentang Standar Kualifikasi Akademik dan Kompetensi Guru</a:t>
            </a:r>
          </a:p>
          <a:p>
            <a:r>
              <a:rPr lang="id-ID" sz="4200" dirty="0" smtClean="0">
                <a:hlinkClick r:id="rId5"/>
              </a:rPr>
              <a:t>Permendiknas Nomor 24 Tahun 2008</a:t>
            </a:r>
            <a:r>
              <a:rPr lang="id-ID" sz="4200" dirty="0" smtClean="0"/>
              <a:t> tentang Standar Tenaga Administrasi Sekolah</a:t>
            </a:r>
          </a:p>
          <a:p>
            <a:r>
              <a:rPr lang="id-ID" sz="4200" dirty="0" smtClean="0">
                <a:hlinkClick r:id="rId6"/>
              </a:rPr>
              <a:t>Permendiknas Nomor 25 Tahun 2008</a:t>
            </a:r>
            <a:r>
              <a:rPr lang="id-ID" sz="4200" dirty="0" smtClean="0"/>
              <a:t> tentang Standar Tenaga Perpustakaan Sekolah/Madrasah</a:t>
            </a:r>
          </a:p>
          <a:p>
            <a:r>
              <a:rPr lang="id-ID" sz="4200" dirty="0" smtClean="0">
                <a:hlinkClick r:id="rId7"/>
              </a:rPr>
              <a:t>Permendiknas Nomor 27 Tahun 2008</a:t>
            </a:r>
            <a:r>
              <a:rPr lang="id-ID" sz="4200" dirty="0" smtClean="0"/>
              <a:t> tentang Standar Kulifikasi Akademik dan Kompetensi Konselor</a:t>
            </a:r>
          </a:p>
          <a:p>
            <a:r>
              <a:rPr lang="id-ID" sz="4200" dirty="0" smtClean="0">
                <a:hlinkClick r:id="rId8"/>
              </a:rPr>
              <a:t>Permendiknas Nomor 40 Tahun 2009</a:t>
            </a:r>
            <a:r>
              <a:rPr lang="id-ID" sz="4200" dirty="0" smtClean="0"/>
              <a:t> tentang Standar Penguji pada Kursus dan Pelatihan</a:t>
            </a:r>
          </a:p>
          <a:p>
            <a:r>
              <a:rPr lang="id-ID" sz="4200" dirty="0" smtClean="0">
                <a:hlinkClick r:id="rId9"/>
              </a:rPr>
              <a:t>Permendiknas Nomor 41 Tahun 2009</a:t>
            </a:r>
            <a:r>
              <a:rPr lang="id-ID" sz="4200" dirty="0" smtClean="0"/>
              <a:t> tentang Standar Kualifikasi Pembimbing pada Kursus dan Pelatihan</a:t>
            </a:r>
          </a:p>
          <a:p>
            <a:r>
              <a:rPr lang="id-ID" sz="4200" dirty="0" smtClean="0">
                <a:hlinkClick r:id="rId10"/>
              </a:rPr>
              <a:t>Permendiknas Nomor 42 Tahun 2009</a:t>
            </a:r>
            <a:r>
              <a:rPr lang="id-ID" sz="4200" dirty="0" smtClean="0"/>
              <a:t> tentang Standar Pengelola Kursus dan Pelatihan</a:t>
            </a:r>
          </a:p>
          <a:p>
            <a:r>
              <a:rPr lang="id-ID" sz="4200" dirty="0" smtClean="0">
                <a:hlinkClick r:id="rId11"/>
              </a:rPr>
              <a:t>Permendiknas Nomor 43 Tahun 2009</a:t>
            </a:r>
            <a:r>
              <a:rPr lang="id-ID" sz="4200" dirty="0" smtClean="0"/>
              <a:t> tentang Standar Tenaga Administrasi Pendidikan pada Program Paket A, Paket B, dan Paket C</a:t>
            </a:r>
          </a:p>
          <a:p>
            <a:r>
              <a:rPr lang="id-ID" sz="4200" dirty="0" smtClean="0">
                <a:hlinkClick r:id="rId12"/>
              </a:rPr>
              <a:t>Permendiknas Nomor 44 Tahun 2009</a:t>
            </a:r>
            <a:r>
              <a:rPr lang="id-ID" sz="4200" dirty="0" smtClean="0"/>
              <a:t> tentang Standar Pengelola Pendidikan pada Program Paket A, Paket B, dan Paket C</a:t>
            </a:r>
          </a:p>
          <a:p>
            <a:endParaRPr lang="id-ID"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Peserta Didik dan Pendidik</a:t>
            </a:r>
            <a:endParaRPr lang="id-ID" dirty="0"/>
          </a:p>
        </p:txBody>
      </p:sp>
      <p:sp>
        <p:nvSpPr>
          <p:cNvPr id="3" name="Content Placeholder 2"/>
          <p:cNvSpPr>
            <a:spLocks noGrp="1"/>
          </p:cNvSpPr>
          <p:nvPr>
            <p:ph idx="1"/>
          </p:nvPr>
        </p:nvSpPr>
        <p:spPr/>
        <p:txBody>
          <a:bodyPr>
            <a:normAutofit fontScale="85000" lnSpcReduction="10000"/>
          </a:bodyPr>
          <a:lstStyle/>
          <a:p>
            <a:r>
              <a:rPr lang="en-US" dirty="0" err="1" smtClean="0">
                <a:solidFill>
                  <a:srgbClr val="C00000"/>
                </a:solidFill>
              </a:rPr>
              <a:t>Peserta</a:t>
            </a:r>
            <a:r>
              <a:rPr lang="en-US" dirty="0" smtClean="0">
                <a:solidFill>
                  <a:srgbClr val="C00000"/>
                </a:solidFill>
              </a:rPr>
              <a:t> </a:t>
            </a:r>
            <a:r>
              <a:rPr lang="en-US" dirty="0" err="1" smtClean="0">
                <a:solidFill>
                  <a:srgbClr val="C00000"/>
                </a:solidFill>
              </a:rPr>
              <a:t>didik</a:t>
            </a:r>
            <a:r>
              <a:rPr lang="en-US" dirty="0" smtClean="0">
                <a:solidFill>
                  <a:srgbClr val="C00000"/>
                </a:solidFill>
              </a:rPr>
              <a:t> </a:t>
            </a:r>
            <a:r>
              <a:rPr lang="en-US" dirty="0" err="1" smtClean="0">
                <a:solidFill>
                  <a:srgbClr val="002060"/>
                </a:solidFill>
              </a:rPr>
              <a:t>adalah</a:t>
            </a:r>
            <a:r>
              <a:rPr lang="en-US" dirty="0" smtClean="0">
                <a:solidFill>
                  <a:srgbClr val="002060"/>
                </a:solidFill>
              </a:rPr>
              <a:t> </a:t>
            </a:r>
            <a:r>
              <a:rPr lang="en-US" dirty="0" err="1" smtClean="0">
                <a:solidFill>
                  <a:srgbClr val="002060"/>
                </a:solidFill>
              </a:rPr>
              <a:t>anggota</a:t>
            </a:r>
            <a:r>
              <a:rPr lang="en-US" dirty="0" smtClean="0">
                <a:solidFill>
                  <a:srgbClr val="002060"/>
                </a:solidFill>
              </a:rPr>
              <a:t> </a:t>
            </a:r>
            <a:r>
              <a:rPr lang="en-US" dirty="0" err="1" smtClean="0">
                <a:solidFill>
                  <a:srgbClr val="002060"/>
                </a:solidFill>
              </a:rPr>
              <a:t>masyarakat</a:t>
            </a:r>
            <a:r>
              <a:rPr lang="en-US" dirty="0" smtClean="0">
                <a:solidFill>
                  <a:srgbClr val="002060"/>
                </a:solidFill>
              </a:rPr>
              <a:t> yang </a:t>
            </a:r>
            <a:r>
              <a:rPr lang="en-US" dirty="0" err="1" smtClean="0">
                <a:solidFill>
                  <a:srgbClr val="002060"/>
                </a:solidFill>
              </a:rPr>
              <a:t>berusaha</a:t>
            </a:r>
            <a:r>
              <a:rPr lang="en-US" dirty="0" smtClean="0">
                <a:solidFill>
                  <a:srgbClr val="002060"/>
                </a:solidFill>
              </a:rPr>
              <a:t> </a:t>
            </a:r>
            <a:r>
              <a:rPr lang="en-US" dirty="0" err="1" smtClean="0">
                <a:solidFill>
                  <a:srgbClr val="002060"/>
                </a:solidFill>
              </a:rPr>
              <a:t>mengembangkan</a:t>
            </a:r>
            <a:r>
              <a:rPr lang="en-US" dirty="0" smtClean="0">
                <a:solidFill>
                  <a:srgbClr val="002060"/>
                </a:solidFill>
              </a:rPr>
              <a:t> </a:t>
            </a:r>
            <a:r>
              <a:rPr lang="en-US" dirty="0" err="1" smtClean="0">
                <a:solidFill>
                  <a:srgbClr val="002060"/>
                </a:solidFill>
              </a:rPr>
              <a:t>potensi</a:t>
            </a:r>
            <a:r>
              <a:rPr lang="en-US" dirty="0" smtClean="0">
                <a:solidFill>
                  <a:srgbClr val="002060"/>
                </a:solidFill>
              </a:rPr>
              <a:t> </a:t>
            </a:r>
            <a:r>
              <a:rPr lang="en-US" dirty="0" err="1" smtClean="0">
                <a:solidFill>
                  <a:srgbClr val="002060"/>
                </a:solidFill>
              </a:rPr>
              <a:t>diri</a:t>
            </a:r>
            <a:r>
              <a:rPr lang="en-US" dirty="0" smtClean="0">
                <a:solidFill>
                  <a:srgbClr val="002060"/>
                </a:solidFill>
              </a:rPr>
              <a:t> </a:t>
            </a:r>
            <a:r>
              <a:rPr lang="en-US" dirty="0" err="1" smtClean="0">
                <a:solidFill>
                  <a:srgbClr val="002060"/>
                </a:solidFill>
              </a:rPr>
              <a:t>melalui</a:t>
            </a:r>
            <a:r>
              <a:rPr lang="en-US" dirty="0" smtClean="0">
                <a:solidFill>
                  <a:srgbClr val="002060"/>
                </a:solidFill>
              </a:rPr>
              <a:t> </a:t>
            </a:r>
            <a:r>
              <a:rPr lang="en-US" dirty="0" err="1" smtClean="0">
                <a:solidFill>
                  <a:srgbClr val="002060"/>
                </a:solidFill>
              </a:rPr>
              <a:t>proses</a:t>
            </a:r>
            <a:r>
              <a:rPr lang="en-US" dirty="0" smtClean="0">
                <a:solidFill>
                  <a:srgbClr val="002060"/>
                </a:solidFill>
              </a:rPr>
              <a:t> </a:t>
            </a:r>
            <a:r>
              <a:rPr lang="en-US" dirty="0" err="1" smtClean="0">
                <a:solidFill>
                  <a:srgbClr val="002060"/>
                </a:solidFill>
              </a:rPr>
              <a:t>pembelajaran</a:t>
            </a:r>
            <a:r>
              <a:rPr lang="en-US" dirty="0" smtClean="0">
                <a:solidFill>
                  <a:srgbClr val="002060"/>
                </a:solidFill>
              </a:rPr>
              <a:t> yang </a:t>
            </a:r>
            <a:r>
              <a:rPr lang="en-US" dirty="0" err="1" smtClean="0">
                <a:solidFill>
                  <a:srgbClr val="002060"/>
                </a:solidFill>
              </a:rPr>
              <a:t>tersedia</a:t>
            </a:r>
            <a:r>
              <a:rPr lang="en-US" dirty="0" smtClean="0">
                <a:solidFill>
                  <a:srgbClr val="002060"/>
                </a:solidFill>
              </a:rPr>
              <a:t> </a:t>
            </a:r>
            <a:r>
              <a:rPr lang="en-US" dirty="0" err="1" smtClean="0">
                <a:solidFill>
                  <a:srgbClr val="002060"/>
                </a:solidFill>
              </a:rPr>
              <a:t>pada</a:t>
            </a:r>
            <a:r>
              <a:rPr lang="en-US" dirty="0" smtClean="0">
                <a:solidFill>
                  <a:srgbClr val="002060"/>
                </a:solidFill>
              </a:rPr>
              <a:t> </a:t>
            </a:r>
            <a:r>
              <a:rPr lang="en-US" dirty="0" err="1" smtClean="0">
                <a:solidFill>
                  <a:srgbClr val="002060"/>
                </a:solidFill>
              </a:rPr>
              <a:t>jalur</a:t>
            </a:r>
            <a:r>
              <a:rPr lang="en-US" dirty="0" smtClean="0">
                <a:solidFill>
                  <a:srgbClr val="002060"/>
                </a:solidFill>
              </a:rPr>
              <a:t>, </a:t>
            </a:r>
            <a:r>
              <a:rPr lang="en-US" dirty="0" err="1" smtClean="0">
                <a:solidFill>
                  <a:srgbClr val="002060"/>
                </a:solidFill>
              </a:rPr>
              <a:t>jenjang</a:t>
            </a:r>
            <a:r>
              <a:rPr lang="en-US" dirty="0" smtClean="0">
                <a:solidFill>
                  <a:srgbClr val="002060"/>
                </a:solidFill>
              </a:rPr>
              <a:t>, </a:t>
            </a:r>
            <a:r>
              <a:rPr lang="en-US" dirty="0" err="1" smtClean="0">
                <a:solidFill>
                  <a:srgbClr val="002060"/>
                </a:solidFill>
              </a:rPr>
              <a:t>dan</a:t>
            </a:r>
            <a:r>
              <a:rPr lang="en-US" dirty="0" smtClean="0">
                <a:solidFill>
                  <a:srgbClr val="002060"/>
                </a:solidFill>
              </a:rPr>
              <a:t> </a:t>
            </a:r>
            <a:r>
              <a:rPr lang="en-US" dirty="0" err="1" smtClean="0">
                <a:solidFill>
                  <a:srgbClr val="002060"/>
                </a:solidFill>
              </a:rPr>
              <a:t>jenis</a:t>
            </a:r>
            <a:r>
              <a:rPr lang="en-US" dirty="0" smtClean="0">
                <a:solidFill>
                  <a:srgbClr val="002060"/>
                </a:solidFill>
              </a:rPr>
              <a:t> </a:t>
            </a:r>
            <a:r>
              <a:rPr lang="en-US" dirty="0" err="1" smtClean="0">
                <a:solidFill>
                  <a:srgbClr val="002060"/>
                </a:solidFill>
              </a:rPr>
              <a:t>pendidikan</a:t>
            </a:r>
            <a:r>
              <a:rPr lang="en-US" dirty="0" smtClean="0">
                <a:solidFill>
                  <a:srgbClr val="002060"/>
                </a:solidFill>
              </a:rPr>
              <a:t> </a:t>
            </a:r>
            <a:r>
              <a:rPr lang="en-US" dirty="0" err="1" smtClean="0">
                <a:solidFill>
                  <a:srgbClr val="002060"/>
                </a:solidFill>
              </a:rPr>
              <a:t>tertentu</a:t>
            </a:r>
            <a:r>
              <a:rPr lang="en-US" dirty="0" smtClean="0">
                <a:solidFill>
                  <a:srgbClr val="002060"/>
                </a:solidFill>
              </a:rPr>
              <a:t>.</a:t>
            </a:r>
            <a:endParaRPr lang="id-ID" dirty="0" smtClean="0">
              <a:solidFill>
                <a:srgbClr val="002060"/>
              </a:solidFill>
            </a:endParaRPr>
          </a:p>
          <a:p>
            <a:endParaRPr lang="id-ID" dirty="0" smtClean="0">
              <a:solidFill>
                <a:srgbClr val="002060"/>
              </a:solidFill>
            </a:endParaRPr>
          </a:p>
          <a:p>
            <a:r>
              <a:rPr lang="en-US" dirty="0" err="1" smtClean="0">
                <a:solidFill>
                  <a:srgbClr val="C00000"/>
                </a:solidFill>
              </a:rPr>
              <a:t>Pendidik</a:t>
            </a:r>
            <a:r>
              <a:rPr lang="en-US" dirty="0" smtClean="0">
                <a:solidFill>
                  <a:srgbClr val="002060"/>
                </a:solidFill>
              </a:rPr>
              <a:t> </a:t>
            </a:r>
            <a:r>
              <a:rPr lang="en-US" dirty="0" err="1" smtClean="0">
                <a:solidFill>
                  <a:srgbClr val="002060"/>
                </a:solidFill>
              </a:rPr>
              <a:t>adalah</a:t>
            </a:r>
            <a:r>
              <a:rPr lang="en-US" dirty="0" smtClean="0">
                <a:solidFill>
                  <a:srgbClr val="002060"/>
                </a:solidFill>
              </a:rPr>
              <a:t> </a:t>
            </a:r>
            <a:r>
              <a:rPr lang="en-US" dirty="0" err="1" smtClean="0">
                <a:solidFill>
                  <a:srgbClr val="002060"/>
                </a:solidFill>
              </a:rPr>
              <a:t>tenaga</a:t>
            </a:r>
            <a:r>
              <a:rPr lang="en-US" dirty="0" smtClean="0">
                <a:solidFill>
                  <a:srgbClr val="002060"/>
                </a:solidFill>
              </a:rPr>
              <a:t> </a:t>
            </a:r>
            <a:r>
              <a:rPr lang="en-US" dirty="0" err="1" smtClean="0">
                <a:solidFill>
                  <a:srgbClr val="002060"/>
                </a:solidFill>
              </a:rPr>
              <a:t>kependidikan</a:t>
            </a:r>
            <a:r>
              <a:rPr lang="en-US" dirty="0" smtClean="0">
                <a:solidFill>
                  <a:srgbClr val="002060"/>
                </a:solidFill>
              </a:rPr>
              <a:t> yang </a:t>
            </a:r>
            <a:r>
              <a:rPr lang="en-US" dirty="0" err="1" smtClean="0">
                <a:solidFill>
                  <a:srgbClr val="002060"/>
                </a:solidFill>
              </a:rPr>
              <a:t>berkualifikasi</a:t>
            </a:r>
            <a:r>
              <a:rPr lang="en-US" dirty="0" smtClean="0">
                <a:solidFill>
                  <a:srgbClr val="002060"/>
                </a:solidFill>
              </a:rPr>
              <a:t> </a:t>
            </a:r>
            <a:r>
              <a:rPr lang="en-US" dirty="0" err="1" smtClean="0">
                <a:solidFill>
                  <a:srgbClr val="002060"/>
                </a:solidFill>
              </a:rPr>
              <a:t>sebagai</a:t>
            </a:r>
            <a:r>
              <a:rPr lang="en-US" dirty="0" smtClean="0">
                <a:solidFill>
                  <a:srgbClr val="002060"/>
                </a:solidFill>
              </a:rPr>
              <a:t> guru, </a:t>
            </a:r>
            <a:r>
              <a:rPr lang="en-US" dirty="0" err="1" smtClean="0">
                <a:solidFill>
                  <a:srgbClr val="002060"/>
                </a:solidFill>
              </a:rPr>
              <a:t>dosen</a:t>
            </a:r>
            <a:r>
              <a:rPr lang="en-US" dirty="0" smtClean="0">
                <a:solidFill>
                  <a:srgbClr val="002060"/>
                </a:solidFill>
              </a:rPr>
              <a:t>, </a:t>
            </a:r>
            <a:r>
              <a:rPr lang="en-US" dirty="0" err="1" smtClean="0">
                <a:solidFill>
                  <a:srgbClr val="002060"/>
                </a:solidFill>
              </a:rPr>
              <a:t>konselor</a:t>
            </a:r>
            <a:r>
              <a:rPr lang="en-US" dirty="0" smtClean="0">
                <a:solidFill>
                  <a:srgbClr val="002060"/>
                </a:solidFill>
              </a:rPr>
              <a:t>, </a:t>
            </a:r>
            <a:r>
              <a:rPr lang="en-US" dirty="0" err="1" smtClean="0">
                <a:solidFill>
                  <a:srgbClr val="002060"/>
                </a:solidFill>
              </a:rPr>
              <a:t>pamong</a:t>
            </a:r>
            <a:r>
              <a:rPr lang="en-US" dirty="0" smtClean="0">
                <a:solidFill>
                  <a:srgbClr val="002060"/>
                </a:solidFill>
              </a:rPr>
              <a:t> </a:t>
            </a:r>
            <a:r>
              <a:rPr lang="en-US" dirty="0" err="1" smtClean="0">
                <a:solidFill>
                  <a:srgbClr val="002060"/>
                </a:solidFill>
              </a:rPr>
              <a:t>belajar</a:t>
            </a:r>
            <a:r>
              <a:rPr lang="en-US" dirty="0" smtClean="0">
                <a:solidFill>
                  <a:srgbClr val="002060"/>
                </a:solidFill>
              </a:rPr>
              <a:t>, </a:t>
            </a:r>
            <a:r>
              <a:rPr lang="en-US" dirty="0" err="1" smtClean="0">
                <a:solidFill>
                  <a:srgbClr val="002060"/>
                </a:solidFill>
              </a:rPr>
              <a:t>widyaiswara</a:t>
            </a:r>
            <a:r>
              <a:rPr lang="en-US" dirty="0" smtClean="0">
                <a:solidFill>
                  <a:srgbClr val="002060"/>
                </a:solidFill>
              </a:rPr>
              <a:t>, tutor, </a:t>
            </a:r>
            <a:r>
              <a:rPr lang="en-US" dirty="0" err="1" smtClean="0">
                <a:solidFill>
                  <a:srgbClr val="002060"/>
                </a:solidFill>
              </a:rPr>
              <a:t>instruktur</a:t>
            </a:r>
            <a:r>
              <a:rPr lang="en-US" dirty="0" smtClean="0">
                <a:solidFill>
                  <a:srgbClr val="002060"/>
                </a:solidFill>
              </a:rPr>
              <a:t>, </a:t>
            </a:r>
            <a:r>
              <a:rPr lang="en-US" dirty="0" err="1" smtClean="0">
                <a:solidFill>
                  <a:srgbClr val="002060"/>
                </a:solidFill>
              </a:rPr>
              <a:t>fasilitator</a:t>
            </a:r>
            <a:r>
              <a:rPr lang="en-US" dirty="0" smtClean="0">
                <a:solidFill>
                  <a:srgbClr val="002060"/>
                </a:solidFill>
              </a:rPr>
              <a:t>, </a:t>
            </a:r>
            <a:r>
              <a:rPr lang="en-US" dirty="0" err="1" smtClean="0">
                <a:solidFill>
                  <a:srgbClr val="002060"/>
                </a:solidFill>
              </a:rPr>
              <a:t>dan</a:t>
            </a:r>
            <a:r>
              <a:rPr lang="en-US" dirty="0" smtClean="0">
                <a:solidFill>
                  <a:srgbClr val="002060"/>
                </a:solidFill>
              </a:rPr>
              <a:t> </a:t>
            </a:r>
            <a:r>
              <a:rPr lang="en-US" dirty="0" err="1" smtClean="0">
                <a:solidFill>
                  <a:srgbClr val="002060"/>
                </a:solidFill>
              </a:rPr>
              <a:t>sebutan</a:t>
            </a:r>
            <a:r>
              <a:rPr lang="en-US" dirty="0" smtClean="0">
                <a:solidFill>
                  <a:srgbClr val="002060"/>
                </a:solidFill>
              </a:rPr>
              <a:t> lain yang </a:t>
            </a:r>
            <a:r>
              <a:rPr lang="en-US" dirty="0" err="1" smtClean="0">
                <a:solidFill>
                  <a:srgbClr val="002060"/>
                </a:solidFill>
              </a:rPr>
              <a:t>sesuai</a:t>
            </a:r>
            <a:r>
              <a:rPr lang="en-US" dirty="0" smtClean="0">
                <a:solidFill>
                  <a:srgbClr val="002060"/>
                </a:solidFill>
              </a:rPr>
              <a:t> </a:t>
            </a:r>
            <a:r>
              <a:rPr lang="en-US" dirty="0" err="1" smtClean="0">
                <a:solidFill>
                  <a:srgbClr val="002060"/>
                </a:solidFill>
              </a:rPr>
              <a:t>dengan</a:t>
            </a:r>
            <a:r>
              <a:rPr lang="en-US" dirty="0" smtClean="0">
                <a:solidFill>
                  <a:srgbClr val="002060"/>
                </a:solidFill>
              </a:rPr>
              <a:t> </a:t>
            </a:r>
            <a:r>
              <a:rPr lang="en-US" dirty="0" err="1" smtClean="0">
                <a:solidFill>
                  <a:srgbClr val="002060"/>
                </a:solidFill>
              </a:rPr>
              <a:t>kekhususannya</a:t>
            </a:r>
            <a:r>
              <a:rPr lang="en-US" dirty="0" smtClean="0">
                <a:solidFill>
                  <a:srgbClr val="002060"/>
                </a:solidFill>
              </a:rPr>
              <a:t>, </a:t>
            </a:r>
            <a:r>
              <a:rPr lang="en-US" dirty="0" err="1" smtClean="0">
                <a:solidFill>
                  <a:srgbClr val="002060"/>
                </a:solidFill>
              </a:rPr>
              <a:t>serta</a:t>
            </a:r>
            <a:r>
              <a:rPr lang="en-US" dirty="0" smtClean="0">
                <a:solidFill>
                  <a:srgbClr val="002060"/>
                </a:solidFill>
              </a:rPr>
              <a:t> </a:t>
            </a:r>
            <a:r>
              <a:rPr lang="en-US" dirty="0" err="1" smtClean="0">
                <a:solidFill>
                  <a:srgbClr val="002060"/>
                </a:solidFill>
              </a:rPr>
              <a:t>berpartisipasi</a:t>
            </a:r>
            <a:r>
              <a:rPr lang="en-US" dirty="0" smtClean="0">
                <a:solidFill>
                  <a:srgbClr val="002060"/>
                </a:solidFill>
              </a:rPr>
              <a:t> </a:t>
            </a:r>
            <a:r>
              <a:rPr lang="en-US" dirty="0" err="1" smtClean="0">
                <a:solidFill>
                  <a:srgbClr val="002060"/>
                </a:solidFill>
              </a:rPr>
              <a:t>dalam</a:t>
            </a:r>
            <a:r>
              <a:rPr lang="en-US" dirty="0" smtClean="0">
                <a:solidFill>
                  <a:srgbClr val="002060"/>
                </a:solidFill>
              </a:rPr>
              <a:t> </a:t>
            </a:r>
            <a:r>
              <a:rPr lang="en-US" dirty="0" err="1" smtClean="0">
                <a:solidFill>
                  <a:srgbClr val="002060"/>
                </a:solidFill>
              </a:rPr>
              <a:t>menyelenggarakan</a:t>
            </a:r>
            <a:r>
              <a:rPr lang="en-US" dirty="0" smtClean="0">
                <a:solidFill>
                  <a:srgbClr val="002060"/>
                </a:solidFill>
              </a:rPr>
              <a:t> </a:t>
            </a:r>
            <a:r>
              <a:rPr lang="en-US" dirty="0" err="1" smtClean="0">
                <a:solidFill>
                  <a:srgbClr val="002060"/>
                </a:solidFill>
              </a:rPr>
              <a:t>pendidikan</a:t>
            </a:r>
            <a:endParaRPr lang="id-ID" dirty="0">
              <a:solidFill>
                <a:srgbClr val="00206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Standar Sarana dan Prasarana</a:t>
            </a:r>
            <a:endParaRPr lang="id-ID" dirty="0"/>
          </a:p>
        </p:txBody>
      </p:sp>
      <p:sp>
        <p:nvSpPr>
          <p:cNvPr id="3" name="Content Placeholder 2"/>
          <p:cNvSpPr>
            <a:spLocks noGrp="1"/>
          </p:cNvSpPr>
          <p:nvPr>
            <p:ph idx="1"/>
          </p:nvPr>
        </p:nvSpPr>
        <p:spPr>
          <a:xfrm>
            <a:off x="611560" y="1447800"/>
            <a:ext cx="8322128" cy="4800600"/>
          </a:xfrm>
        </p:spPr>
        <p:style>
          <a:lnRef idx="3">
            <a:schemeClr val="lt1"/>
          </a:lnRef>
          <a:fillRef idx="1">
            <a:schemeClr val="dk1"/>
          </a:fillRef>
          <a:effectRef idx="1">
            <a:schemeClr val="dk1"/>
          </a:effectRef>
          <a:fontRef idx="minor">
            <a:schemeClr val="lt1"/>
          </a:fontRef>
        </p:style>
        <p:txBody>
          <a:bodyPr>
            <a:normAutofit fontScale="85000" lnSpcReduction="10000"/>
          </a:bodyPr>
          <a:lstStyle/>
          <a:p>
            <a:r>
              <a:rPr lang="id-ID" dirty="0" smtClean="0">
                <a:hlinkClick r:id="rId2"/>
              </a:rPr>
              <a:t>Permendiknas Nomor 24 Tahun 2007</a:t>
            </a:r>
            <a:r>
              <a:rPr lang="id-ID" dirty="0" smtClean="0"/>
              <a:t> tentang Standar Sarana dan Prasarana untuk Sekolah Dasar/Madrasah Ibtidaiyah (SD/MI), Sekolah Menengah Pertama/Madrasah Tsanawiyah (SMP/MTs), dan Sekolah Menengah Atas/Madrasah Aliyah (SMA/MA)</a:t>
            </a:r>
          </a:p>
          <a:p>
            <a:r>
              <a:rPr lang="id-ID" dirty="0" smtClean="0">
                <a:hlinkClick r:id="rId3"/>
              </a:rPr>
              <a:t>Permendiknas Nomor 33 Tahun 2008</a:t>
            </a:r>
            <a:r>
              <a:rPr lang="id-ID" dirty="0" smtClean="0"/>
              <a:t> tentang Standar Sarana Prasarana untuk Sekolah Luar Biasa</a:t>
            </a:r>
          </a:p>
          <a:p>
            <a:r>
              <a:rPr lang="id-ID" dirty="0" smtClean="0">
                <a:hlinkClick r:id="rId4" action="ppaction://hlinkfile"/>
              </a:rPr>
              <a:t>Permendiknas Nomor 40 Tahun 2008 </a:t>
            </a:r>
            <a:r>
              <a:rPr lang="id-ID" dirty="0" smtClean="0"/>
              <a:t>tentang Standar Sarana Prasarana untuk Sekolah Menengah Kejuruan (SMK) dan Madrasah Aliyah Kejuruan (MAK)</a:t>
            </a:r>
          </a:p>
          <a:p>
            <a:endParaRPr lang="id-ID" dirty="0"/>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Standar Pengelolaan Pendidikan</a:t>
            </a:r>
            <a:endParaRPr lang="id-ID" dirty="0"/>
          </a:p>
        </p:txBody>
      </p:sp>
      <p:sp>
        <p:nvSpPr>
          <p:cNvPr id="3" name="Content Placeholder 2"/>
          <p:cNvSpPr>
            <a:spLocks noGrp="1"/>
          </p:cNvSpPr>
          <p:nvPr>
            <p:ph idx="1"/>
          </p:nvPr>
        </p:nvSpPr>
        <p:spPr>
          <a:xfrm>
            <a:off x="1187624" y="1916832"/>
            <a:ext cx="7498080" cy="2808312"/>
          </a:xfrm>
        </p:spPr>
        <p:style>
          <a:lnRef idx="3">
            <a:schemeClr val="lt1"/>
          </a:lnRef>
          <a:fillRef idx="1">
            <a:schemeClr val="dk1"/>
          </a:fillRef>
          <a:effectRef idx="1">
            <a:schemeClr val="dk1"/>
          </a:effectRef>
          <a:fontRef idx="minor">
            <a:schemeClr val="lt1"/>
          </a:fontRef>
        </p:style>
        <p:txBody>
          <a:bodyPr/>
          <a:lstStyle/>
          <a:p>
            <a:r>
              <a:rPr lang="id-ID" dirty="0" smtClean="0">
                <a:hlinkClick r:id="rId2" action="ppaction://hlinkfile"/>
              </a:rPr>
              <a:t>Permendiknas Nomor 19 Tahun 2007 </a:t>
            </a:r>
            <a:r>
              <a:rPr lang="id-ID" dirty="0" smtClean="0"/>
              <a:t>tentang Standar Pengelolaan Pendidikan oleh Satuan Pendidikan Dasar dan Menengah</a:t>
            </a:r>
          </a:p>
          <a:p>
            <a:endParaRPr lang="id-ID" dirty="0"/>
          </a:p>
        </p:txBody>
      </p:sp>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Standar Pembiayaan Pendidikan</a:t>
            </a:r>
            <a:endParaRPr lang="id-ID" dirty="0"/>
          </a:p>
        </p:txBody>
      </p:sp>
      <p:sp>
        <p:nvSpPr>
          <p:cNvPr id="3" name="Content Placeholder 2"/>
          <p:cNvSpPr>
            <a:spLocks noGrp="1"/>
          </p:cNvSpPr>
          <p:nvPr>
            <p:ph idx="1"/>
          </p:nvPr>
        </p:nvSpPr>
        <p:spPr>
          <a:xfrm>
            <a:off x="899592" y="1628800"/>
            <a:ext cx="7714104" cy="4800600"/>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r>
              <a:rPr lang="id-ID" dirty="0" smtClean="0">
                <a:hlinkClick r:id="rId2" action="ppaction://hlinkfile"/>
              </a:rPr>
              <a:t>Permendiknas Nomor 69 Tahun 2009 </a:t>
            </a:r>
            <a:r>
              <a:rPr lang="id-ID" dirty="0" smtClean="0"/>
              <a:t>tentang Standar Biaya Operasi Nonpersonalia Tahun 2009 Untuk Sekolah Dasar/Madrasah Ibtidaiyah (SD/MI), Sekolah Menengah Pertama/Madrasah Tsanawiyah (SMP/MTs), Sekolah Menengah Atas/Madrasah Aliyah (SMA/MA), Sekolah Menengah Kejuruan (SMK), Sekolah Dasar Luar Biasa (SDLB), Sekolah Menengah Pertama Luar Biasa (SMPLB), Dan Sekolah Menengah Atas Luar Biasa (SMALB)</a:t>
            </a:r>
            <a:endParaRPr lang="id-ID" dirty="0"/>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Standar Penilaian Pendidikan</a:t>
            </a:r>
            <a:endParaRPr lang="id-ID" dirty="0"/>
          </a:p>
        </p:txBody>
      </p:sp>
      <p:sp>
        <p:nvSpPr>
          <p:cNvPr id="3" name="Content Placeholder 2"/>
          <p:cNvSpPr>
            <a:spLocks noGrp="1"/>
          </p:cNvSpPr>
          <p:nvPr>
            <p:ph idx="1"/>
          </p:nvPr>
        </p:nvSpPr>
        <p:spPr>
          <a:xfrm>
            <a:off x="683568" y="2132856"/>
            <a:ext cx="8178112" cy="2232248"/>
          </a:xfrm>
        </p:spPr>
        <p:style>
          <a:lnRef idx="3">
            <a:schemeClr val="lt1"/>
          </a:lnRef>
          <a:fillRef idx="1">
            <a:schemeClr val="dk1"/>
          </a:fillRef>
          <a:effectRef idx="1">
            <a:schemeClr val="dk1"/>
          </a:effectRef>
          <a:fontRef idx="minor">
            <a:schemeClr val="lt1"/>
          </a:fontRef>
        </p:style>
        <p:txBody>
          <a:bodyPr/>
          <a:lstStyle/>
          <a:p>
            <a:r>
              <a:rPr lang="id-ID" dirty="0" smtClean="0">
                <a:hlinkClick r:id="rId2" action="ppaction://hlinkfile"/>
              </a:rPr>
              <a:t>Permendiknas Nomor 20 Tahun 2007 </a:t>
            </a:r>
            <a:r>
              <a:rPr lang="id-ID" dirty="0" smtClean="0"/>
              <a:t>tentang Standar Penilaian Pendidikan</a:t>
            </a:r>
            <a:endParaRPr lang="id-ID" dirty="0"/>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REFRESHING</a:t>
            </a:r>
            <a:endParaRPr lang="id-ID" dirty="0"/>
          </a:p>
        </p:txBody>
      </p:sp>
      <p:sp>
        <p:nvSpPr>
          <p:cNvPr id="3" name="Content Placeholder 2"/>
          <p:cNvSpPr>
            <a:spLocks noGrp="1"/>
          </p:cNvSpPr>
          <p:nvPr>
            <p:ph idx="1"/>
          </p:nvPr>
        </p:nvSpPr>
        <p:spPr>
          <a:xfrm>
            <a:off x="1435608" y="1447800"/>
            <a:ext cx="7498080" cy="3637384"/>
          </a:xfrm>
        </p:spPr>
        <p:txBody>
          <a:bodyPr/>
          <a:lstStyle/>
          <a:p>
            <a:r>
              <a:rPr lang="id-ID" dirty="0" smtClean="0"/>
              <a:t>Kita dapat tugas untuk mengembangkan SMK T-More supaya memenuhi 8 standar nasional pendidikan. Kita bantu yuuuk.... Kita berkolaborasi dengan membagi menjadi 8 group dan masing-masing mengembangkan 1 standar. </a:t>
            </a:r>
            <a:endParaRPr lang="id-ID"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p:cNvSpPr>
            <a:spLocks noGrp="1" noChangeArrowheads="1"/>
          </p:cNvSpPr>
          <p:nvPr>
            <p:ph type="title" idx="4294967295"/>
          </p:nvPr>
        </p:nvSpPr>
        <p:spPr/>
        <p:txBody>
          <a:bodyPr/>
          <a:lstStyle/>
          <a:p>
            <a:pPr eaLnBrk="1" hangingPunct="1"/>
            <a:endParaRPr lang="id-ID" smtClean="0"/>
          </a:p>
        </p:txBody>
      </p:sp>
      <p:pic>
        <p:nvPicPr>
          <p:cNvPr id="38915" name="Picture 4" descr="p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8916" name="WordArt 5"/>
          <p:cNvSpPr>
            <a:spLocks noChangeArrowheads="1" noChangeShapeType="1" noTextEdit="1"/>
          </p:cNvSpPr>
          <p:nvPr/>
        </p:nvSpPr>
        <p:spPr bwMode="auto">
          <a:xfrm rot="-1059008">
            <a:off x="1055688" y="1600200"/>
            <a:ext cx="4500562" cy="1371600"/>
          </a:xfrm>
          <a:prstGeom prst="rect">
            <a:avLst/>
          </a:prstGeom>
        </p:spPr>
        <p:txBody>
          <a:bodyPr wrap="none" fromWordArt="1">
            <a:prstTxWarp prst="textWave1">
              <a:avLst>
                <a:gd name="adj1" fmla="val 13005"/>
                <a:gd name="adj2" fmla="val 0"/>
              </a:avLst>
            </a:prstTxWarp>
          </a:bodyPr>
          <a:lstStyle/>
          <a:p>
            <a:pPr algn="ctr"/>
            <a:r>
              <a:rPr lang="id-ID" sz="3600" kern="10" dirty="0">
                <a:ln w="25400">
                  <a:solidFill>
                    <a:srgbClr val="FFFFFF"/>
                  </a:solidFill>
                  <a:round/>
                  <a:headEnd/>
                  <a:tailEnd/>
                </a:ln>
                <a:solidFill>
                  <a:srgbClr val="990000"/>
                </a:solidFill>
                <a:effectLst>
                  <a:outerShdw dist="53882" dir="2700000" algn="ctr" rotWithShape="0">
                    <a:srgbClr val="C0C0C0">
                      <a:alpha val="79999"/>
                    </a:srgbClr>
                  </a:outerShdw>
                </a:effectLst>
                <a:latin typeface="Times New Roman"/>
                <a:cs typeface="Times New Roman"/>
              </a:rPr>
              <a:t>terimakasih</a:t>
            </a:r>
          </a:p>
        </p:txBody>
      </p:sp>
      <p:pic>
        <p:nvPicPr>
          <p:cNvPr id="617481" name="Picture 9" descr="Dove-02"/>
          <p:cNvPicPr>
            <a:picLocks noGrp="1" noChangeAspect="1" noChangeArrowheads="1" noCrop="1"/>
          </p:cNvPicPr>
          <p:nvPr>
            <p:ph idx="4294967295"/>
          </p:nvPr>
        </p:nvPicPr>
        <p:blipFill>
          <a:blip r:embed="rId3" cstate="print"/>
          <a:srcRect/>
          <a:stretch>
            <a:fillRect/>
          </a:stretch>
        </p:blipFill>
        <p:spPr>
          <a:xfrm>
            <a:off x="5133975" y="274638"/>
            <a:ext cx="2884488" cy="22399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617481"/>
                                        </p:tgtEl>
                                        <p:attrNameLst>
                                          <p:attrName>style.visibility</p:attrName>
                                        </p:attrNameLst>
                                      </p:cBhvr>
                                      <p:to>
                                        <p:strVal val="visible"/>
                                      </p:to>
                                    </p:set>
                                    <p:anim calcmode="lin" valueType="num">
                                      <p:cBhvr additive="base">
                                        <p:cTn id="7" dur="5000" fill="hold"/>
                                        <p:tgtEl>
                                          <p:spTgt spid="617481"/>
                                        </p:tgtEl>
                                        <p:attrNameLst>
                                          <p:attrName>ppt_x</p:attrName>
                                        </p:attrNameLst>
                                      </p:cBhvr>
                                      <p:tavLst>
                                        <p:tav tm="0">
                                          <p:val>
                                            <p:strVal val="0-#ppt_w/2"/>
                                          </p:val>
                                        </p:tav>
                                        <p:tav tm="100000">
                                          <p:val>
                                            <p:strVal val="#ppt_x"/>
                                          </p:val>
                                        </p:tav>
                                      </p:tavLst>
                                    </p:anim>
                                    <p:anim calcmode="lin" valueType="num">
                                      <p:cBhvr additive="base">
                                        <p:cTn id="8" dur="5000" fill="hold"/>
                                        <p:tgtEl>
                                          <p:spTgt spid="617481"/>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38916"/>
                                        </p:tgtEl>
                                        <p:attrNameLst>
                                          <p:attrName>style.visibility</p:attrName>
                                        </p:attrNameLst>
                                      </p:cBhvr>
                                      <p:to>
                                        <p:strVal val="visible"/>
                                      </p:to>
                                    </p:set>
                                    <p:animEffect transition="in" filter="fade">
                                      <p:cBhvr>
                                        <p:cTn id="12" dur="2000"/>
                                        <p:tgtEl>
                                          <p:spTgt spid="38916"/>
                                        </p:tgtEl>
                                      </p:cBhvr>
                                    </p:animEffect>
                                    <p:anim calcmode="lin" valueType="num">
                                      <p:cBhvr>
                                        <p:cTn id="13" dur="2000" fill="hold"/>
                                        <p:tgtEl>
                                          <p:spTgt spid="38916"/>
                                        </p:tgtEl>
                                        <p:attrNameLst>
                                          <p:attrName>ppt_x</p:attrName>
                                        </p:attrNameLst>
                                      </p:cBhvr>
                                      <p:tavLst>
                                        <p:tav tm="0">
                                          <p:val>
                                            <p:strVal val="#ppt_x-.1"/>
                                          </p:val>
                                        </p:tav>
                                        <p:tav tm="100000">
                                          <p:val>
                                            <p:strVal val="#ppt_x"/>
                                          </p:val>
                                        </p:tav>
                                      </p:tavLst>
                                    </p:anim>
                                    <p:anim calcmode="lin" valueType="num">
                                      <p:cBhvr>
                                        <p:cTn id="14" dur="2000" fill="hold"/>
                                        <p:tgtEl>
                                          <p:spTgt spid="38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228600"/>
            <a:ext cx="7772400" cy="823913"/>
          </a:xfrm>
        </p:spPr>
        <p:txBody>
          <a:bodyPr/>
          <a:lstStyle/>
          <a:p>
            <a:r>
              <a:rPr lang="en-US" dirty="0">
                <a:solidFill>
                  <a:srgbClr val="002060"/>
                </a:solidFill>
              </a:rPr>
              <a:t>TUJUAN PENDIDIKAN</a:t>
            </a:r>
          </a:p>
        </p:txBody>
      </p:sp>
      <p:sp>
        <p:nvSpPr>
          <p:cNvPr id="17411" name="Rectangle 3"/>
          <p:cNvSpPr>
            <a:spLocks noGrp="1" noChangeArrowheads="1"/>
          </p:cNvSpPr>
          <p:nvPr>
            <p:ph type="body" idx="1"/>
          </p:nvPr>
        </p:nvSpPr>
        <p:spPr>
          <a:xfrm>
            <a:off x="971600" y="1524000"/>
            <a:ext cx="7992888" cy="4572000"/>
          </a:xfrm>
        </p:spPr>
        <p:style>
          <a:lnRef idx="2">
            <a:schemeClr val="accent5"/>
          </a:lnRef>
          <a:fillRef idx="1">
            <a:schemeClr val="lt1"/>
          </a:fillRef>
          <a:effectRef idx="0">
            <a:schemeClr val="accent5"/>
          </a:effectRef>
          <a:fontRef idx="minor">
            <a:schemeClr val="dk1"/>
          </a:fontRef>
        </p:style>
        <p:txBody>
          <a:bodyPr/>
          <a:lstStyle/>
          <a:p>
            <a:r>
              <a:rPr lang="en-US" dirty="0" err="1">
                <a:latin typeface="Albertus" pitchFamily="34" charset="0"/>
              </a:rPr>
              <a:t>Pendidikan</a:t>
            </a:r>
            <a:r>
              <a:rPr lang="en-US" dirty="0">
                <a:latin typeface="Albertus" pitchFamily="34" charset="0"/>
              </a:rPr>
              <a:t> </a:t>
            </a:r>
            <a:r>
              <a:rPr lang="en-US" dirty="0" err="1">
                <a:latin typeface="Albertus" pitchFamily="34" charset="0"/>
              </a:rPr>
              <a:t>nasional</a:t>
            </a:r>
            <a:r>
              <a:rPr lang="en-US" dirty="0">
                <a:latin typeface="Albertus" pitchFamily="34" charset="0"/>
              </a:rPr>
              <a:t> </a:t>
            </a:r>
            <a:r>
              <a:rPr lang="en-US" dirty="0" err="1">
                <a:latin typeface="Albertus" pitchFamily="34" charset="0"/>
              </a:rPr>
              <a:t>bertujuan</a:t>
            </a:r>
            <a:r>
              <a:rPr lang="en-US" dirty="0">
                <a:latin typeface="Albertus" pitchFamily="34" charset="0"/>
              </a:rPr>
              <a:t> </a:t>
            </a:r>
            <a:r>
              <a:rPr lang="en-US" dirty="0" err="1">
                <a:solidFill>
                  <a:srgbClr val="C00000"/>
                </a:solidFill>
                <a:latin typeface="Albertus" pitchFamily="34" charset="0"/>
              </a:rPr>
              <a:t>mengembangkan</a:t>
            </a:r>
            <a:r>
              <a:rPr lang="en-US" dirty="0">
                <a:solidFill>
                  <a:srgbClr val="C00000"/>
                </a:solidFill>
                <a:latin typeface="Albertus" pitchFamily="34" charset="0"/>
              </a:rPr>
              <a:t> </a:t>
            </a:r>
            <a:r>
              <a:rPr lang="en-US" dirty="0" err="1">
                <a:solidFill>
                  <a:srgbClr val="C00000"/>
                </a:solidFill>
                <a:latin typeface="Albertus" pitchFamily="34" charset="0"/>
              </a:rPr>
              <a:t>potensi</a:t>
            </a:r>
            <a:r>
              <a:rPr lang="en-US" dirty="0">
                <a:solidFill>
                  <a:srgbClr val="C00000"/>
                </a:solidFill>
                <a:latin typeface="Albertus" pitchFamily="34" charset="0"/>
              </a:rPr>
              <a:t> </a:t>
            </a:r>
            <a:r>
              <a:rPr lang="en-US" dirty="0" err="1">
                <a:solidFill>
                  <a:srgbClr val="C00000"/>
                </a:solidFill>
                <a:latin typeface="Albertus" pitchFamily="34" charset="0"/>
              </a:rPr>
              <a:t>peserta</a:t>
            </a:r>
            <a:r>
              <a:rPr lang="en-US" dirty="0">
                <a:solidFill>
                  <a:srgbClr val="C00000"/>
                </a:solidFill>
                <a:latin typeface="Albertus" pitchFamily="34" charset="0"/>
              </a:rPr>
              <a:t> </a:t>
            </a:r>
            <a:r>
              <a:rPr lang="en-US" dirty="0" err="1">
                <a:solidFill>
                  <a:srgbClr val="C00000"/>
                </a:solidFill>
                <a:latin typeface="Albertus" pitchFamily="34" charset="0"/>
              </a:rPr>
              <a:t>didik</a:t>
            </a:r>
            <a:r>
              <a:rPr lang="en-US" dirty="0">
                <a:solidFill>
                  <a:srgbClr val="C00000"/>
                </a:solidFill>
                <a:latin typeface="Albertus" pitchFamily="34" charset="0"/>
              </a:rPr>
              <a:t> </a:t>
            </a:r>
            <a:r>
              <a:rPr lang="en-US" dirty="0">
                <a:latin typeface="Albertus" pitchFamily="34" charset="0"/>
              </a:rPr>
              <a:t>agar </a:t>
            </a:r>
            <a:r>
              <a:rPr lang="en-US" dirty="0" err="1">
                <a:latin typeface="Albertus" pitchFamily="34" charset="0"/>
              </a:rPr>
              <a:t>menjadi</a:t>
            </a:r>
            <a:r>
              <a:rPr lang="en-US" dirty="0">
                <a:latin typeface="Albertus" pitchFamily="34" charset="0"/>
              </a:rPr>
              <a:t> </a:t>
            </a:r>
            <a:r>
              <a:rPr lang="en-US" dirty="0" err="1">
                <a:latin typeface="Albertus" pitchFamily="34" charset="0"/>
              </a:rPr>
              <a:t>manusia</a:t>
            </a:r>
            <a:r>
              <a:rPr lang="en-US" dirty="0">
                <a:latin typeface="Albertus" pitchFamily="34" charset="0"/>
              </a:rPr>
              <a:t> yang </a:t>
            </a:r>
            <a:r>
              <a:rPr lang="en-US" dirty="0" err="1">
                <a:latin typeface="Albertus" pitchFamily="34" charset="0"/>
              </a:rPr>
              <a:t>beriman</a:t>
            </a:r>
            <a:r>
              <a:rPr lang="en-US" dirty="0">
                <a:latin typeface="Albertus" pitchFamily="34" charset="0"/>
              </a:rPr>
              <a:t> </a:t>
            </a:r>
            <a:r>
              <a:rPr lang="en-US" dirty="0" err="1">
                <a:latin typeface="Albertus" pitchFamily="34" charset="0"/>
              </a:rPr>
              <a:t>dan</a:t>
            </a:r>
            <a:r>
              <a:rPr lang="en-US" dirty="0">
                <a:latin typeface="Albertus" pitchFamily="34" charset="0"/>
              </a:rPr>
              <a:t> </a:t>
            </a:r>
            <a:r>
              <a:rPr lang="en-US" dirty="0" err="1">
                <a:latin typeface="Albertus" pitchFamily="34" charset="0"/>
              </a:rPr>
              <a:t>bertaqwa</a:t>
            </a:r>
            <a:r>
              <a:rPr lang="en-US" dirty="0">
                <a:latin typeface="Albertus" pitchFamily="34" charset="0"/>
              </a:rPr>
              <a:t> </a:t>
            </a:r>
            <a:r>
              <a:rPr lang="en-US" dirty="0" err="1">
                <a:latin typeface="Albertus" pitchFamily="34" charset="0"/>
              </a:rPr>
              <a:t>kepada</a:t>
            </a:r>
            <a:r>
              <a:rPr lang="en-US" dirty="0">
                <a:latin typeface="Albertus" pitchFamily="34" charset="0"/>
              </a:rPr>
              <a:t> </a:t>
            </a:r>
            <a:r>
              <a:rPr lang="en-US" dirty="0" err="1">
                <a:latin typeface="Albertus" pitchFamily="34" charset="0"/>
              </a:rPr>
              <a:t>Tuhan</a:t>
            </a:r>
            <a:r>
              <a:rPr lang="en-US" dirty="0">
                <a:latin typeface="Albertus" pitchFamily="34" charset="0"/>
              </a:rPr>
              <a:t> Yang </a:t>
            </a:r>
            <a:r>
              <a:rPr lang="en-US" dirty="0" err="1">
                <a:latin typeface="Albertus" pitchFamily="34" charset="0"/>
              </a:rPr>
              <a:t>Maha</a:t>
            </a:r>
            <a:r>
              <a:rPr lang="en-US" dirty="0">
                <a:latin typeface="Albertus" pitchFamily="34" charset="0"/>
              </a:rPr>
              <a:t> </a:t>
            </a:r>
            <a:r>
              <a:rPr lang="en-US" dirty="0" err="1">
                <a:latin typeface="Albertus" pitchFamily="34" charset="0"/>
              </a:rPr>
              <a:t>Esa</a:t>
            </a:r>
            <a:r>
              <a:rPr lang="en-US" dirty="0">
                <a:latin typeface="Albertus" pitchFamily="34" charset="0"/>
              </a:rPr>
              <a:t>, </a:t>
            </a:r>
            <a:r>
              <a:rPr lang="en-US" dirty="0" err="1">
                <a:latin typeface="Albertus" pitchFamily="34" charset="0"/>
              </a:rPr>
              <a:t>berakhlak</a:t>
            </a:r>
            <a:r>
              <a:rPr lang="en-US" dirty="0">
                <a:latin typeface="Albertus" pitchFamily="34" charset="0"/>
              </a:rPr>
              <a:t> </a:t>
            </a:r>
            <a:r>
              <a:rPr lang="en-US" dirty="0" err="1">
                <a:latin typeface="Albertus" pitchFamily="34" charset="0"/>
              </a:rPr>
              <a:t>mulia</a:t>
            </a:r>
            <a:r>
              <a:rPr lang="en-US" dirty="0">
                <a:latin typeface="Albertus" pitchFamily="34" charset="0"/>
              </a:rPr>
              <a:t>, </a:t>
            </a:r>
            <a:r>
              <a:rPr lang="en-US" dirty="0" err="1">
                <a:latin typeface="Albertus" pitchFamily="34" charset="0"/>
              </a:rPr>
              <a:t>sehat</a:t>
            </a:r>
            <a:r>
              <a:rPr lang="en-US" dirty="0">
                <a:latin typeface="Albertus" pitchFamily="34" charset="0"/>
              </a:rPr>
              <a:t>, </a:t>
            </a:r>
            <a:r>
              <a:rPr lang="en-US" dirty="0" err="1">
                <a:latin typeface="Albertus" pitchFamily="34" charset="0"/>
              </a:rPr>
              <a:t>berilmu</a:t>
            </a:r>
            <a:r>
              <a:rPr lang="en-US" dirty="0">
                <a:latin typeface="Albertus" pitchFamily="34" charset="0"/>
              </a:rPr>
              <a:t>, </a:t>
            </a:r>
            <a:r>
              <a:rPr lang="en-US" dirty="0" err="1">
                <a:latin typeface="Albertus" pitchFamily="34" charset="0"/>
              </a:rPr>
              <a:t>cakap</a:t>
            </a:r>
            <a:r>
              <a:rPr lang="en-US" dirty="0">
                <a:latin typeface="Albertus" pitchFamily="34" charset="0"/>
              </a:rPr>
              <a:t>, </a:t>
            </a:r>
            <a:r>
              <a:rPr lang="en-US" dirty="0" err="1">
                <a:latin typeface="Albertus" pitchFamily="34" charset="0"/>
              </a:rPr>
              <a:t>kreatif</a:t>
            </a:r>
            <a:r>
              <a:rPr lang="en-US" dirty="0">
                <a:latin typeface="Albertus" pitchFamily="34" charset="0"/>
              </a:rPr>
              <a:t>, </a:t>
            </a:r>
            <a:r>
              <a:rPr lang="en-US" dirty="0" err="1">
                <a:latin typeface="Albertus" pitchFamily="34" charset="0"/>
              </a:rPr>
              <a:t>mandiri</a:t>
            </a:r>
            <a:r>
              <a:rPr lang="en-US" dirty="0">
                <a:latin typeface="Albertus" pitchFamily="34" charset="0"/>
              </a:rPr>
              <a:t>, </a:t>
            </a:r>
            <a:r>
              <a:rPr lang="en-US" dirty="0" err="1">
                <a:latin typeface="Albertus" pitchFamily="34" charset="0"/>
              </a:rPr>
              <a:t>dan</a:t>
            </a:r>
            <a:r>
              <a:rPr lang="en-US" dirty="0">
                <a:latin typeface="Albertus" pitchFamily="34" charset="0"/>
              </a:rPr>
              <a:t> </a:t>
            </a:r>
            <a:r>
              <a:rPr lang="en-US" dirty="0" err="1">
                <a:latin typeface="Albertus" pitchFamily="34" charset="0"/>
              </a:rPr>
              <a:t>menjadi</a:t>
            </a:r>
            <a:r>
              <a:rPr lang="en-US" dirty="0">
                <a:latin typeface="Albertus" pitchFamily="34" charset="0"/>
              </a:rPr>
              <a:t> </a:t>
            </a:r>
            <a:r>
              <a:rPr lang="en-US" dirty="0" err="1">
                <a:latin typeface="Albertus" pitchFamily="34" charset="0"/>
              </a:rPr>
              <a:t>warga</a:t>
            </a:r>
            <a:r>
              <a:rPr lang="en-US" dirty="0">
                <a:latin typeface="Albertus" pitchFamily="34" charset="0"/>
              </a:rPr>
              <a:t> </a:t>
            </a:r>
            <a:r>
              <a:rPr lang="en-US" dirty="0" err="1">
                <a:latin typeface="Albertus" pitchFamily="34" charset="0"/>
              </a:rPr>
              <a:t>negara</a:t>
            </a:r>
            <a:r>
              <a:rPr lang="en-US" dirty="0">
                <a:latin typeface="Albertus" pitchFamily="34" charset="0"/>
              </a:rPr>
              <a:t> yang </a:t>
            </a:r>
            <a:r>
              <a:rPr lang="en-US" dirty="0" err="1">
                <a:latin typeface="Albertus" pitchFamily="34" charset="0"/>
              </a:rPr>
              <a:t>demokratis</a:t>
            </a:r>
            <a:r>
              <a:rPr lang="en-US" dirty="0">
                <a:latin typeface="Albertus" pitchFamily="34" charset="0"/>
              </a:rPr>
              <a:t>, </a:t>
            </a:r>
            <a:r>
              <a:rPr lang="en-US" dirty="0" err="1">
                <a:latin typeface="Albertus" pitchFamily="34" charset="0"/>
              </a:rPr>
              <a:t>serta</a:t>
            </a:r>
            <a:r>
              <a:rPr lang="en-US" dirty="0">
                <a:latin typeface="Albertus" pitchFamily="34" charset="0"/>
              </a:rPr>
              <a:t> </a:t>
            </a:r>
            <a:r>
              <a:rPr lang="en-US" dirty="0" err="1">
                <a:latin typeface="Albertus" pitchFamily="34" charset="0"/>
              </a:rPr>
              <a:t>bertanggungjawab</a:t>
            </a:r>
            <a:r>
              <a:rPr lang="en-US" dirty="0">
                <a:latin typeface="Albertus" pitchFamily="34" charset="0"/>
              </a:rPr>
              <a:t> </a:t>
            </a:r>
            <a:r>
              <a:rPr lang="en-US" dirty="0" err="1">
                <a:latin typeface="Albertus" pitchFamily="34" charset="0"/>
              </a:rPr>
              <a:t>dalam</a:t>
            </a:r>
            <a:r>
              <a:rPr lang="en-US" dirty="0">
                <a:latin typeface="Albertus" pitchFamily="34" charset="0"/>
              </a:rPr>
              <a:t> </a:t>
            </a:r>
            <a:r>
              <a:rPr lang="en-US" dirty="0" err="1">
                <a:latin typeface="Albertus" pitchFamily="34" charset="0"/>
              </a:rPr>
              <a:t>rangka</a:t>
            </a:r>
            <a:r>
              <a:rPr lang="en-US" dirty="0">
                <a:latin typeface="Albertus" pitchFamily="34" charset="0"/>
              </a:rPr>
              <a:t> </a:t>
            </a:r>
            <a:r>
              <a:rPr lang="en-US" dirty="0" err="1">
                <a:latin typeface="Albertus" pitchFamily="34" charset="0"/>
              </a:rPr>
              <a:t>mencerdaskan</a:t>
            </a:r>
            <a:r>
              <a:rPr lang="en-US" dirty="0">
                <a:latin typeface="Albertus" pitchFamily="34" charset="0"/>
              </a:rPr>
              <a:t> </a:t>
            </a:r>
            <a:r>
              <a:rPr lang="en-US" dirty="0" err="1">
                <a:latin typeface="Albertus" pitchFamily="34" charset="0"/>
              </a:rPr>
              <a:t>kehidupan</a:t>
            </a:r>
            <a:r>
              <a:rPr lang="en-US" dirty="0">
                <a:latin typeface="Albertus" pitchFamily="34" charset="0"/>
              </a:rPr>
              <a:t> </a:t>
            </a:r>
            <a:r>
              <a:rPr lang="en-US" dirty="0" err="1">
                <a:latin typeface="Albertus" pitchFamily="34" charset="0"/>
              </a:rPr>
              <a:t>bangsa</a:t>
            </a:r>
            <a:endParaRPr lang="en-US" dirty="0">
              <a:latin typeface="Albertus" pitchFamily="34" charset="0"/>
            </a:endParaRPr>
          </a:p>
          <a:p>
            <a:endParaRPr lang="en-US" dirty="0">
              <a:latin typeface="Albertus" pitchFamily="34" charset="0"/>
            </a:endParaRPr>
          </a:p>
          <a:p>
            <a:pPr>
              <a:buFontTx/>
              <a:buNone/>
            </a:pPr>
            <a:endParaRPr lang="en-US" dirty="0">
              <a:solidFill>
                <a:srgbClr val="FF99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anim calcmode="lin" valueType="num">
                                      <p:cBhvr>
                                        <p:cTn id="7" dur="1000" fill="hold"/>
                                        <p:tgtEl>
                                          <p:spTgt spid="17411">
                                            <p:bg/>
                                          </p:spTgt>
                                        </p:tgtEl>
                                        <p:attrNameLst>
                                          <p:attrName>ppt_w</p:attrName>
                                        </p:attrNameLst>
                                      </p:cBhvr>
                                      <p:tavLst>
                                        <p:tav tm="0">
                                          <p:val>
                                            <p:fltVal val="0"/>
                                          </p:val>
                                        </p:tav>
                                        <p:tav tm="100000">
                                          <p:val>
                                            <p:strVal val="#ppt_w"/>
                                          </p:val>
                                        </p:tav>
                                      </p:tavLst>
                                    </p:anim>
                                    <p:anim calcmode="lin" valueType="num">
                                      <p:cBhvr>
                                        <p:cTn id="8" dur="1000" fill="hold"/>
                                        <p:tgtEl>
                                          <p:spTgt spid="17411">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p:cTn id="13" dur="10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74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000" b="1"/>
              <a:t>BUTIR-BUTIR PENTING DALAM TUJUAN PENDIDIKAN</a:t>
            </a:r>
          </a:p>
        </p:txBody>
      </p:sp>
      <p:sp>
        <p:nvSpPr>
          <p:cNvPr id="18435" name="AutoShape 3"/>
          <p:cNvSpPr>
            <a:spLocks noChangeArrowheads="1"/>
          </p:cNvSpPr>
          <p:nvPr/>
        </p:nvSpPr>
        <p:spPr bwMode="auto">
          <a:xfrm>
            <a:off x="381000" y="3336925"/>
            <a:ext cx="1763713" cy="960438"/>
          </a:xfrm>
          <a:prstGeom prst="homePlate">
            <a:avLst>
              <a:gd name="adj" fmla="val 45909"/>
            </a:avLst>
          </a:prstGeom>
          <a:ln>
            <a:headEnd/>
            <a:tailEnd/>
          </a:ln>
        </p:spPr>
        <p:style>
          <a:lnRef idx="2">
            <a:schemeClr val="dk1"/>
          </a:lnRef>
          <a:fillRef idx="1">
            <a:schemeClr val="lt1"/>
          </a:fillRef>
          <a:effectRef idx="0">
            <a:schemeClr val="dk1"/>
          </a:effectRef>
          <a:fontRef idx="minor">
            <a:schemeClr val="dk1"/>
          </a:fontRef>
        </p:style>
        <p:txBody>
          <a:bodyPr/>
          <a:lstStyle/>
          <a:p>
            <a:pPr eaLnBrk="1" hangingPunct="1"/>
            <a:r>
              <a:rPr lang="en-US" sz="1600" b="1" dirty="0">
                <a:solidFill>
                  <a:srgbClr val="002060"/>
                </a:solidFill>
                <a:latin typeface="Arial" charset="0"/>
              </a:rPr>
              <a:t>TUJUAN PENDIDIKAN NASIONAL</a:t>
            </a:r>
            <a:endParaRPr lang="en-US" sz="1600" dirty="0">
              <a:solidFill>
                <a:srgbClr val="002060"/>
              </a:solidFill>
              <a:latin typeface="Arial" charset="0"/>
            </a:endParaRPr>
          </a:p>
        </p:txBody>
      </p:sp>
      <p:sp>
        <p:nvSpPr>
          <p:cNvPr id="18436" name="AutoShape 4"/>
          <p:cNvSpPr>
            <a:spLocks noChangeArrowheads="1"/>
          </p:cNvSpPr>
          <p:nvPr/>
        </p:nvSpPr>
        <p:spPr bwMode="auto">
          <a:xfrm>
            <a:off x="2271713" y="3336925"/>
            <a:ext cx="2228279" cy="1098550"/>
          </a:xfrm>
          <a:prstGeom prst="homePlate">
            <a:avLst>
              <a:gd name="adj" fmla="val 46604"/>
            </a:avLst>
          </a:prstGeom>
          <a:ln>
            <a:headEnd/>
            <a:tailEnd/>
          </a:ln>
        </p:spPr>
        <p:style>
          <a:lnRef idx="3">
            <a:schemeClr val="lt1"/>
          </a:lnRef>
          <a:fillRef idx="1">
            <a:schemeClr val="dk1"/>
          </a:fillRef>
          <a:effectRef idx="1">
            <a:schemeClr val="dk1"/>
          </a:effectRef>
          <a:fontRef idx="minor">
            <a:schemeClr val="lt1"/>
          </a:fontRef>
        </p:style>
        <p:txBody>
          <a:bodyPr/>
          <a:lstStyle/>
          <a:p>
            <a:pPr eaLnBrk="1" hangingPunct="1"/>
            <a:r>
              <a:rPr lang="en-US" b="1">
                <a:latin typeface="Arial" charset="0"/>
              </a:rPr>
              <a:t>Mengembang-</a:t>
            </a:r>
          </a:p>
          <a:p>
            <a:pPr eaLnBrk="1" hangingPunct="1"/>
            <a:r>
              <a:rPr lang="en-US" b="1">
                <a:latin typeface="Arial" charset="0"/>
              </a:rPr>
              <a:t>kan potensi peserta didik</a:t>
            </a:r>
          </a:p>
        </p:txBody>
      </p:sp>
      <p:sp>
        <p:nvSpPr>
          <p:cNvPr id="18437" name="AutoShape 5"/>
          <p:cNvSpPr>
            <a:spLocks noChangeArrowheads="1"/>
          </p:cNvSpPr>
          <p:nvPr/>
        </p:nvSpPr>
        <p:spPr bwMode="auto">
          <a:xfrm>
            <a:off x="4702175" y="1965325"/>
            <a:ext cx="3603625" cy="1098550"/>
          </a:xfrm>
          <a:prstGeom prst="homePlate">
            <a:avLst>
              <a:gd name="adj" fmla="val 82009"/>
            </a:avLst>
          </a:prstGeom>
          <a:solidFill>
            <a:srgbClr val="FF9900"/>
          </a:solidFill>
          <a:ln w="9525">
            <a:solidFill>
              <a:srgbClr val="000000"/>
            </a:solidFill>
            <a:miter lim="800000"/>
            <a:headEnd/>
            <a:tailEnd/>
          </a:ln>
        </p:spPr>
        <p:txBody>
          <a:bodyPr/>
          <a:lstStyle/>
          <a:p>
            <a:pPr eaLnBrk="1" hangingPunct="1"/>
            <a:endParaRPr lang="en-US" sz="1000" dirty="0">
              <a:latin typeface="Arial" charset="0"/>
            </a:endParaRPr>
          </a:p>
          <a:p>
            <a:pPr eaLnBrk="1" hangingPunct="1"/>
            <a:r>
              <a:rPr lang="en-US" sz="1600" b="1" dirty="0" err="1">
                <a:latin typeface="Arial" charset="0"/>
              </a:rPr>
              <a:t>Bertaqwa</a:t>
            </a:r>
            <a:r>
              <a:rPr lang="en-US" sz="1600" b="1" dirty="0">
                <a:latin typeface="Arial" charset="0"/>
              </a:rPr>
              <a:t> </a:t>
            </a:r>
            <a:r>
              <a:rPr lang="en-US" sz="1600" b="1" dirty="0" err="1">
                <a:latin typeface="Arial" charset="0"/>
              </a:rPr>
              <a:t>Kepada</a:t>
            </a:r>
            <a:r>
              <a:rPr lang="en-US" sz="1600" b="1" dirty="0">
                <a:latin typeface="Arial" charset="0"/>
              </a:rPr>
              <a:t> </a:t>
            </a:r>
            <a:r>
              <a:rPr lang="en-US" sz="1600" b="1" dirty="0" err="1">
                <a:latin typeface="Arial" charset="0"/>
              </a:rPr>
              <a:t>Tuhan</a:t>
            </a:r>
            <a:r>
              <a:rPr lang="en-US" sz="1600" b="1" dirty="0">
                <a:latin typeface="Arial" charset="0"/>
              </a:rPr>
              <a:t> Yang </a:t>
            </a:r>
            <a:r>
              <a:rPr lang="en-US" sz="1600" b="1" dirty="0" err="1">
                <a:latin typeface="Arial" charset="0"/>
              </a:rPr>
              <a:t>Maha</a:t>
            </a:r>
            <a:r>
              <a:rPr lang="en-US" sz="1600" b="1" dirty="0">
                <a:latin typeface="Arial" charset="0"/>
              </a:rPr>
              <a:t> </a:t>
            </a:r>
            <a:r>
              <a:rPr lang="en-US" sz="1600" b="1" dirty="0" err="1">
                <a:latin typeface="Arial" charset="0"/>
              </a:rPr>
              <a:t>Esa</a:t>
            </a:r>
            <a:r>
              <a:rPr lang="en-US" sz="1600" b="1" dirty="0">
                <a:latin typeface="Arial" charset="0"/>
              </a:rPr>
              <a:t>, </a:t>
            </a:r>
            <a:r>
              <a:rPr lang="en-US" sz="1600" b="1" dirty="0" err="1">
                <a:latin typeface="Arial" charset="0"/>
              </a:rPr>
              <a:t>berakhlak</a:t>
            </a:r>
            <a:r>
              <a:rPr lang="en-US" sz="1600" b="1" dirty="0">
                <a:latin typeface="Arial" charset="0"/>
              </a:rPr>
              <a:t> </a:t>
            </a:r>
            <a:r>
              <a:rPr lang="en-US" sz="1600" b="1" dirty="0" err="1">
                <a:latin typeface="Arial" charset="0"/>
              </a:rPr>
              <a:t>mulia</a:t>
            </a:r>
            <a:endParaRPr lang="en-US" sz="1600" b="1" dirty="0">
              <a:latin typeface="Arial" charset="0"/>
            </a:endParaRPr>
          </a:p>
        </p:txBody>
      </p:sp>
      <p:sp>
        <p:nvSpPr>
          <p:cNvPr id="18438" name="AutoShape 6"/>
          <p:cNvSpPr>
            <a:spLocks noChangeArrowheads="1"/>
          </p:cNvSpPr>
          <p:nvPr/>
        </p:nvSpPr>
        <p:spPr bwMode="auto">
          <a:xfrm>
            <a:off x="4702175" y="3200400"/>
            <a:ext cx="3603625" cy="1096963"/>
          </a:xfrm>
          <a:prstGeom prst="homePlate">
            <a:avLst>
              <a:gd name="adj" fmla="val 82127"/>
            </a:avLst>
          </a:prstGeom>
          <a:solidFill>
            <a:srgbClr val="FF9900"/>
          </a:solidFill>
          <a:ln w="9525">
            <a:solidFill>
              <a:srgbClr val="000000"/>
            </a:solidFill>
            <a:miter lim="800000"/>
            <a:headEnd/>
            <a:tailEnd/>
          </a:ln>
        </p:spPr>
        <p:txBody>
          <a:bodyPr/>
          <a:lstStyle/>
          <a:p>
            <a:pPr eaLnBrk="1" hangingPunct="1">
              <a:spcBef>
                <a:spcPts val="600"/>
              </a:spcBef>
            </a:pPr>
            <a:r>
              <a:rPr lang="en-US" b="1">
                <a:latin typeface="Arial" charset="0"/>
              </a:rPr>
              <a:t>Sehat, berilmu, </a:t>
            </a:r>
          </a:p>
          <a:p>
            <a:pPr eaLnBrk="1" hangingPunct="1">
              <a:spcBef>
                <a:spcPts val="600"/>
              </a:spcBef>
            </a:pPr>
            <a:r>
              <a:rPr lang="en-US" b="1">
                <a:latin typeface="Arial" charset="0"/>
              </a:rPr>
              <a:t>cakap, kreatif, mandiri</a:t>
            </a:r>
          </a:p>
        </p:txBody>
      </p:sp>
      <p:sp>
        <p:nvSpPr>
          <p:cNvPr id="18439" name="AutoShape 7"/>
          <p:cNvSpPr>
            <a:spLocks noChangeArrowheads="1"/>
          </p:cNvSpPr>
          <p:nvPr/>
        </p:nvSpPr>
        <p:spPr bwMode="auto">
          <a:xfrm>
            <a:off x="4702175" y="4495800"/>
            <a:ext cx="3603625" cy="1600200"/>
          </a:xfrm>
          <a:prstGeom prst="homePlate">
            <a:avLst>
              <a:gd name="adj" fmla="val 56300"/>
            </a:avLst>
          </a:prstGeom>
          <a:solidFill>
            <a:srgbClr val="FF9900"/>
          </a:solidFill>
          <a:ln w="9525">
            <a:solidFill>
              <a:srgbClr val="000000"/>
            </a:solidFill>
            <a:miter lim="800000"/>
            <a:headEnd/>
            <a:tailEnd/>
          </a:ln>
        </p:spPr>
        <p:txBody>
          <a:bodyPr/>
          <a:lstStyle/>
          <a:p>
            <a:pPr eaLnBrk="1" hangingPunct="1"/>
            <a:r>
              <a:rPr lang="en-US" sz="1600" b="1">
                <a:latin typeface="Arial" charset="0"/>
              </a:rPr>
              <a:t>Menjadi warga negara yang demokratis, bertanggungjawab dalam mencerdaskan kehidupan bangsa</a:t>
            </a:r>
          </a:p>
        </p:txBody>
      </p:sp>
      <p:sp>
        <p:nvSpPr>
          <p:cNvPr id="18440" name="AutoShape 8"/>
          <p:cNvSpPr>
            <a:spLocks noChangeArrowheads="1"/>
          </p:cNvSpPr>
          <p:nvPr/>
        </p:nvSpPr>
        <p:spPr bwMode="auto">
          <a:xfrm rot="-5400000">
            <a:off x="2516982" y="3758406"/>
            <a:ext cx="4114800" cy="255587"/>
          </a:xfrm>
          <a:prstGeom prst="triangle">
            <a:avLst>
              <a:gd name="adj" fmla="val 50000"/>
            </a:avLst>
          </a:prstGeom>
          <a:solidFill>
            <a:srgbClr val="FF0066"/>
          </a:solidFill>
          <a:ln w="9525">
            <a:solidFill>
              <a:srgbClr val="000000"/>
            </a:solidFill>
            <a:miter lim="800000"/>
            <a:headEnd/>
            <a:tailEnd/>
          </a:ln>
        </p:spPr>
        <p:txBody>
          <a:bodyPr/>
          <a:lstStyle/>
          <a:p>
            <a:endParaRPr lang="id-ID"/>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0" fill="hold"/>
                                        <p:tgtEl>
                                          <p:spTgt spid="18434"/>
                                        </p:tgtEl>
                                        <p:attrNameLst>
                                          <p:attrName>ppt_x</p:attrName>
                                        </p:attrNameLst>
                                      </p:cBhvr>
                                      <p:tavLst>
                                        <p:tav tm="0">
                                          <p:val>
                                            <p:strVal val="#ppt_x"/>
                                          </p:val>
                                        </p:tav>
                                        <p:tav tm="100000">
                                          <p:val>
                                            <p:strVal val="#ppt_x"/>
                                          </p:val>
                                        </p:tav>
                                      </p:tavLst>
                                    </p:anim>
                                    <p:anim calcmode="lin" valueType="num">
                                      <p:cBhvr additive="base">
                                        <p:cTn id="8" dur="50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blinds(horizontal)">
                                      <p:cBhvr>
                                        <p:cTn id="13" dur="500"/>
                                        <p:tgtEl>
                                          <p:spTgt spid="184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436"/>
                                        </p:tgtEl>
                                        <p:attrNameLst>
                                          <p:attrName>style.visibility</p:attrName>
                                        </p:attrNameLst>
                                      </p:cBhvr>
                                      <p:to>
                                        <p:strVal val="visible"/>
                                      </p:to>
                                    </p:set>
                                    <p:anim calcmode="lin" valueType="num">
                                      <p:cBhvr additive="base">
                                        <p:cTn id="18" dur="500" fill="hold"/>
                                        <p:tgtEl>
                                          <p:spTgt spid="18436"/>
                                        </p:tgtEl>
                                        <p:attrNameLst>
                                          <p:attrName>ppt_x</p:attrName>
                                        </p:attrNameLst>
                                      </p:cBhvr>
                                      <p:tavLst>
                                        <p:tav tm="0">
                                          <p:val>
                                            <p:strVal val="#ppt_x"/>
                                          </p:val>
                                        </p:tav>
                                        <p:tav tm="100000">
                                          <p:val>
                                            <p:strVal val="#ppt_x"/>
                                          </p:val>
                                        </p:tav>
                                      </p:tavLst>
                                    </p:anim>
                                    <p:anim calcmode="lin" valueType="num">
                                      <p:cBhvr additive="base">
                                        <p:cTn id="19"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440"/>
                                        </p:tgtEl>
                                        <p:attrNameLst>
                                          <p:attrName>style.visibility</p:attrName>
                                        </p:attrNameLst>
                                      </p:cBhvr>
                                      <p:to>
                                        <p:strVal val="visible"/>
                                      </p:to>
                                    </p:set>
                                    <p:animEffect transition="in" filter="wipe(down)">
                                      <p:cBhvr>
                                        <p:cTn id="24" dur="500"/>
                                        <p:tgtEl>
                                          <p:spTgt spid="1844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p:cTn id="29" dur="500" fill="hold"/>
                                        <p:tgtEl>
                                          <p:spTgt spid="18437"/>
                                        </p:tgtEl>
                                        <p:attrNameLst>
                                          <p:attrName>ppt_w</p:attrName>
                                        </p:attrNameLst>
                                      </p:cBhvr>
                                      <p:tavLst>
                                        <p:tav tm="0">
                                          <p:val>
                                            <p:fltVal val="0"/>
                                          </p:val>
                                        </p:tav>
                                        <p:tav tm="100000">
                                          <p:val>
                                            <p:strVal val="#ppt_w"/>
                                          </p:val>
                                        </p:tav>
                                      </p:tavLst>
                                    </p:anim>
                                    <p:anim calcmode="lin" valueType="num">
                                      <p:cBhvr>
                                        <p:cTn id="30" dur="500" fill="hold"/>
                                        <p:tgtEl>
                                          <p:spTgt spid="18437"/>
                                        </p:tgtEl>
                                        <p:attrNameLst>
                                          <p:attrName>ppt_h</p:attrName>
                                        </p:attrNameLst>
                                      </p:cBhvr>
                                      <p:tavLst>
                                        <p:tav tm="0">
                                          <p:val>
                                            <p:fltVal val="0"/>
                                          </p:val>
                                        </p:tav>
                                        <p:tav tm="100000">
                                          <p:val>
                                            <p:strVal val="#ppt_h"/>
                                          </p:val>
                                        </p:tav>
                                      </p:tavLst>
                                    </p:anim>
                                    <p:animEffect transition="in" filter="fade">
                                      <p:cBhvr>
                                        <p:cTn id="31" dur="500"/>
                                        <p:tgtEl>
                                          <p:spTgt spid="1843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8438"/>
                                        </p:tgtEl>
                                        <p:attrNameLst>
                                          <p:attrName>style.visibility</p:attrName>
                                        </p:attrNameLst>
                                      </p:cBhvr>
                                      <p:to>
                                        <p:strVal val="visible"/>
                                      </p:to>
                                    </p:set>
                                    <p:anim calcmode="lin" valueType="num">
                                      <p:cBhvr>
                                        <p:cTn id="36" dur="500" fill="hold"/>
                                        <p:tgtEl>
                                          <p:spTgt spid="18438"/>
                                        </p:tgtEl>
                                        <p:attrNameLst>
                                          <p:attrName>ppt_w</p:attrName>
                                        </p:attrNameLst>
                                      </p:cBhvr>
                                      <p:tavLst>
                                        <p:tav tm="0">
                                          <p:val>
                                            <p:fltVal val="0"/>
                                          </p:val>
                                        </p:tav>
                                        <p:tav tm="100000">
                                          <p:val>
                                            <p:strVal val="#ppt_w"/>
                                          </p:val>
                                        </p:tav>
                                      </p:tavLst>
                                    </p:anim>
                                    <p:anim calcmode="lin" valueType="num">
                                      <p:cBhvr>
                                        <p:cTn id="37" dur="500" fill="hold"/>
                                        <p:tgtEl>
                                          <p:spTgt spid="18438"/>
                                        </p:tgtEl>
                                        <p:attrNameLst>
                                          <p:attrName>ppt_h</p:attrName>
                                        </p:attrNameLst>
                                      </p:cBhvr>
                                      <p:tavLst>
                                        <p:tav tm="0">
                                          <p:val>
                                            <p:fltVal val="0"/>
                                          </p:val>
                                        </p:tav>
                                        <p:tav tm="100000">
                                          <p:val>
                                            <p:strVal val="#ppt_h"/>
                                          </p:val>
                                        </p:tav>
                                      </p:tavLst>
                                    </p:anim>
                                    <p:animEffect transition="in" filter="fade">
                                      <p:cBhvr>
                                        <p:cTn id="38" dur="500"/>
                                        <p:tgtEl>
                                          <p:spTgt spid="1843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8439"/>
                                        </p:tgtEl>
                                        <p:attrNameLst>
                                          <p:attrName>style.visibility</p:attrName>
                                        </p:attrNameLst>
                                      </p:cBhvr>
                                      <p:to>
                                        <p:strVal val="visible"/>
                                      </p:to>
                                    </p:set>
                                    <p:anim calcmode="lin" valueType="num">
                                      <p:cBhvr>
                                        <p:cTn id="43" dur="500" fill="hold"/>
                                        <p:tgtEl>
                                          <p:spTgt spid="18439"/>
                                        </p:tgtEl>
                                        <p:attrNameLst>
                                          <p:attrName>ppt_w</p:attrName>
                                        </p:attrNameLst>
                                      </p:cBhvr>
                                      <p:tavLst>
                                        <p:tav tm="0">
                                          <p:val>
                                            <p:fltVal val="0"/>
                                          </p:val>
                                        </p:tav>
                                        <p:tav tm="100000">
                                          <p:val>
                                            <p:strVal val="#ppt_w"/>
                                          </p:val>
                                        </p:tav>
                                      </p:tavLst>
                                    </p:anim>
                                    <p:anim calcmode="lin" valueType="num">
                                      <p:cBhvr>
                                        <p:cTn id="44" dur="500" fill="hold"/>
                                        <p:tgtEl>
                                          <p:spTgt spid="18439"/>
                                        </p:tgtEl>
                                        <p:attrNameLst>
                                          <p:attrName>ppt_h</p:attrName>
                                        </p:attrNameLst>
                                      </p:cBhvr>
                                      <p:tavLst>
                                        <p:tav tm="0">
                                          <p:val>
                                            <p:fltVal val="0"/>
                                          </p:val>
                                        </p:tav>
                                        <p:tav tm="100000">
                                          <p:val>
                                            <p:strVal val="#ppt_h"/>
                                          </p:val>
                                        </p:tav>
                                      </p:tavLst>
                                    </p:anim>
                                    <p:animEffect transition="in" filter="fade">
                                      <p:cBhvr>
                                        <p:cTn id="45"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18436" grpId="0" animBg="1"/>
      <p:bldP spid="18437" grpId="0" animBg="1"/>
      <p:bldP spid="18438" grpId="0" animBg="1"/>
      <p:bldP spid="18439" grpId="0" animBg="1"/>
      <p:bldP spid="184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C00000"/>
                </a:solidFill>
              </a:rPr>
              <a:t>Fungsi </a:t>
            </a:r>
            <a:r>
              <a:rPr lang="id-ID" dirty="0" smtClean="0"/>
              <a:t>Pendidikan Nasional</a:t>
            </a:r>
            <a:endParaRPr lang="id-ID" dirty="0"/>
          </a:p>
        </p:txBody>
      </p:sp>
      <p:sp>
        <p:nvSpPr>
          <p:cNvPr id="3" name="Content Placeholder 2"/>
          <p:cNvSpPr>
            <a:spLocks noGrp="1"/>
          </p:cNvSpPr>
          <p:nvPr>
            <p:ph idx="1"/>
          </p:nvPr>
        </p:nvSpPr>
        <p:spPr>
          <a:xfrm>
            <a:off x="1115616" y="1700808"/>
            <a:ext cx="7498080" cy="3205336"/>
          </a:xfrm>
        </p:spPr>
        <p:txBody>
          <a:bodyPr>
            <a:normAutofit/>
          </a:bodyPr>
          <a:lstStyle/>
          <a:p>
            <a:pPr>
              <a:buNone/>
            </a:pPr>
            <a:r>
              <a:rPr lang="id-ID" dirty="0" smtClean="0"/>
              <a:t>	</a:t>
            </a:r>
            <a:r>
              <a:rPr lang="es-AR" dirty="0" err="1" smtClean="0"/>
              <a:t>Pendidikan</a:t>
            </a:r>
            <a:r>
              <a:rPr lang="es-AR" dirty="0" smtClean="0"/>
              <a:t> </a:t>
            </a:r>
            <a:r>
              <a:rPr lang="es-AR" dirty="0" err="1" smtClean="0"/>
              <a:t>nasional</a:t>
            </a:r>
            <a:r>
              <a:rPr lang="es-AR" dirty="0" smtClean="0"/>
              <a:t> </a:t>
            </a:r>
            <a:r>
              <a:rPr lang="es-AR" dirty="0" err="1" smtClean="0"/>
              <a:t>berfungsi</a:t>
            </a:r>
            <a:r>
              <a:rPr lang="es-AR" dirty="0" smtClean="0"/>
              <a:t> </a:t>
            </a:r>
            <a:r>
              <a:rPr lang="es-AR" dirty="0" err="1" smtClean="0">
                <a:solidFill>
                  <a:srgbClr val="002060"/>
                </a:solidFill>
              </a:rPr>
              <a:t>mengembangkan</a:t>
            </a:r>
            <a:r>
              <a:rPr lang="es-AR" dirty="0" smtClean="0">
                <a:solidFill>
                  <a:srgbClr val="002060"/>
                </a:solidFill>
              </a:rPr>
              <a:t> </a:t>
            </a:r>
            <a:r>
              <a:rPr lang="es-AR" dirty="0" err="1" smtClean="0">
                <a:solidFill>
                  <a:srgbClr val="002060"/>
                </a:solidFill>
              </a:rPr>
              <a:t>kemampuan</a:t>
            </a:r>
            <a:r>
              <a:rPr lang="es-AR" dirty="0" smtClean="0">
                <a:solidFill>
                  <a:srgbClr val="002060"/>
                </a:solidFill>
              </a:rPr>
              <a:t> </a:t>
            </a:r>
            <a:r>
              <a:rPr lang="es-AR" dirty="0" smtClean="0"/>
              <a:t>dan </a:t>
            </a:r>
            <a:r>
              <a:rPr lang="es-AR" dirty="0" err="1" smtClean="0"/>
              <a:t>membentuk</a:t>
            </a:r>
            <a:r>
              <a:rPr lang="es-AR" dirty="0" smtClean="0"/>
              <a:t> </a:t>
            </a:r>
            <a:r>
              <a:rPr lang="es-AR" dirty="0" err="1" smtClean="0">
                <a:solidFill>
                  <a:srgbClr val="002060"/>
                </a:solidFill>
              </a:rPr>
              <a:t>watak</a:t>
            </a:r>
            <a:r>
              <a:rPr lang="es-AR" dirty="0" smtClean="0"/>
              <a:t> </a:t>
            </a:r>
            <a:r>
              <a:rPr lang="es-AR" dirty="0" err="1" smtClean="0"/>
              <a:t>serta</a:t>
            </a:r>
            <a:r>
              <a:rPr lang="es-AR" dirty="0" smtClean="0"/>
              <a:t> </a:t>
            </a:r>
            <a:r>
              <a:rPr lang="es-AR" dirty="0" err="1" smtClean="0">
                <a:solidFill>
                  <a:srgbClr val="002060"/>
                </a:solidFill>
              </a:rPr>
              <a:t>peradaban</a:t>
            </a:r>
            <a:r>
              <a:rPr lang="es-AR" dirty="0" smtClean="0"/>
              <a:t> </a:t>
            </a:r>
            <a:r>
              <a:rPr lang="es-AR" dirty="0" err="1" smtClean="0"/>
              <a:t>bangsa</a:t>
            </a:r>
            <a:r>
              <a:rPr lang="es-AR" dirty="0" smtClean="0"/>
              <a:t> yang </a:t>
            </a:r>
            <a:r>
              <a:rPr lang="es-AR" dirty="0" err="1" smtClean="0"/>
              <a:t>bermartabat</a:t>
            </a:r>
            <a:r>
              <a:rPr lang="es-AR" dirty="0" smtClean="0"/>
              <a:t> </a:t>
            </a:r>
            <a:r>
              <a:rPr lang="es-AR" dirty="0" err="1" smtClean="0"/>
              <a:t>dalam</a:t>
            </a:r>
            <a:r>
              <a:rPr lang="es-AR" dirty="0" smtClean="0"/>
              <a:t> </a:t>
            </a:r>
            <a:r>
              <a:rPr lang="es-AR" dirty="0" err="1" smtClean="0"/>
              <a:t>rangka</a:t>
            </a:r>
            <a:r>
              <a:rPr lang="es-AR" dirty="0" smtClean="0"/>
              <a:t> </a:t>
            </a:r>
            <a:r>
              <a:rPr lang="es-AR" dirty="0" err="1" smtClean="0">
                <a:solidFill>
                  <a:srgbClr val="C00000"/>
                </a:solidFill>
              </a:rPr>
              <a:t>mencerdaskan</a:t>
            </a:r>
            <a:r>
              <a:rPr lang="es-AR" dirty="0" smtClean="0">
                <a:solidFill>
                  <a:srgbClr val="C00000"/>
                </a:solidFill>
              </a:rPr>
              <a:t> </a:t>
            </a:r>
            <a:r>
              <a:rPr lang="es-AR" dirty="0" err="1" smtClean="0">
                <a:solidFill>
                  <a:srgbClr val="C00000"/>
                </a:solidFill>
              </a:rPr>
              <a:t>kehidupan</a:t>
            </a:r>
            <a:r>
              <a:rPr lang="es-AR" dirty="0" smtClean="0">
                <a:solidFill>
                  <a:srgbClr val="C00000"/>
                </a:solidFill>
              </a:rPr>
              <a:t> </a:t>
            </a:r>
            <a:r>
              <a:rPr lang="es-AR" dirty="0" err="1" smtClean="0">
                <a:solidFill>
                  <a:srgbClr val="C00000"/>
                </a:solidFill>
              </a:rPr>
              <a:t>bangsa</a:t>
            </a:r>
            <a:r>
              <a:rPr lang="id-ID" dirty="0" smtClean="0">
                <a:solidFill>
                  <a:srgbClr val="C00000"/>
                </a:solidFill>
              </a:rPr>
              <a:t> </a:t>
            </a:r>
            <a:r>
              <a:rPr lang="id-ID" dirty="0" smtClean="0"/>
              <a:t>(pasal 3)</a:t>
            </a:r>
            <a:r>
              <a:rPr lang="es-AR" b="1" dirty="0" smtClean="0"/>
              <a:t> </a:t>
            </a:r>
            <a:endParaRPr lang="id-ID" dirty="0" smtClean="0"/>
          </a:p>
          <a:p>
            <a:endParaRPr lang="id-ID"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7088" y="188913"/>
            <a:ext cx="8077200" cy="647799"/>
          </a:xfrm>
        </p:spPr>
        <p:txBody>
          <a:bodyPr/>
          <a:lstStyle/>
          <a:p>
            <a:r>
              <a:rPr lang="en-US" sz="2900" b="1" dirty="0" smtClean="0">
                <a:solidFill>
                  <a:srgbClr val="002060"/>
                </a:solidFill>
              </a:rPr>
              <a:t>JALUR</a:t>
            </a:r>
            <a:r>
              <a:rPr lang="id-ID" sz="2900" b="1" dirty="0" smtClean="0">
                <a:solidFill>
                  <a:srgbClr val="002060"/>
                </a:solidFill>
              </a:rPr>
              <a:t> </a:t>
            </a:r>
            <a:r>
              <a:rPr lang="en-US" sz="2900" b="1" dirty="0" smtClean="0">
                <a:solidFill>
                  <a:srgbClr val="002060"/>
                </a:solidFill>
              </a:rPr>
              <a:t>PENDIDIKAN</a:t>
            </a:r>
            <a:endParaRPr lang="en-US" sz="2900" b="1" dirty="0">
              <a:solidFill>
                <a:srgbClr val="002060"/>
              </a:solidFill>
            </a:endParaRPr>
          </a:p>
        </p:txBody>
      </p:sp>
      <p:sp>
        <p:nvSpPr>
          <p:cNvPr id="19459" name="Rectangle 3"/>
          <p:cNvSpPr>
            <a:spLocks noGrp="1" noChangeArrowheads="1"/>
          </p:cNvSpPr>
          <p:nvPr>
            <p:ph type="body" idx="1"/>
          </p:nvPr>
        </p:nvSpPr>
        <p:spPr>
          <a:xfrm>
            <a:off x="395536" y="1124744"/>
            <a:ext cx="8445252" cy="54006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buNone/>
            </a:pPr>
            <a:r>
              <a:rPr lang="en-US" dirty="0" err="1" smtClean="0"/>
              <a:t>Jalur</a:t>
            </a:r>
            <a:r>
              <a:rPr lang="en-US" dirty="0" smtClean="0"/>
              <a:t> </a:t>
            </a:r>
            <a:r>
              <a:rPr lang="en-US" dirty="0" err="1" smtClean="0"/>
              <a:t>pendidikan</a:t>
            </a:r>
            <a:r>
              <a:rPr lang="en-US" dirty="0" smtClean="0"/>
              <a:t> </a:t>
            </a:r>
            <a:r>
              <a:rPr lang="en-US" dirty="0" err="1" smtClean="0"/>
              <a:t>adalah</a:t>
            </a:r>
            <a:r>
              <a:rPr lang="en-US" dirty="0" smtClean="0"/>
              <a:t> </a:t>
            </a:r>
            <a:r>
              <a:rPr lang="en-US" dirty="0" err="1" smtClean="0">
                <a:solidFill>
                  <a:srgbClr val="C00000"/>
                </a:solidFill>
              </a:rPr>
              <a:t>wahana</a:t>
            </a:r>
            <a:r>
              <a:rPr lang="en-US" dirty="0" smtClean="0"/>
              <a:t> yang </a:t>
            </a:r>
            <a:r>
              <a:rPr lang="en-US" dirty="0" err="1" smtClean="0"/>
              <a:t>dilalui</a:t>
            </a:r>
            <a:r>
              <a:rPr lang="en-US" dirty="0" smtClean="0"/>
              <a:t> </a:t>
            </a:r>
            <a:r>
              <a:rPr lang="en-US" dirty="0" err="1" smtClean="0"/>
              <a:t>peserta</a:t>
            </a:r>
            <a:r>
              <a:rPr lang="en-US" dirty="0" smtClean="0"/>
              <a:t> </a:t>
            </a:r>
            <a:r>
              <a:rPr lang="en-US" dirty="0" err="1" smtClean="0"/>
              <a:t>didik</a:t>
            </a:r>
            <a:r>
              <a:rPr lang="en-US" dirty="0" smtClean="0"/>
              <a:t> </a:t>
            </a:r>
            <a:r>
              <a:rPr lang="en-US" dirty="0" err="1" smtClean="0"/>
              <a:t>untuk</a:t>
            </a:r>
            <a:r>
              <a:rPr lang="en-US" dirty="0" smtClean="0"/>
              <a:t> </a:t>
            </a:r>
            <a:r>
              <a:rPr lang="en-US" dirty="0" err="1" smtClean="0"/>
              <a:t>mengembangkan</a:t>
            </a:r>
            <a:r>
              <a:rPr lang="en-US" dirty="0" smtClean="0"/>
              <a:t> </a:t>
            </a:r>
            <a:r>
              <a:rPr lang="en-US" dirty="0" err="1" smtClean="0"/>
              <a:t>potensi</a:t>
            </a:r>
            <a:r>
              <a:rPr lang="en-US" dirty="0" smtClean="0"/>
              <a:t> </a:t>
            </a:r>
            <a:r>
              <a:rPr lang="en-US" dirty="0" err="1" smtClean="0"/>
              <a:t>diri</a:t>
            </a:r>
            <a:r>
              <a:rPr lang="en-US" dirty="0" smtClean="0"/>
              <a:t> </a:t>
            </a:r>
            <a:r>
              <a:rPr lang="en-US" dirty="0" err="1" smtClean="0"/>
              <a:t>dalam</a:t>
            </a:r>
            <a:r>
              <a:rPr lang="en-US" dirty="0" smtClean="0"/>
              <a:t> </a:t>
            </a:r>
            <a:r>
              <a:rPr lang="en-US" dirty="0" err="1" smtClean="0"/>
              <a:t>suatu</a:t>
            </a:r>
            <a:r>
              <a:rPr lang="en-US" dirty="0" smtClean="0"/>
              <a:t> </a:t>
            </a:r>
            <a:r>
              <a:rPr lang="en-US" dirty="0" err="1" smtClean="0"/>
              <a:t>proses</a:t>
            </a:r>
            <a:r>
              <a:rPr lang="en-US" dirty="0" smtClean="0"/>
              <a:t> </a:t>
            </a:r>
            <a:r>
              <a:rPr lang="en-US" dirty="0" err="1" smtClean="0"/>
              <a:t>pendidikan</a:t>
            </a:r>
            <a:r>
              <a:rPr lang="en-US" dirty="0" smtClean="0"/>
              <a:t> yang </a:t>
            </a:r>
            <a:r>
              <a:rPr lang="en-US" dirty="0" err="1" smtClean="0"/>
              <a:t>sesuai</a:t>
            </a:r>
            <a:r>
              <a:rPr lang="en-US" dirty="0" smtClean="0"/>
              <a:t> </a:t>
            </a:r>
            <a:r>
              <a:rPr lang="en-US" dirty="0" err="1" smtClean="0"/>
              <a:t>dengan</a:t>
            </a:r>
            <a:r>
              <a:rPr lang="en-US" dirty="0" smtClean="0"/>
              <a:t> </a:t>
            </a:r>
            <a:r>
              <a:rPr lang="en-US" dirty="0" err="1" smtClean="0"/>
              <a:t>tujuan</a:t>
            </a:r>
            <a:r>
              <a:rPr lang="en-US" dirty="0" smtClean="0"/>
              <a:t> </a:t>
            </a:r>
            <a:r>
              <a:rPr lang="en-US" dirty="0" err="1" smtClean="0"/>
              <a:t>pendidikan</a:t>
            </a:r>
            <a:r>
              <a:rPr lang="en-US" dirty="0" smtClean="0"/>
              <a:t>.</a:t>
            </a:r>
            <a:r>
              <a:rPr lang="id-ID" dirty="0" smtClean="0"/>
              <a:t> </a:t>
            </a:r>
          </a:p>
          <a:p>
            <a:pPr marL="0" indent="0">
              <a:buNone/>
            </a:pPr>
            <a:endParaRPr lang="en-US" dirty="0" smtClean="0">
              <a:solidFill>
                <a:srgbClr val="FF9900"/>
              </a:solidFill>
            </a:endParaRPr>
          </a:p>
          <a:p>
            <a:pPr marL="901700" indent="-454025">
              <a:buFont typeface="Wingdings" pitchFamily="2" charset="2"/>
              <a:buChar char="q"/>
            </a:pPr>
            <a:r>
              <a:rPr lang="id-ID" dirty="0" smtClean="0">
                <a:solidFill>
                  <a:srgbClr val="FF9900"/>
                </a:solidFill>
              </a:rPr>
              <a:t>	</a:t>
            </a:r>
            <a:r>
              <a:rPr lang="fi-FI" dirty="0" smtClean="0">
                <a:solidFill>
                  <a:srgbClr val="C00000"/>
                </a:solidFill>
              </a:rPr>
              <a:t>Pendidikan formal </a:t>
            </a:r>
            <a:r>
              <a:rPr lang="fi-FI" dirty="0" smtClean="0"/>
              <a:t>adalah jalur pendidikan yang terstruktur dan berjenjang yang terdiri atas pendidikan dasar, pendidikan menengah, dan pendidikan tinggi.</a:t>
            </a:r>
            <a:endParaRPr lang="id-ID" dirty="0" smtClean="0"/>
          </a:p>
          <a:p>
            <a:pPr marL="901700" indent="-454025">
              <a:buFont typeface="Wingdings" pitchFamily="2" charset="2"/>
              <a:buChar char="q"/>
            </a:pPr>
            <a:r>
              <a:rPr lang="id-ID" dirty="0" smtClean="0"/>
              <a:t>	</a:t>
            </a:r>
            <a:r>
              <a:rPr lang="fi-FI" dirty="0" smtClean="0">
                <a:solidFill>
                  <a:srgbClr val="C00000"/>
                </a:solidFill>
              </a:rPr>
              <a:t>Pendidikan nonformal </a:t>
            </a:r>
            <a:r>
              <a:rPr lang="fi-FI" dirty="0" smtClean="0"/>
              <a:t>adalah jalur pendidikan di luar pendidikan formal yang dapat</a:t>
            </a:r>
            <a:r>
              <a:rPr lang="fi-FI" baseline="30000" dirty="0" smtClean="0"/>
              <a:t> </a:t>
            </a:r>
            <a:r>
              <a:rPr lang="fi-FI" dirty="0" smtClean="0"/>
              <a:t>dilaksanakan secara terstruktur dan berjenjang.</a:t>
            </a:r>
            <a:endParaRPr lang="id-ID" dirty="0" smtClean="0"/>
          </a:p>
          <a:p>
            <a:pPr marL="901700" indent="-454025">
              <a:buFont typeface="Wingdings" pitchFamily="2" charset="2"/>
              <a:buChar char="q"/>
            </a:pPr>
            <a:r>
              <a:rPr lang="id-ID" dirty="0" smtClean="0"/>
              <a:t>	</a:t>
            </a:r>
            <a:r>
              <a:rPr lang="fi-FI" dirty="0" smtClean="0">
                <a:solidFill>
                  <a:srgbClr val="C00000"/>
                </a:solidFill>
              </a:rPr>
              <a:t>Pendidikan informal </a:t>
            </a:r>
            <a:r>
              <a:rPr lang="fi-FI" dirty="0" smtClean="0"/>
              <a:t>adalah jalur pendidikan keluarga dan lingkungan.</a:t>
            </a:r>
            <a:endParaRPr lang="id-ID" dirty="0" smtClean="0"/>
          </a:p>
          <a:p>
            <a:pPr marL="533400" indent="-533400">
              <a:buFont typeface="Wingdings" pitchFamily="2" charset="2"/>
              <a:buNone/>
            </a:pPr>
            <a:endParaRPr lang="en-US" dirty="0" smtClean="0">
              <a:solidFill>
                <a:srgbClr val="FF99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calcmode="lin" valueType="num">
                                      <p:cBhvr>
                                        <p:cTn id="12"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45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7088" y="188913"/>
            <a:ext cx="8077200" cy="647799"/>
          </a:xfrm>
        </p:spPr>
        <p:txBody>
          <a:bodyPr/>
          <a:lstStyle/>
          <a:p>
            <a:r>
              <a:rPr lang="en-US" sz="2900" dirty="0" smtClean="0">
                <a:solidFill>
                  <a:srgbClr val="002060"/>
                </a:solidFill>
              </a:rPr>
              <a:t>JENJANG </a:t>
            </a:r>
            <a:r>
              <a:rPr lang="en-US" sz="2900" dirty="0">
                <a:solidFill>
                  <a:srgbClr val="002060"/>
                </a:solidFill>
              </a:rPr>
              <a:t>PENDIDIKAN</a:t>
            </a:r>
          </a:p>
        </p:txBody>
      </p:sp>
      <p:sp>
        <p:nvSpPr>
          <p:cNvPr id="19459" name="Rectangle 3"/>
          <p:cNvSpPr>
            <a:spLocks noGrp="1" noChangeArrowheads="1"/>
          </p:cNvSpPr>
          <p:nvPr>
            <p:ph type="body" idx="1"/>
          </p:nvPr>
        </p:nvSpPr>
        <p:spPr>
          <a:xfrm>
            <a:off x="395536" y="980728"/>
            <a:ext cx="8445252" cy="5472607"/>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en-US" dirty="0" err="1" smtClean="0"/>
              <a:t>Jenjang</a:t>
            </a:r>
            <a:r>
              <a:rPr lang="en-US" dirty="0" smtClean="0"/>
              <a:t> </a:t>
            </a:r>
            <a:r>
              <a:rPr lang="en-US" dirty="0" err="1" smtClean="0"/>
              <a:t>pendidikan</a:t>
            </a:r>
            <a:r>
              <a:rPr lang="en-US" dirty="0" smtClean="0"/>
              <a:t> </a:t>
            </a:r>
            <a:r>
              <a:rPr lang="en-US" dirty="0" err="1" smtClean="0"/>
              <a:t>adalah</a:t>
            </a:r>
            <a:r>
              <a:rPr lang="en-US" dirty="0" smtClean="0"/>
              <a:t> </a:t>
            </a:r>
            <a:r>
              <a:rPr lang="en-US" dirty="0" err="1" smtClean="0">
                <a:solidFill>
                  <a:srgbClr val="C00000"/>
                </a:solidFill>
              </a:rPr>
              <a:t>tahapan</a:t>
            </a:r>
            <a:r>
              <a:rPr lang="en-US" dirty="0" smtClean="0"/>
              <a:t> </a:t>
            </a:r>
            <a:r>
              <a:rPr lang="en-US" dirty="0" err="1" smtClean="0"/>
              <a:t>pendidikan</a:t>
            </a:r>
            <a:r>
              <a:rPr lang="en-US" dirty="0" smtClean="0"/>
              <a:t> yang </a:t>
            </a:r>
            <a:r>
              <a:rPr lang="en-US" dirty="0" err="1" smtClean="0"/>
              <a:t>ditetapkan</a:t>
            </a:r>
            <a:r>
              <a:rPr lang="en-US" dirty="0" smtClean="0"/>
              <a:t> </a:t>
            </a:r>
            <a:r>
              <a:rPr lang="en-US" dirty="0" err="1" smtClean="0"/>
              <a:t>berdasarkan</a:t>
            </a:r>
            <a:r>
              <a:rPr lang="en-US" dirty="0" smtClean="0"/>
              <a:t> </a:t>
            </a:r>
            <a:r>
              <a:rPr lang="en-US" dirty="0" err="1" smtClean="0"/>
              <a:t>tingkat</a:t>
            </a:r>
            <a:r>
              <a:rPr lang="en-US" dirty="0" smtClean="0"/>
              <a:t> </a:t>
            </a:r>
            <a:r>
              <a:rPr lang="en-US" dirty="0" err="1" smtClean="0"/>
              <a:t>perkembangan</a:t>
            </a:r>
            <a:r>
              <a:rPr lang="en-US" dirty="0" smtClean="0"/>
              <a:t> </a:t>
            </a:r>
            <a:r>
              <a:rPr lang="en-US" dirty="0" err="1" smtClean="0"/>
              <a:t>peserta</a:t>
            </a:r>
            <a:r>
              <a:rPr lang="en-US" dirty="0" smtClean="0"/>
              <a:t> </a:t>
            </a:r>
            <a:r>
              <a:rPr lang="en-US" dirty="0" err="1" smtClean="0"/>
              <a:t>didik</a:t>
            </a:r>
            <a:r>
              <a:rPr lang="en-US" dirty="0" smtClean="0"/>
              <a:t>, </a:t>
            </a:r>
            <a:r>
              <a:rPr lang="en-US" dirty="0" err="1" smtClean="0"/>
              <a:t>tujuan</a:t>
            </a:r>
            <a:r>
              <a:rPr lang="en-US" dirty="0" smtClean="0"/>
              <a:t> yang </a:t>
            </a:r>
            <a:r>
              <a:rPr lang="en-US" dirty="0" err="1" smtClean="0"/>
              <a:t>akan</a:t>
            </a:r>
            <a:r>
              <a:rPr lang="en-US" dirty="0" smtClean="0"/>
              <a:t> </a:t>
            </a:r>
            <a:r>
              <a:rPr lang="en-US" dirty="0" err="1" smtClean="0"/>
              <a:t>dicapai</a:t>
            </a:r>
            <a:r>
              <a:rPr lang="en-US" dirty="0" smtClean="0"/>
              <a:t>, </a:t>
            </a:r>
            <a:r>
              <a:rPr lang="en-US" dirty="0" err="1" smtClean="0"/>
              <a:t>dan</a:t>
            </a:r>
            <a:r>
              <a:rPr lang="en-US" dirty="0" smtClean="0"/>
              <a:t> </a:t>
            </a:r>
            <a:r>
              <a:rPr lang="en-US" dirty="0" err="1" smtClean="0"/>
              <a:t>kemampuan</a:t>
            </a:r>
            <a:r>
              <a:rPr lang="en-US" dirty="0" smtClean="0"/>
              <a:t> yang </a:t>
            </a:r>
            <a:r>
              <a:rPr lang="en-US" dirty="0" err="1" smtClean="0"/>
              <a:t>dikembangkan</a:t>
            </a:r>
            <a:r>
              <a:rPr lang="en-US" dirty="0" smtClean="0">
                <a:solidFill>
                  <a:srgbClr val="FF9900"/>
                </a:solidFill>
              </a:rPr>
              <a:t>	</a:t>
            </a:r>
            <a:endParaRPr lang="id-ID" dirty="0" smtClean="0">
              <a:solidFill>
                <a:srgbClr val="FF9900"/>
              </a:solidFill>
            </a:endParaRPr>
          </a:p>
          <a:p>
            <a:pPr marL="901700" indent="-450850">
              <a:buFont typeface="Wingdings" pitchFamily="2" charset="2"/>
              <a:buChar char="q"/>
            </a:pPr>
            <a:r>
              <a:rPr lang="id-ID" dirty="0" smtClean="0">
                <a:solidFill>
                  <a:srgbClr val="FF9900"/>
                </a:solidFill>
              </a:rPr>
              <a:t>	</a:t>
            </a:r>
            <a:r>
              <a:rPr lang="id-ID" dirty="0" smtClean="0">
                <a:solidFill>
                  <a:srgbClr val="C00000"/>
                </a:solidFill>
              </a:rPr>
              <a:t>P</a:t>
            </a:r>
            <a:r>
              <a:rPr lang="es-AR" dirty="0" err="1" smtClean="0">
                <a:solidFill>
                  <a:srgbClr val="C00000"/>
                </a:solidFill>
              </a:rPr>
              <a:t>endidikan</a:t>
            </a:r>
            <a:r>
              <a:rPr lang="es-AR" dirty="0" smtClean="0">
                <a:solidFill>
                  <a:srgbClr val="C00000"/>
                </a:solidFill>
              </a:rPr>
              <a:t> </a:t>
            </a:r>
            <a:r>
              <a:rPr lang="es-AR" dirty="0" err="1" smtClean="0">
                <a:solidFill>
                  <a:srgbClr val="C00000"/>
                </a:solidFill>
              </a:rPr>
              <a:t>dasar</a:t>
            </a:r>
            <a:r>
              <a:rPr lang="id-ID" dirty="0" smtClean="0"/>
              <a:t>: </a:t>
            </a:r>
            <a:r>
              <a:rPr lang="es-AR" dirty="0" err="1" smtClean="0"/>
              <a:t>melandasi</a:t>
            </a:r>
            <a:r>
              <a:rPr lang="es-AR" dirty="0" smtClean="0"/>
              <a:t> </a:t>
            </a:r>
            <a:r>
              <a:rPr lang="es-AR" dirty="0" err="1" smtClean="0"/>
              <a:t>jenjang</a:t>
            </a:r>
            <a:r>
              <a:rPr lang="es-AR" dirty="0" smtClean="0"/>
              <a:t> </a:t>
            </a:r>
            <a:r>
              <a:rPr lang="es-AR" dirty="0" err="1" smtClean="0"/>
              <a:t>pendidikan</a:t>
            </a:r>
            <a:r>
              <a:rPr lang="es-AR" dirty="0" smtClean="0"/>
              <a:t> </a:t>
            </a:r>
            <a:r>
              <a:rPr lang="es-AR" dirty="0" err="1" smtClean="0"/>
              <a:t>menengah</a:t>
            </a:r>
            <a:r>
              <a:rPr lang="es-AR" dirty="0" smtClean="0"/>
              <a:t>. </a:t>
            </a:r>
            <a:endParaRPr lang="id-ID" dirty="0" smtClean="0"/>
          </a:p>
          <a:p>
            <a:pPr marL="901700" indent="-450850">
              <a:buFont typeface="Wingdings" pitchFamily="2" charset="2"/>
              <a:buChar char="q"/>
            </a:pPr>
            <a:r>
              <a:rPr lang="id-ID" dirty="0" smtClean="0"/>
              <a:t>	</a:t>
            </a:r>
            <a:r>
              <a:rPr lang="id-ID" dirty="0" smtClean="0">
                <a:solidFill>
                  <a:srgbClr val="C00000"/>
                </a:solidFill>
              </a:rPr>
              <a:t>Pendidikan menengah</a:t>
            </a:r>
            <a:r>
              <a:rPr lang="id-ID" dirty="0" smtClean="0"/>
              <a:t>: lanjutan pendidikan dasar</a:t>
            </a:r>
          </a:p>
          <a:p>
            <a:pPr marL="901700" indent="-450850">
              <a:buFont typeface="Wingdings" pitchFamily="2" charset="2"/>
              <a:buChar char="q"/>
            </a:pPr>
            <a:r>
              <a:rPr lang="id-ID" dirty="0" smtClean="0"/>
              <a:t>	</a:t>
            </a:r>
            <a:r>
              <a:rPr lang="id-ID" dirty="0" smtClean="0">
                <a:solidFill>
                  <a:srgbClr val="C00000"/>
                </a:solidFill>
              </a:rPr>
              <a:t>Pendidikan tinggi</a:t>
            </a:r>
            <a:r>
              <a:rPr lang="id-ID" dirty="0" smtClean="0"/>
              <a:t>: </a:t>
            </a:r>
            <a:r>
              <a:rPr lang="fi-FI" dirty="0" smtClean="0"/>
              <a:t>jenjang pendidikan setelah pendidikan menengah yang mencakup program pendidikan diploma, sarjana, magister, spesialis, dan doktor</a:t>
            </a:r>
            <a:r>
              <a:rPr lang="id-ID" dirty="0" smtClean="0"/>
              <a:t>. </a:t>
            </a:r>
            <a:r>
              <a:rPr lang="es-AR" dirty="0" err="1" smtClean="0"/>
              <a:t>Perguruan</a:t>
            </a:r>
            <a:r>
              <a:rPr lang="es-AR" dirty="0" smtClean="0"/>
              <a:t> </a:t>
            </a:r>
            <a:r>
              <a:rPr lang="es-AR" dirty="0" err="1" smtClean="0"/>
              <a:t>tinggi</a:t>
            </a:r>
            <a:r>
              <a:rPr lang="es-AR" dirty="0" smtClean="0"/>
              <a:t> </a:t>
            </a:r>
            <a:r>
              <a:rPr lang="es-AR" dirty="0" err="1" smtClean="0"/>
              <a:t>dapat</a:t>
            </a:r>
            <a:r>
              <a:rPr lang="es-AR" dirty="0" smtClean="0"/>
              <a:t> </a:t>
            </a:r>
            <a:r>
              <a:rPr lang="es-AR" dirty="0" err="1" smtClean="0"/>
              <a:t>berbentuk</a:t>
            </a:r>
            <a:r>
              <a:rPr lang="es-AR" dirty="0" smtClean="0"/>
              <a:t> </a:t>
            </a:r>
            <a:r>
              <a:rPr lang="es-AR" dirty="0" err="1" smtClean="0">
                <a:solidFill>
                  <a:srgbClr val="7030A0"/>
                </a:solidFill>
              </a:rPr>
              <a:t>akademi</a:t>
            </a:r>
            <a:r>
              <a:rPr lang="es-AR" dirty="0" smtClean="0">
                <a:solidFill>
                  <a:srgbClr val="7030A0"/>
                </a:solidFill>
              </a:rPr>
              <a:t>, </a:t>
            </a:r>
            <a:r>
              <a:rPr lang="es-AR" dirty="0" err="1" smtClean="0">
                <a:solidFill>
                  <a:srgbClr val="7030A0"/>
                </a:solidFill>
              </a:rPr>
              <a:t>politeknik</a:t>
            </a:r>
            <a:r>
              <a:rPr lang="es-AR" dirty="0" smtClean="0">
                <a:solidFill>
                  <a:srgbClr val="7030A0"/>
                </a:solidFill>
              </a:rPr>
              <a:t>, </a:t>
            </a:r>
            <a:r>
              <a:rPr lang="es-AR" dirty="0" err="1" smtClean="0">
                <a:solidFill>
                  <a:srgbClr val="7030A0"/>
                </a:solidFill>
              </a:rPr>
              <a:t>sekolah</a:t>
            </a:r>
            <a:r>
              <a:rPr lang="es-AR" dirty="0" smtClean="0">
                <a:solidFill>
                  <a:srgbClr val="7030A0"/>
                </a:solidFill>
              </a:rPr>
              <a:t> </a:t>
            </a:r>
            <a:r>
              <a:rPr lang="es-AR" dirty="0" err="1" smtClean="0">
                <a:solidFill>
                  <a:srgbClr val="7030A0"/>
                </a:solidFill>
              </a:rPr>
              <a:t>tinggi</a:t>
            </a:r>
            <a:r>
              <a:rPr lang="es-AR" dirty="0" smtClean="0">
                <a:solidFill>
                  <a:srgbClr val="7030A0"/>
                </a:solidFill>
              </a:rPr>
              <a:t>, </a:t>
            </a:r>
            <a:r>
              <a:rPr lang="es-AR" dirty="0" err="1" smtClean="0">
                <a:solidFill>
                  <a:srgbClr val="7030A0"/>
                </a:solidFill>
              </a:rPr>
              <a:t>institut</a:t>
            </a:r>
            <a:r>
              <a:rPr lang="es-AR" dirty="0" smtClean="0">
                <a:solidFill>
                  <a:srgbClr val="7030A0"/>
                </a:solidFill>
              </a:rPr>
              <a:t>, </a:t>
            </a:r>
            <a:r>
              <a:rPr lang="es-AR" dirty="0" err="1" smtClean="0">
                <a:solidFill>
                  <a:srgbClr val="7030A0"/>
                </a:solidFill>
              </a:rPr>
              <a:t>atau</a:t>
            </a:r>
            <a:r>
              <a:rPr lang="es-AR" dirty="0" smtClean="0">
                <a:solidFill>
                  <a:srgbClr val="7030A0"/>
                </a:solidFill>
              </a:rPr>
              <a:t> </a:t>
            </a:r>
            <a:r>
              <a:rPr lang="es-AR" dirty="0" err="1" smtClean="0">
                <a:solidFill>
                  <a:srgbClr val="7030A0"/>
                </a:solidFill>
              </a:rPr>
              <a:t>universitas</a:t>
            </a:r>
            <a:endParaRPr lang="id-ID" dirty="0" smtClean="0">
              <a:solidFill>
                <a:srgbClr val="7030A0"/>
              </a:solidFill>
            </a:endParaRPr>
          </a:p>
          <a:p>
            <a:pPr marL="533400" indent="-533400">
              <a:buNone/>
            </a:pPr>
            <a:endParaRPr lang="en-US" dirty="0">
              <a:solidFill>
                <a:srgbClr val="FF99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7"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824</TotalTime>
  <Words>1849</Words>
  <Application>Microsoft Office PowerPoint</Application>
  <PresentationFormat>On-screen Show (4:3)</PresentationFormat>
  <Paragraphs>340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Solstice</vt:lpstr>
      <vt:lpstr>UNDANG-UNDANG   NOMOR 20 TAHUN 2003 TENTANG  SISTEM PENDIDIKAN NASIONAL  Oleh: Kokom Komariah  email: kokom@uny_ac.id </vt:lpstr>
      <vt:lpstr>PENGERTIAN PENDIDIKAN</vt:lpstr>
      <vt:lpstr>Slide 3</vt:lpstr>
      <vt:lpstr>Peserta Didik dan Pendidik</vt:lpstr>
      <vt:lpstr>TUJUAN PENDIDIKAN</vt:lpstr>
      <vt:lpstr>BUTIR-BUTIR PENTING DALAM TUJUAN PENDIDIKAN</vt:lpstr>
      <vt:lpstr>Fungsi Pendidikan Nasional</vt:lpstr>
      <vt:lpstr>JALUR PENDIDIKAN</vt:lpstr>
      <vt:lpstr>JENJANG PENDIDIKAN</vt:lpstr>
      <vt:lpstr>JENIS PENDIDIKAN</vt:lpstr>
      <vt:lpstr>Satuan Pendidikan</vt:lpstr>
      <vt:lpstr>Slide 12</vt:lpstr>
      <vt:lpstr>HUBUNGAN JENJANG TENAGA KERJA DENGAN JENJANG PENDIDIKAN</vt:lpstr>
      <vt:lpstr>Piramida Ketenagakerjaan </vt:lpstr>
      <vt:lpstr>Sifat Rutinitas Kegiatan Yang Ditangani Hasil Didik Program Diploma</vt:lpstr>
      <vt:lpstr>Level Lapangan Kerja </vt:lpstr>
      <vt:lpstr>Slide 17</vt:lpstr>
      <vt:lpstr>Slide 18</vt:lpstr>
      <vt:lpstr>Slide 19</vt:lpstr>
      <vt:lpstr>Slide 20</vt:lpstr>
      <vt:lpstr>Slide 21</vt:lpstr>
      <vt:lpstr>Slide 22</vt:lpstr>
      <vt:lpstr>STANDAR NASIONAL PENDIDIKAN </vt:lpstr>
      <vt:lpstr>Latar Belakang</vt:lpstr>
      <vt:lpstr>Latar Belakang</vt:lpstr>
      <vt:lpstr> FUNGSI DAN TUJUANSTANDAR NASIONAL PENDIDIKAN </vt:lpstr>
      <vt:lpstr>Slide 27</vt:lpstr>
      <vt:lpstr>Slide 28</vt:lpstr>
      <vt:lpstr>Slide 29</vt:lpstr>
      <vt:lpstr>Slide 30</vt:lpstr>
      <vt:lpstr>Slide 31</vt:lpstr>
      <vt:lpstr>Slide 32</vt:lpstr>
      <vt:lpstr>Slide 33</vt:lpstr>
      <vt:lpstr>Slide 34</vt:lpstr>
      <vt:lpstr>Slide 35</vt:lpstr>
      <vt:lpstr>Standar Isi</vt:lpstr>
      <vt:lpstr>Standar Kompetensi Lulusan</vt:lpstr>
      <vt:lpstr>Standar Proses</vt:lpstr>
      <vt:lpstr>Standar Pendidikan dan Tenaga Kependidikan</vt:lpstr>
      <vt:lpstr>Standar Sarana dan Prasarana</vt:lpstr>
      <vt:lpstr>Standar Pengelolaan Pendidikan</vt:lpstr>
      <vt:lpstr>Standar Pembiayaan Pendidikan</vt:lpstr>
      <vt:lpstr>Standar Penilaian Pendidikan</vt:lpstr>
      <vt:lpstr>REFRESHING</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 NASIONAL PENDIDIKAN</dc:title>
  <dc:creator>Dr. Wagiran</dc:creator>
  <cp:lastModifiedBy>UNY</cp:lastModifiedBy>
  <cp:revision>117</cp:revision>
  <dcterms:created xsi:type="dcterms:W3CDTF">2012-03-14T17:14:20Z</dcterms:created>
  <dcterms:modified xsi:type="dcterms:W3CDTF">2013-11-26T06:24:30Z</dcterms:modified>
</cp:coreProperties>
</file>