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449332-DBBC-4A0E-A56F-C31F70F9645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D939BE-A1B5-4852-B1A1-7A6C3BA40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okom@uny.ac.i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Tips time  </a:t>
            </a:r>
            <a:r>
              <a:rPr lang="en-US" dirty="0" err="1" smtClean="0"/>
              <a:t>manajement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KOKOM KOMARIAH </a:t>
            </a:r>
          </a:p>
          <a:p>
            <a:r>
              <a:rPr lang="en-US" dirty="0" smtClean="0"/>
              <a:t>(Email:  </a:t>
            </a:r>
            <a:r>
              <a:rPr lang="en-US" dirty="0" smtClean="0">
                <a:hlinkClick r:id="rId2"/>
              </a:rPr>
              <a:t>kokom@uny.ac.id</a:t>
            </a:r>
            <a:r>
              <a:rPr lang="en-US" dirty="0" smtClean="0"/>
              <a:t>)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>
                <a:latin typeface="Arial" charset="0"/>
                <a:cs typeface="Arial" charset="0"/>
              </a:rPr>
              <a:t>Jika</a:t>
            </a:r>
            <a:r>
              <a:rPr lang="en-US" b="1" dirty="0" smtClean="0"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</a:rPr>
              <a:t>Anda</a:t>
            </a:r>
            <a:r>
              <a:rPr lang="en-US" b="1" dirty="0" smtClean="0"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</a:rPr>
              <a:t>hidup</a:t>
            </a:r>
            <a:r>
              <a:rPr lang="en-US" b="1" dirty="0" smtClean="0">
                <a:latin typeface="Arial" charset="0"/>
                <a:cs typeface="Arial" charset="0"/>
              </a:rPr>
              <a:t> 60 </a:t>
            </a:r>
            <a:r>
              <a:rPr lang="en-US" b="1" dirty="0" err="1" smtClean="0">
                <a:latin typeface="Arial" charset="0"/>
                <a:cs typeface="Arial" charset="0"/>
              </a:rPr>
              <a:t>tahun</a:t>
            </a:r>
            <a:r>
              <a:rPr lang="en-US" b="1" dirty="0" smtClean="0">
                <a:latin typeface="Arial" charset="0"/>
                <a:cs typeface="Arial" charset="0"/>
              </a:rPr>
              <a:t>, </a:t>
            </a:r>
            <a:r>
              <a:rPr lang="en-US" b="1" dirty="0" err="1" smtClean="0">
                <a:latin typeface="Arial" charset="0"/>
                <a:cs typeface="Arial" charset="0"/>
              </a:rPr>
              <a:t>maka</a:t>
            </a:r>
            <a:r>
              <a:rPr lang="en-US" b="1" dirty="0" smtClean="0">
                <a:latin typeface="Arial" charset="0"/>
                <a:cs typeface="Arial" charset="0"/>
              </a:rPr>
              <a:t> : </a:t>
            </a:r>
          </a:p>
          <a:p>
            <a:pPr>
              <a:buNone/>
            </a:pPr>
            <a:r>
              <a:rPr lang="en-US" b="1" dirty="0" err="1" smtClean="0">
                <a:latin typeface="Arial" charset="0"/>
                <a:cs typeface="Arial" charset="0"/>
              </a:rPr>
              <a:t>Tidur</a:t>
            </a:r>
            <a:r>
              <a:rPr lang="en-US" b="1" dirty="0" smtClean="0">
                <a:latin typeface="Arial" charset="0"/>
                <a:cs typeface="Arial" charset="0"/>
              </a:rPr>
              <a:t> 8 jam </a:t>
            </a:r>
            <a:r>
              <a:rPr lang="en-US" b="1" dirty="0" err="1" smtClean="0">
                <a:latin typeface="Arial" charset="0"/>
                <a:cs typeface="Arial" charset="0"/>
              </a:rPr>
              <a:t>sehari</a:t>
            </a:r>
            <a:r>
              <a:rPr lang="en-US" b="1" dirty="0" smtClean="0"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totalnya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20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tahun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seumur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hidup</a:t>
            </a:r>
            <a:endParaRPr lang="en-US" b="1" dirty="0" smtClean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buNone/>
            </a:pP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Menonton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TV 2 jam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sehari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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totalnya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5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tahun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seumur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hidup</a:t>
            </a:r>
            <a:endParaRPr lang="en-US" b="1" dirty="0" smtClean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buNone/>
            </a:pP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Makan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(3 kali) 2 jam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sehari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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totalnya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5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tahun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seumur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hidup</a:t>
            </a:r>
            <a:endParaRPr lang="en-US" b="1" dirty="0" smtClean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buNone/>
            </a:pP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Terjebak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macet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3 jam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sehari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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totalnya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7.5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tahun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seumur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hidup</a:t>
            </a:r>
            <a:endParaRPr lang="en-US" b="1" dirty="0" smtClean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buNone/>
            </a:pPr>
            <a:endParaRPr lang="en-US" b="1" dirty="0" smtClean="0">
              <a:latin typeface="Arial" charset="0"/>
              <a:cs typeface="Arial" charset="0"/>
              <a:sym typeface="Wingdings" pitchFamily="2" charset="2"/>
            </a:endParaRPr>
          </a:p>
          <a:p>
            <a:pPr algn="ctr">
              <a:buNone/>
            </a:pP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BERAPA WAKTU YANG TERSISA UNTUK BERKARYA 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Sleep 8 hour/day _&gt; totally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tweenty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years for all your life</a:t>
            </a:r>
          </a:p>
          <a:p>
            <a:pPr>
              <a:buNone/>
            </a:pP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Waching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TV 2 hour/day  totally 5 years for all your life</a:t>
            </a:r>
          </a:p>
          <a:p>
            <a:pPr>
              <a:buNone/>
            </a:pP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Eating (3 X) 2 hour/day  totally 5 years for all yours life</a:t>
            </a:r>
          </a:p>
          <a:p>
            <a:pPr>
              <a:buNone/>
            </a:pP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Terjebak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  <a:sym typeface="Wingdings" pitchFamily="2" charset="2"/>
              </a:rPr>
              <a:t>macet</a:t>
            </a:r>
            <a:r>
              <a:rPr lang="en-US" b="1" dirty="0" smtClean="0">
                <a:latin typeface="Arial" charset="0"/>
                <a:cs typeface="Arial" charset="0"/>
                <a:sym typeface="Wingdings" pitchFamily="2" charset="2"/>
              </a:rPr>
              <a:t> 3 hours/day  totally 5 years for all yours life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If you life 60 </a:t>
            </a:r>
            <a:r>
              <a:rPr lang="en-US" b="1" dirty="0" err="1" smtClean="0">
                <a:latin typeface="Arial" charset="0"/>
                <a:cs typeface="Arial" charset="0"/>
              </a:rPr>
              <a:t>th</a:t>
            </a:r>
            <a:r>
              <a:rPr lang="en-US" b="1" dirty="0" smtClean="0">
                <a:latin typeface="Arial" charset="0"/>
                <a:cs typeface="Arial" charset="0"/>
              </a:rPr>
              <a:t>, so : </a:t>
            </a:r>
            <a:br>
              <a:rPr lang="en-US" b="1" dirty="0" smtClean="0">
                <a:latin typeface="Arial" charset="0"/>
                <a:cs typeface="Arial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So, How many time  for </a:t>
            </a:r>
            <a:r>
              <a:rPr lang="en-US" sz="4000" dirty="0" err="1" smtClean="0"/>
              <a:t>yoy</a:t>
            </a:r>
            <a:r>
              <a:rPr lang="en-US" sz="4000" dirty="0" smtClean="0"/>
              <a:t> create or work?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charset="0"/>
                <a:cs typeface="Arial" charset="0"/>
              </a:rPr>
              <a:t>Pada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awal-awal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Anda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hanya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diberi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beban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tidak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seberapa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The fist, you  only give “</a:t>
            </a:r>
            <a:r>
              <a:rPr lang="en-US" dirty="0" err="1" smtClean="0">
                <a:latin typeface="Arial" charset="0"/>
                <a:cs typeface="Arial" charset="0"/>
              </a:rPr>
              <a:t>beban</a:t>
            </a:r>
            <a:r>
              <a:rPr lang="en-US" dirty="0" smtClean="0">
                <a:latin typeface="Arial" charset="0"/>
                <a:cs typeface="Arial" charset="0"/>
              </a:rPr>
              <a:t>”  simple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But, as long as you can give work very much, so  you  will not have time for you work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The key -</a:t>
            </a:r>
            <a:r>
              <a:rPr lang="en-US" dirty="0" smtClean="0">
                <a:latin typeface="Arial" charset="0"/>
                <a:cs typeface="Arial" charset="0"/>
                <a:sym typeface="Wingdings" pitchFamily="2" charset="2"/>
              </a:rPr>
              <a:t> time </a:t>
            </a:r>
            <a:r>
              <a:rPr lang="en-US" dirty="0" err="1" smtClean="0">
                <a:latin typeface="Arial" charset="0"/>
                <a:cs typeface="Arial" charset="0"/>
                <a:sym typeface="Wingdings" pitchFamily="2" charset="2"/>
              </a:rPr>
              <a:t>manajement</a:t>
            </a:r>
            <a:endParaRPr lang="en-US" dirty="0" smtClean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4D4D4D"/>
                </a:solidFill>
                <a:latin typeface="Arial" charset="0"/>
                <a:cs typeface="Arial" charset="0"/>
              </a:rPr>
              <a:t>Devide</a:t>
            </a:r>
            <a:r>
              <a:rPr lang="en-US" b="1" dirty="0" smtClean="0">
                <a:solidFill>
                  <a:srgbClr val="4D4D4D"/>
                </a:solidFill>
                <a:latin typeface="Arial" charset="0"/>
                <a:cs typeface="Arial" charset="0"/>
              </a:rPr>
              <a:t>  big or large task be small task.</a:t>
            </a:r>
          </a:p>
          <a:p>
            <a:r>
              <a:rPr lang="en-US" b="1" dirty="0" smtClean="0">
                <a:solidFill>
                  <a:srgbClr val="4D4D4D"/>
                </a:solidFill>
                <a:latin typeface="Arial" charset="0"/>
                <a:cs typeface="Arial" charset="0"/>
              </a:rPr>
              <a:t>Use </a:t>
            </a:r>
            <a:r>
              <a:rPr lang="en-US" b="1" dirty="0" err="1" smtClean="0">
                <a:solidFill>
                  <a:srgbClr val="4D4D4D"/>
                </a:solidFill>
                <a:latin typeface="Arial" charset="0"/>
                <a:cs typeface="Arial" charset="0"/>
              </a:rPr>
              <a:t>aturan</a:t>
            </a:r>
            <a:r>
              <a:rPr lang="en-US" b="1" dirty="0" smtClean="0">
                <a:solidFill>
                  <a:srgbClr val="4D4D4D"/>
                </a:solidFill>
                <a:latin typeface="Arial" charset="0"/>
                <a:cs typeface="Arial" charset="0"/>
              </a:rPr>
              <a:t>  five </a:t>
            </a:r>
            <a:r>
              <a:rPr lang="en-US" b="1" dirty="0" err="1" smtClean="0">
                <a:solidFill>
                  <a:srgbClr val="4D4D4D"/>
                </a:solidFill>
                <a:latin typeface="Arial" charset="0"/>
                <a:cs typeface="Arial" charset="0"/>
              </a:rPr>
              <a:t>menit</a:t>
            </a:r>
            <a:endParaRPr lang="en-US" b="1" dirty="0" smtClean="0">
              <a:solidFill>
                <a:srgbClr val="4D4D4D"/>
              </a:solidFill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rgbClr val="4D4D4D"/>
                </a:solidFill>
                <a:latin typeface="Arial" charset="0"/>
                <a:cs typeface="Arial" charset="0"/>
              </a:rPr>
              <a:t>Give price for your self</a:t>
            </a:r>
          </a:p>
          <a:p>
            <a:r>
              <a:rPr lang="en-US" b="1" dirty="0" smtClean="0">
                <a:solidFill>
                  <a:srgbClr val="4D4D4D"/>
                </a:solidFill>
                <a:latin typeface="Arial" charset="0"/>
                <a:cs typeface="Arial" charset="0"/>
              </a:rPr>
              <a:t>Search or find  help if you need.</a:t>
            </a:r>
          </a:p>
          <a:p>
            <a:r>
              <a:rPr lang="en-US" b="1" dirty="0" smtClean="0">
                <a:solidFill>
                  <a:srgbClr val="4D4D4D"/>
                </a:solidFill>
                <a:latin typeface="Arial" charset="0"/>
                <a:cs typeface="Arial" charset="0"/>
              </a:rPr>
              <a:t>Focus your target every activity</a:t>
            </a:r>
          </a:p>
          <a:p>
            <a:endParaRPr lang="en-US" b="1" dirty="0" smtClean="0">
              <a:solidFill>
                <a:srgbClr val="4D4D4D"/>
              </a:solidFill>
              <a:latin typeface="Arial" charset="0"/>
              <a:cs typeface="Arial" charset="0"/>
            </a:endParaRPr>
          </a:p>
          <a:p>
            <a:endParaRPr lang="en-US" b="1" dirty="0" smtClean="0">
              <a:solidFill>
                <a:srgbClr val="4D4D4D"/>
              </a:solidFill>
              <a:latin typeface="Arial" charset="0"/>
              <a:cs typeface="Arial" charset="0"/>
            </a:endParaRPr>
          </a:p>
          <a:p>
            <a:endParaRPr lang="en-US" b="1" dirty="0" smtClean="0">
              <a:solidFill>
                <a:srgbClr val="4D4D4D"/>
              </a:solidFill>
              <a:latin typeface="Arial" charset="0"/>
              <a:cs typeface="Arial" charset="0"/>
            </a:endParaRPr>
          </a:p>
          <a:p>
            <a:endParaRPr lang="en-US" b="1" dirty="0" smtClean="0">
              <a:solidFill>
                <a:srgbClr val="4D4D4D"/>
              </a:solidFill>
              <a:latin typeface="Arial" charset="0"/>
              <a:cs typeface="Arial" charset="0"/>
            </a:endParaRPr>
          </a:p>
          <a:p>
            <a:endParaRPr lang="en-US" b="1" dirty="0" smtClean="0">
              <a:solidFill>
                <a:srgbClr val="4D4D4D"/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self motivation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jadwalkan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 </a:t>
            </a:r>
            <a:r>
              <a:rPr lang="en-US" dirty="0" err="1" smtClean="0"/>
              <a:t>malam</a:t>
            </a:r>
            <a:endParaRPr lang="en-US" dirty="0" smtClean="0"/>
          </a:p>
          <a:p>
            <a:r>
              <a:rPr lang="en-US" dirty="0" err="1" smtClean="0"/>
              <a:t>Adakan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file yang </a:t>
            </a:r>
            <a:r>
              <a:rPr lang="en-US" dirty="0" err="1" smtClean="0"/>
              <a:t>sederhana</a:t>
            </a:r>
            <a:endParaRPr lang="en-US" dirty="0" smtClean="0"/>
          </a:p>
          <a:p>
            <a:r>
              <a:rPr lang="en-US" dirty="0" err="1" smtClean="0"/>
              <a:t>Perintahkan</a:t>
            </a:r>
            <a:r>
              <a:rPr lang="en-US" dirty="0" smtClean="0"/>
              <a:t> </a:t>
            </a:r>
            <a:r>
              <a:rPr lang="en-US" dirty="0" err="1" smtClean="0"/>
              <a:t>sekretaris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menyaring</a:t>
            </a:r>
            <a:r>
              <a:rPr lang="en-US" dirty="0" smtClean="0"/>
              <a:t> </a:t>
            </a:r>
            <a:r>
              <a:rPr lang="en-US" dirty="0" err="1" smtClean="0"/>
              <a:t>telpon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, </a:t>
            </a:r>
            <a:r>
              <a:rPr lang="en-US" dirty="0" err="1" smtClean="0"/>
              <a:t>jauhkan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Kenali</a:t>
            </a:r>
            <a:r>
              <a:rPr lang="en-US" dirty="0" smtClean="0"/>
              <a:t> jam-jam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</a:t>
            </a:r>
            <a:r>
              <a:rPr lang="en-US" dirty="0" err="1" smtClean="0"/>
              <a:t>efisiensy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Scedul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meeting  must near  with lunch or dinner</a:t>
            </a:r>
          </a:p>
          <a:p>
            <a:r>
              <a:rPr lang="en-US" dirty="0" smtClean="0"/>
              <a:t>You  must have file simplicity,  </a:t>
            </a:r>
            <a:r>
              <a:rPr lang="en-US" dirty="0" err="1" smtClean="0"/>
              <a:t>yau</a:t>
            </a:r>
            <a:r>
              <a:rPr lang="en-US" dirty="0" smtClean="0"/>
              <a:t> must  always  see  file, and  throw up the file  </a:t>
            </a:r>
          </a:p>
          <a:p>
            <a:r>
              <a:rPr lang="en-US" dirty="0" smtClean="0"/>
              <a:t>You can ask your </a:t>
            </a:r>
            <a:r>
              <a:rPr lang="en-US" dirty="0" err="1" smtClean="0"/>
              <a:t>sekretary</a:t>
            </a:r>
            <a:r>
              <a:rPr lang="en-US" dirty="0" smtClean="0"/>
              <a:t> for </a:t>
            </a:r>
            <a:r>
              <a:rPr lang="en-US" dirty="0" err="1" smtClean="0"/>
              <a:t>sceen</a:t>
            </a:r>
            <a:r>
              <a:rPr lang="en-US" dirty="0" smtClean="0"/>
              <a:t> information. </a:t>
            </a:r>
          </a:p>
          <a:p>
            <a:r>
              <a:rPr lang="en-US" dirty="0" smtClean="0"/>
              <a:t>The work </a:t>
            </a:r>
            <a:r>
              <a:rPr lang="en-US" dirty="0" err="1" smtClean="0"/>
              <a:t>work</a:t>
            </a:r>
            <a:r>
              <a:rPr lang="en-US" dirty="0" smtClean="0"/>
              <a:t> table must be clean, the material must be far from  view </a:t>
            </a:r>
          </a:p>
          <a:p>
            <a:r>
              <a:rPr lang="en-US" dirty="0" err="1" smtClean="0"/>
              <a:t>Kenali</a:t>
            </a:r>
            <a:r>
              <a:rPr lang="en-US" dirty="0" smtClean="0"/>
              <a:t> jam-jam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must be know ,  work  top time for activity </a:t>
            </a:r>
            <a:r>
              <a:rPr lang="en-US" dirty="0" err="1" smtClean="0"/>
              <a:t>productif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You can will  plan activity  more  of  you must.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</a:t>
            </a:r>
            <a:r>
              <a:rPr lang="en-US" smtClean="0"/>
              <a:t>for time efisincy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</TotalTime>
  <Words>361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Tips time  manajement </vt:lpstr>
      <vt:lpstr>Slide 2</vt:lpstr>
      <vt:lpstr>If you life 60 th, so :  </vt:lpstr>
      <vt:lpstr> </vt:lpstr>
      <vt:lpstr>Slide 5</vt:lpstr>
      <vt:lpstr>Tips for self motivation</vt:lpstr>
      <vt:lpstr>Tips for efisiensy</vt:lpstr>
      <vt:lpstr>Tips for time efisincy  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time  manajement </dc:title>
  <dc:creator>UNY</dc:creator>
  <cp:lastModifiedBy>UNY</cp:lastModifiedBy>
  <cp:revision>2</cp:revision>
  <dcterms:created xsi:type="dcterms:W3CDTF">2011-07-12T17:22:53Z</dcterms:created>
  <dcterms:modified xsi:type="dcterms:W3CDTF">2013-11-26T05:03:04Z</dcterms:modified>
</cp:coreProperties>
</file>