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2" r:id="rId4"/>
    <p:sldId id="268" r:id="rId5"/>
    <p:sldId id="269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9" r:id="rId32"/>
    <p:sldId id="292" r:id="rId33"/>
    <p:sldId id="293" r:id="rId34"/>
    <p:sldId id="295" r:id="rId35"/>
    <p:sldId id="296" r:id="rId36"/>
    <p:sldId id="298" r:id="rId37"/>
    <p:sldId id="299" r:id="rId38"/>
    <p:sldId id="301" r:id="rId39"/>
    <p:sldId id="302" r:id="rId40"/>
    <p:sldId id="303" r:id="rId41"/>
    <p:sldId id="30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3558DA-2C95-45F4-8828-72D2EE065B49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AD30390-4A75-4071-91C2-10EA66B47C9E}">
      <dgm:prSet/>
      <dgm:spPr/>
      <dgm:t>
        <a:bodyPr/>
        <a:lstStyle/>
        <a:p>
          <a:pPr rtl="0"/>
          <a:r>
            <a:rPr lang="en-US" dirty="0" err="1" smtClean="0"/>
            <a:t>Lulusan</a:t>
          </a:r>
          <a:r>
            <a:rPr lang="en-US" dirty="0" smtClean="0"/>
            <a:t> SMK (</a:t>
          </a:r>
          <a:r>
            <a:rPr lang="en-US" dirty="0" err="1" smtClean="0"/>
            <a:t>Pengetahuan</a:t>
          </a:r>
          <a:r>
            <a:rPr lang="en-US" dirty="0" smtClean="0"/>
            <a:t> </a:t>
          </a:r>
          <a:r>
            <a:rPr lang="en-US" dirty="0" err="1" smtClean="0"/>
            <a:t>teknik</a:t>
          </a:r>
          <a:r>
            <a:rPr lang="en-US" dirty="0" smtClean="0"/>
            <a:t> </a:t>
          </a:r>
          <a:r>
            <a:rPr lang="en-US" dirty="0" err="1" smtClean="0"/>
            <a:t>Mesin</a:t>
          </a:r>
          <a:r>
            <a:rPr lang="en-US" dirty="0" smtClean="0"/>
            <a:t>) </a:t>
          </a:r>
          <a:r>
            <a:rPr lang="en-US" i="1" dirty="0" err="1" smtClean="0">
              <a:solidFill>
                <a:schemeClr val="tx1"/>
              </a:solidFill>
            </a:rPr>
            <a:t>Pengetahuan</a:t>
          </a:r>
          <a:r>
            <a:rPr lang="en-US" i="1" dirty="0" smtClean="0">
              <a:solidFill>
                <a:schemeClr val="tx1"/>
              </a:solidFill>
            </a:rPr>
            <a:t> </a:t>
          </a:r>
          <a:r>
            <a:rPr lang="en-US" i="1" dirty="0" err="1" smtClean="0">
              <a:solidFill>
                <a:schemeClr val="tx1"/>
              </a:solidFill>
            </a:rPr>
            <a:t>Teknik</a:t>
          </a:r>
          <a:r>
            <a:rPr lang="en-US" i="1" dirty="0" smtClean="0">
              <a:solidFill>
                <a:schemeClr val="tx1"/>
              </a:solidFill>
            </a:rPr>
            <a:t> </a:t>
          </a:r>
          <a:r>
            <a:rPr lang="en-US" i="1" dirty="0" err="1" smtClean="0">
              <a:solidFill>
                <a:schemeClr val="tx1"/>
              </a:solidFill>
            </a:rPr>
            <a:t>Mesin</a:t>
          </a:r>
          <a:endParaRPr lang="en-US" i="1" dirty="0">
            <a:solidFill>
              <a:schemeClr val="tx1"/>
            </a:solidFill>
          </a:endParaRPr>
        </a:p>
      </dgm:t>
    </dgm:pt>
    <dgm:pt modelId="{BE267A35-31E9-4187-ABD2-5F647BF4D108}" type="parTrans" cxnId="{AE66CDFD-DDA8-41F8-BB97-4CCF3C46C4CD}">
      <dgm:prSet/>
      <dgm:spPr/>
      <dgm:t>
        <a:bodyPr/>
        <a:lstStyle/>
        <a:p>
          <a:endParaRPr lang="en-US"/>
        </a:p>
      </dgm:t>
    </dgm:pt>
    <dgm:pt modelId="{FC661836-547F-47B7-BCBA-FC1D71AA2DE6}" type="sibTrans" cxnId="{AE66CDFD-DDA8-41F8-BB97-4CCF3C46C4CD}">
      <dgm:prSet/>
      <dgm:spPr/>
      <dgm:t>
        <a:bodyPr/>
        <a:lstStyle/>
        <a:p>
          <a:endParaRPr lang="en-US"/>
        </a:p>
      </dgm:t>
    </dgm:pt>
    <dgm:pt modelId="{4684F99C-706C-4ED5-947C-7C495386C7E7}">
      <dgm:prSet/>
      <dgm:spPr/>
      <dgm:t>
        <a:bodyPr/>
        <a:lstStyle/>
        <a:p>
          <a:pPr rtl="0"/>
          <a:r>
            <a:rPr lang="en-US" dirty="0" err="1" smtClean="0"/>
            <a:t>Keterampilan</a:t>
          </a:r>
          <a:r>
            <a:rPr lang="en-US" dirty="0" smtClean="0"/>
            <a:t> </a:t>
          </a:r>
          <a:r>
            <a:rPr lang="en-US" dirty="0" err="1" smtClean="0"/>
            <a:t>Teknik</a:t>
          </a:r>
          <a:r>
            <a:rPr lang="en-US" dirty="0" smtClean="0"/>
            <a:t> </a:t>
          </a:r>
          <a:r>
            <a:rPr lang="en-US" dirty="0" err="1" smtClean="0"/>
            <a:t>Mesin</a:t>
          </a:r>
          <a:r>
            <a:rPr lang="en-US" dirty="0" smtClean="0"/>
            <a:t> </a:t>
          </a:r>
          <a:r>
            <a:rPr lang="en-US" dirty="0" err="1" smtClean="0"/>
            <a:t>Dasar</a:t>
          </a:r>
          <a:r>
            <a:rPr lang="en-US" dirty="0" smtClean="0"/>
            <a:t> </a:t>
          </a:r>
          <a:r>
            <a:rPr lang="en-US" i="1" dirty="0" smtClean="0"/>
            <a:t>(</a:t>
          </a:r>
          <a:r>
            <a:rPr lang="en-US" i="1" dirty="0" err="1" smtClean="0"/>
            <a:t>Sertifikasi</a:t>
          </a:r>
          <a:r>
            <a:rPr lang="en-US" i="1" dirty="0" smtClean="0"/>
            <a:t> 1: 3 </a:t>
          </a:r>
          <a:r>
            <a:rPr lang="en-US" i="1" dirty="0" err="1" smtClean="0"/>
            <a:t>bulan</a:t>
          </a:r>
          <a:r>
            <a:rPr lang="en-US" i="1" dirty="0" smtClean="0"/>
            <a:t>) General Skills</a:t>
          </a:r>
          <a:endParaRPr lang="en-US" dirty="0"/>
        </a:p>
      </dgm:t>
    </dgm:pt>
    <dgm:pt modelId="{FC964DFB-1BC4-440C-8427-125477366224}" type="parTrans" cxnId="{94AB0F82-D2A3-4A9F-A49F-9DB79DFA8354}">
      <dgm:prSet/>
      <dgm:spPr/>
      <dgm:t>
        <a:bodyPr/>
        <a:lstStyle/>
        <a:p>
          <a:endParaRPr lang="en-US"/>
        </a:p>
      </dgm:t>
    </dgm:pt>
    <dgm:pt modelId="{0AE946FE-BB1C-4C29-957B-7B57F8603F27}" type="sibTrans" cxnId="{94AB0F82-D2A3-4A9F-A49F-9DB79DFA8354}">
      <dgm:prSet/>
      <dgm:spPr/>
      <dgm:t>
        <a:bodyPr/>
        <a:lstStyle/>
        <a:p>
          <a:endParaRPr lang="en-US"/>
        </a:p>
      </dgm:t>
    </dgm:pt>
    <dgm:pt modelId="{83277577-7AE2-4242-B1BC-3177F85A8737}">
      <dgm:prSet/>
      <dgm:spPr/>
      <dgm:t>
        <a:bodyPr/>
        <a:lstStyle/>
        <a:p>
          <a:pPr rtl="0"/>
          <a:r>
            <a:rPr lang="en-US" dirty="0" err="1" smtClean="0"/>
            <a:t>Ketrampilan</a:t>
          </a:r>
          <a:r>
            <a:rPr lang="en-US" dirty="0" smtClean="0"/>
            <a:t> </a:t>
          </a:r>
          <a:r>
            <a:rPr lang="en-US" dirty="0" err="1" smtClean="0"/>
            <a:t>Dasar</a:t>
          </a:r>
          <a:r>
            <a:rPr lang="en-US" dirty="0" smtClean="0"/>
            <a:t> </a:t>
          </a:r>
          <a:r>
            <a:rPr lang="en-US" dirty="0" err="1" smtClean="0"/>
            <a:t>pengelasan</a:t>
          </a:r>
          <a:r>
            <a:rPr lang="en-US" dirty="0" smtClean="0"/>
            <a:t> (Sertifikat2 : 3 </a:t>
          </a:r>
          <a:r>
            <a:rPr lang="en-US" dirty="0" err="1" smtClean="0"/>
            <a:t>bl</a:t>
          </a:r>
          <a:r>
            <a:rPr lang="en-US" dirty="0" smtClean="0"/>
            <a:t>) </a:t>
          </a:r>
          <a:r>
            <a:rPr lang="en-US" i="1" dirty="0" err="1" smtClean="0"/>
            <a:t>Spesific</a:t>
          </a:r>
          <a:r>
            <a:rPr lang="en-US" i="1" dirty="0" smtClean="0"/>
            <a:t> Skills</a:t>
          </a:r>
          <a:endParaRPr lang="en-US" dirty="0"/>
        </a:p>
      </dgm:t>
    </dgm:pt>
    <dgm:pt modelId="{21887875-74E4-4019-8897-5BCA970B04E9}" type="parTrans" cxnId="{EE712513-7EB0-4547-9AAF-8817B3EF5C9C}">
      <dgm:prSet/>
      <dgm:spPr/>
      <dgm:t>
        <a:bodyPr/>
        <a:lstStyle/>
        <a:p>
          <a:endParaRPr lang="en-US"/>
        </a:p>
      </dgm:t>
    </dgm:pt>
    <dgm:pt modelId="{99D8E116-7B6F-493B-AA11-E80AFD4FB006}" type="sibTrans" cxnId="{EE712513-7EB0-4547-9AAF-8817B3EF5C9C}">
      <dgm:prSet/>
      <dgm:spPr/>
      <dgm:t>
        <a:bodyPr/>
        <a:lstStyle/>
        <a:p>
          <a:endParaRPr lang="en-US"/>
        </a:p>
      </dgm:t>
    </dgm:pt>
    <dgm:pt modelId="{5663B72A-F78A-4BCA-9F53-38A1DD501424}">
      <dgm:prSet/>
      <dgm:spPr/>
      <dgm:t>
        <a:bodyPr/>
        <a:lstStyle/>
        <a:p>
          <a:pPr rtl="0"/>
          <a:r>
            <a:rPr lang="en-US" dirty="0" err="1" smtClean="0"/>
            <a:t>Pengalaman</a:t>
          </a:r>
          <a:r>
            <a:rPr lang="en-US" dirty="0" smtClean="0"/>
            <a:t> </a:t>
          </a:r>
          <a:r>
            <a:rPr lang="en-US" dirty="0" err="1" smtClean="0"/>
            <a:t>Magang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Dok</a:t>
          </a:r>
          <a:r>
            <a:rPr lang="en-US" dirty="0" smtClean="0"/>
            <a:t> </a:t>
          </a:r>
          <a:r>
            <a:rPr lang="en-US" dirty="0" err="1" smtClean="0"/>
            <a:t>kapal</a:t>
          </a:r>
          <a:r>
            <a:rPr lang="en-US" dirty="0" smtClean="0"/>
            <a:t> (</a:t>
          </a:r>
          <a:r>
            <a:rPr lang="en-US" dirty="0" err="1" smtClean="0"/>
            <a:t>sertifikat</a:t>
          </a:r>
          <a:r>
            <a:rPr lang="en-US" dirty="0" smtClean="0"/>
            <a:t> 3:3 </a:t>
          </a:r>
          <a:r>
            <a:rPr lang="en-US" dirty="0" err="1" smtClean="0"/>
            <a:t>bl</a:t>
          </a:r>
          <a:r>
            <a:rPr lang="en-US" dirty="0" smtClean="0"/>
            <a:t>) </a:t>
          </a:r>
          <a:r>
            <a:rPr lang="en-US" i="1" dirty="0" err="1" smtClean="0">
              <a:solidFill>
                <a:schemeClr val="tx1"/>
              </a:solidFill>
            </a:rPr>
            <a:t>Pengalaman</a:t>
          </a:r>
          <a:r>
            <a:rPr lang="en-US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43821293-E8C2-4688-AEBA-C6BE2388A118}" type="parTrans" cxnId="{528ED52F-A745-45FB-8034-82C3EA0F8F89}">
      <dgm:prSet/>
      <dgm:spPr/>
      <dgm:t>
        <a:bodyPr/>
        <a:lstStyle/>
        <a:p>
          <a:endParaRPr lang="en-US"/>
        </a:p>
      </dgm:t>
    </dgm:pt>
    <dgm:pt modelId="{E525C37E-B668-45CD-B939-9513EDE5E1AA}" type="sibTrans" cxnId="{528ED52F-A745-45FB-8034-82C3EA0F8F89}">
      <dgm:prSet/>
      <dgm:spPr/>
      <dgm:t>
        <a:bodyPr/>
        <a:lstStyle/>
        <a:p>
          <a:endParaRPr lang="en-US"/>
        </a:p>
      </dgm:t>
    </dgm:pt>
    <dgm:pt modelId="{BBF919D2-D179-441E-AD40-29A525FE5C9F}">
      <dgm:prSet/>
      <dgm:spPr/>
      <dgm:t>
        <a:bodyPr/>
        <a:lstStyle/>
        <a:p>
          <a:pPr rtl="0"/>
          <a:r>
            <a:rPr lang="en-US" dirty="0" err="1" smtClean="0"/>
            <a:t>Kursus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( </a:t>
          </a:r>
          <a:r>
            <a:rPr lang="en-US" dirty="0" err="1" smtClean="0"/>
            <a:t>sertifikat</a:t>
          </a:r>
          <a:r>
            <a:rPr lang="en-US" dirty="0" smtClean="0"/>
            <a:t> 4 : 12 </a:t>
          </a:r>
          <a:r>
            <a:rPr lang="en-US" dirty="0" err="1" smtClean="0"/>
            <a:t>bl</a:t>
          </a:r>
          <a:r>
            <a:rPr lang="en-US" dirty="0" smtClean="0"/>
            <a:t>) </a:t>
          </a:r>
          <a:r>
            <a:rPr lang="en-US" i="1" dirty="0" err="1" smtClean="0"/>
            <a:t>Adaptif</a:t>
          </a:r>
          <a:r>
            <a:rPr lang="en-US" i="1" dirty="0" smtClean="0"/>
            <a:t> Skills</a:t>
          </a:r>
          <a:endParaRPr lang="en-US" dirty="0"/>
        </a:p>
      </dgm:t>
    </dgm:pt>
    <dgm:pt modelId="{CBE35EF5-B877-418A-97D8-D6C8262DD0E9}" type="parTrans" cxnId="{3C40925B-0A25-444C-BE70-CC0E46470E37}">
      <dgm:prSet/>
      <dgm:spPr/>
      <dgm:t>
        <a:bodyPr/>
        <a:lstStyle/>
        <a:p>
          <a:endParaRPr lang="en-US"/>
        </a:p>
      </dgm:t>
    </dgm:pt>
    <dgm:pt modelId="{BF25D2C2-232B-44B1-BB31-8A56D42FD5F8}" type="sibTrans" cxnId="{3C40925B-0A25-444C-BE70-CC0E46470E37}">
      <dgm:prSet/>
      <dgm:spPr/>
      <dgm:t>
        <a:bodyPr/>
        <a:lstStyle/>
        <a:p>
          <a:endParaRPr lang="en-US"/>
        </a:p>
      </dgm:t>
    </dgm:pt>
    <dgm:pt modelId="{1D0B9721-5AF4-4B7A-9D53-1E853C30AAAC}">
      <dgm:prSet/>
      <dgm:spPr/>
      <dgm:t>
        <a:bodyPr/>
        <a:lstStyle/>
        <a:p>
          <a:pPr rtl="0"/>
          <a:r>
            <a:rPr lang="en-US" i="1" dirty="0" smtClean="0"/>
            <a:t>Certificate of Welder IV </a:t>
          </a:r>
          <a:endParaRPr lang="en-US" i="1" dirty="0"/>
        </a:p>
      </dgm:t>
    </dgm:pt>
    <dgm:pt modelId="{85ED036B-BF7A-49E5-926C-A349C4E854DE}" type="parTrans" cxnId="{4C12EFB4-19DE-45BC-8DF7-0232D0C0E2BD}">
      <dgm:prSet/>
      <dgm:spPr/>
      <dgm:t>
        <a:bodyPr/>
        <a:lstStyle/>
        <a:p>
          <a:endParaRPr lang="en-US"/>
        </a:p>
      </dgm:t>
    </dgm:pt>
    <dgm:pt modelId="{0CCF5DE0-E706-4693-B878-E8CD609D1942}" type="sibTrans" cxnId="{4C12EFB4-19DE-45BC-8DF7-0232D0C0E2BD}">
      <dgm:prSet/>
      <dgm:spPr/>
      <dgm:t>
        <a:bodyPr/>
        <a:lstStyle/>
        <a:p>
          <a:endParaRPr lang="en-US"/>
        </a:p>
      </dgm:t>
    </dgm:pt>
    <dgm:pt modelId="{D7F18CB0-6890-406C-8DF7-E0CCBE0257A6}" type="pres">
      <dgm:prSet presAssocID="{583558DA-2C95-45F4-8828-72D2EE065B49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08D3B1CF-15A6-4E7B-B4A5-86595B56F727}" type="pres">
      <dgm:prSet presAssocID="{EAD30390-4A75-4071-91C2-10EA66B47C9E}" presName="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4F1916-E947-4015-AA97-19A38CD9FB6A}" type="pres">
      <dgm:prSet presAssocID="{FC661836-547F-47B7-BCBA-FC1D71AA2DE6}" presName="sibTrans" presStyleLbl="sibTrans2D1" presStyleIdx="0" presStyleCnt="5"/>
      <dgm:spPr/>
      <dgm:t>
        <a:bodyPr/>
        <a:lstStyle/>
        <a:p>
          <a:endParaRPr lang="en-US"/>
        </a:p>
      </dgm:t>
    </dgm:pt>
    <dgm:pt modelId="{E378F0F9-2069-4600-8A50-1C098A79A01D}" type="pres">
      <dgm:prSet presAssocID="{4684F99C-706C-4ED5-947C-7C495386C7E7}" presName="middleNode" presStyleCnt="0"/>
      <dgm:spPr/>
    </dgm:pt>
    <dgm:pt modelId="{99955CC2-F5EA-4266-86D7-86643E917BCA}" type="pres">
      <dgm:prSet presAssocID="{4684F99C-706C-4ED5-947C-7C495386C7E7}" presName="padding" presStyleLbl="node1" presStyleIdx="0" presStyleCnt="6"/>
      <dgm:spPr/>
    </dgm:pt>
    <dgm:pt modelId="{3F543FAA-EE32-4407-9100-7690A4C3FF68}" type="pres">
      <dgm:prSet presAssocID="{4684F99C-706C-4ED5-947C-7C495386C7E7}" presName="shap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F07D0-507D-47B9-A956-19CFB4E53EF3}" type="pres">
      <dgm:prSet presAssocID="{0AE946FE-BB1C-4C29-957B-7B57F8603F2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B5685450-F526-4A04-A3DF-1ABB9EBC3967}" type="pres">
      <dgm:prSet presAssocID="{83277577-7AE2-4242-B1BC-3177F85A8737}" presName="middleNode" presStyleCnt="0"/>
      <dgm:spPr/>
    </dgm:pt>
    <dgm:pt modelId="{641629E3-3F56-446A-B932-5E7D32656075}" type="pres">
      <dgm:prSet presAssocID="{83277577-7AE2-4242-B1BC-3177F85A8737}" presName="padding" presStyleLbl="node1" presStyleIdx="1" presStyleCnt="6"/>
      <dgm:spPr/>
    </dgm:pt>
    <dgm:pt modelId="{8BB01845-9B4B-4630-B91E-30D72DE3ED59}" type="pres">
      <dgm:prSet presAssocID="{83277577-7AE2-4242-B1BC-3177F85A8737}" presName="shap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1B5ED-545C-47AC-BB21-ACAE2824833C}" type="pres">
      <dgm:prSet presAssocID="{99D8E116-7B6F-493B-AA11-E80AFD4FB006}" presName="sibTrans" presStyleLbl="sibTrans2D1" presStyleIdx="2" presStyleCnt="5"/>
      <dgm:spPr/>
      <dgm:t>
        <a:bodyPr/>
        <a:lstStyle/>
        <a:p>
          <a:endParaRPr lang="en-US"/>
        </a:p>
      </dgm:t>
    </dgm:pt>
    <dgm:pt modelId="{0D0BB036-CDB1-40E3-913D-A2ED5631CF60}" type="pres">
      <dgm:prSet presAssocID="{5663B72A-F78A-4BCA-9F53-38A1DD501424}" presName="middleNode" presStyleCnt="0"/>
      <dgm:spPr/>
    </dgm:pt>
    <dgm:pt modelId="{1E36E31B-95C6-47C0-AEB7-C36E6B134481}" type="pres">
      <dgm:prSet presAssocID="{5663B72A-F78A-4BCA-9F53-38A1DD501424}" presName="padding" presStyleLbl="node1" presStyleIdx="2" presStyleCnt="6"/>
      <dgm:spPr/>
    </dgm:pt>
    <dgm:pt modelId="{C378C2A7-B936-496D-A820-A4AD0E1B37EF}" type="pres">
      <dgm:prSet presAssocID="{5663B72A-F78A-4BCA-9F53-38A1DD501424}" presName="shap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1EB5D-C5CD-4846-A1FD-E0D5AFC190BD}" type="pres">
      <dgm:prSet presAssocID="{E525C37E-B668-45CD-B939-9513EDE5E1A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CF421FD2-B47B-48D7-A98D-55F4AAE03324}" type="pres">
      <dgm:prSet presAssocID="{BBF919D2-D179-441E-AD40-29A525FE5C9F}" presName="middleNode" presStyleCnt="0"/>
      <dgm:spPr/>
    </dgm:pt>
    <dgm:pt modelId="{1D523F98-5A97-4DBA-8BEB-6DEBEC14DA13}" type="pres">
      <dgm:prSet presAssocID="{BBF919D2-D179-441E-AD40-29A525FE5C9F}" presName="padding" presStyleLbl="node1" presStyleIdx="3" presStyleCnt="6"/>
      <dgm:spPr/>
    </dgm:pt>
    <dgm:pt modelId="{D9D6412A-36F7-4996-BDFB-7E5F4608EE8E}" type="pres">
      <dgm:prSet presAssocID="{BBF919D2-D179-441E-AD40-29A525FE5C9F}" presName="shap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3F470-2813-41F6-A095-3DEAAEE35C80}" type="pres">
      <dgm:prSet presAssocID="{BF25D2C2-232B-44B1-BB31-8A56D42FD5F8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F69E918-F7EC-4319-9182-3C1023D92AC4}" type="pres">
      <dgm:prSet presAssocID="{1D0B9721-5AF4-4B7A-9D53-1E853C30AAAC}" presName="las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D55351-265A-4D2E-820F-0D36C18FE244}" type="presOf" srcId="{83277577-7AE2-4242-B1BC-3177F85A8737}" destId="{8BB01845-9B4B-4630-B91E-30D72DE3ED59}" srcOrd="0" destOrd="0" presId="urn:microsoft.com/office/officeart/2005/8/layout/bProcess2"/>
    <dgm:cxn modelId="{452C5ECE-D689-4123-BC68-0D8FB8D351D7}" type="presOf" srcId="{EAD30390-4A75-4071-91C2-10EA66B47C9E}" destId="{08D3B1CF-15A6-4E7B-B4A5-86595B56F727}" srcOrd="0" destOrd="0" presId="urn:microsoft.com/office/officeart/2005/8/layout/bProcess2"/>
    <dgm:cxn modelId="{119209AF-FB4C-4F5F-BA53-314C47B5EAA9}" type="presOf" srcId="{5663B72A-F78A-4BCA-9F53-38A1DD501424}" destId="{C378C2A7-B936-496D-A820-A4AD0E1B37EF}" srcOrd="0" destOrd="0" presId="urn:microsoft.com/office/officeart/2005/8/layout/bProcess2"/>
    <dgm:cxn modelId="{4C12EFB4-19DE-45BC-8DF7-0232D0C0E2BD}" srcId="{583558DA-2C95-45F4-8828-72D2EE065B49}" destId="{1D0B9721-5AF4-4B7A-9D53-1E853C30AAAC}" srcOrd="5" destOrd="0" parTransId="{85ED036B-BF7A-49E5-926C-A349C4E854DE}" sibTransId="{0CCF5DE0-E706-4693-B878-E8CD609D1942}"/>
    <dgm:cxn modelId="{10FF17E0-B133-4CC2-970D-987C4A82B93C}" type="presOf" srcId="{99D8E116-7B6F-493B-AA11-E80AFD4FB006}" destId="{9AE1B5ED-545C-47AC-BB21-ACAE2824833C}" srcOrd="0" destOrd="0" presId="urn:microsoft.com/office/officeart/2005/8/layout/bProcess2"/>
    <dgm:cxn modelId="{164E003C-FC21-4AED-8FC6-DF3E7B966BF5}" type="presOf" srcId="{BBF919D2-D179-441E-AD40-29A525FE5C9F}" destId="{D9D6412A-36F7-4996-BDFB-7E5F4608EE8E}" srcOrd="0" destOrd="0" presId="urn:microsoft.com/office/officeart/2005/8/layout/bProcess2"/>
    <dgm:cxn modelId="{95261605-C171-45C8-BAF2-79B4A942E956}" type="presOf" srcId="{E525C37E-B668-45CD-B939-9513EDE5E1AA}" destId="{26F1EB5D-C5CD-4846-A1FD-E0D5AFC190BD}" srcOrd="0" destOrd="0" presId="urn:microsoft.com/office/officeart/2005/8/layout/bProcess2"/>
    <dgm:cxn modelId="{3C40925B-0A25-444C-BE70-CC0E46470E37}" srcId="{583558DA-2C95-45F4-8828-72D2EE065B49}" destId="{BBF919D2-D179-441E-AD40-29A525FE5C9F}" srcOrd="4" destOrd="0" parTransId="{CBE35EF5-B877-418A-97D8-D6C8262DD0E9}" sibTransId="{BF25D2C2-232B-44B1-BB31-8A56D42FD5F8}"/>
    <dgm:cxn modelId="{528ED52F-A745-45FB-8034-82C3EA0F8F89}" srcId="{583558DA-2C95-45F4-8828-72D2EE065B49}" destId="{5663B72A-F78A-4BCA-9F53-38A1DD501424}" srcOrd="3" destOrd="0" parTransId="{43821293-E8C2-4688-AEBA-C6BE2388A118}" sibTransId="{E525C37E-B668-45CD-B939-9513EDE5E1AA}"/>
    <dgm:cxn modelId="{94AB0F82-D2A3-4A9F-A49F-9DB79DFA8354}" srcId="{583558DA-2C95-45F4-8828-72D2EE065B49}" destId="{4684F99C-706C-4ED5-947C-7C495386C7E7}" srcOrd="1" destOrd="0" parTransId="{FC964DFB-1BC4-440C-8427-125477366224}" sibTransId="{0AE946FE-BB1C-4C29-957B-7B57F8603F27}"/>
    <dgm:cxn modelId="{01308EE4-2B59-4831-A9EB-E52F199DA902}" type="presOf" srcId="{1D0B9721-5AF4-4B7A-9D53-1E853C30AAAC}" destId="{8F69E918-F7EC-4319-9182-3C1023D92AC4}" srcOrd="0" destOrd="0" presId="urn:microsoft.com/office/officeart/2005/8/layout/bProcess2"/>
    <dgm:cxn modelId="{347367C5-1DB8-4E83-AC7B-6F4613A897FE}" type="presOf" srcId="{FC661836-547F-47B7-BCBA-FC1D71AA2DE6}" destId="{D34F1916-E947-4015-AA97-19A38CD9FB6A}" srcOrd="0" destOrd="0" presId="urn:microsoft.com/office/officeart/2005/8/layout/bProcess2"/>
    <dgm:cxn modelId="{48B2DF30-0675-408C-9210-0F65F2F36813}" type="presOf" srcId="{BF25D2C2-232B-44B1-BB31-8A56D42FD5F8}" destId="{2B93F470-2813-41F6-A095-3DEAAEE35C80}" srcOrd="0" destOrd="0" presId="urn:microsoft.com/office/officeart/2005/8/layout/bProcess2"/>
    <dgm:cxn modelId="{AE66CDFD-DDA8-41F8-BB97-4CCF3C46C4CD}" srcId="{583558DA-2C95-45F4-8828-72D2EE065B49}" destId="{EAD30390-4A75-4071-91C2-10EA66B47C9E}" srcOrd="0" destOrd="0" parTransId="{BE267A35-31E9-4187-ABD2-5F647BF4D108}" sibTransId="{FC661836-547F-47B7-BCBA-FC1D71AA2DE6}"/>
    <dgm:cxn modelId="{87D7A89D-FD64-49C3-9F9E-4FED727E0FC1}" type="presOf" srcId="{0AE946FE-BB1C-4C29-957B-7B57F8603F27}" destId="{949F07D0-507D-47B9-A956-19CFB4E53EF3}" srcOrd="0" destOrd="0" presId="urn:microsoft.com/office/officeart/2005/8/layout/bProcess2"/>
    <dgm:cxn modelId="{037A46FB-0EDE-4A08-A2A8-9F20FF07354D}" type="presOf" srcId="{4684F99C-706C-4ED5-947C-7C495386C7E7}" destId="{3F543FAA-EE32-4407-9100-7690A4C3FF68}" srcOrd="0" destOrd="0" presId="urn:microsoft.com/office/officeart/2005/8/layout/bProcess2"/>
    <dgm:cxn modelId="{C6EDC56A-4EF1-42D3-8398-9058A072D6B3}" type="presOf" srcId="{583558DA-2C95-45F4-8828-72D2EE065B49}" destId="{D7F18CB0-6890-406C-8DF7-E0CCBE0257A6}" srcOrd="0" destOrd="0" presId="urn:microsoft.com/office/officeart/2005/8/layout/bProcess2"/>
    <dgm:cxn modelId="{EE712513-7EB0-4547-9AAF-8817B3EF5C9C}" srcId="{583558DA-2C95-45F4-8828-72D2EE065B49}" destId="{83277577-7AE2-4242-B1BC-3177F85A8737}" srcOrd="2" destOrd="0" parTransId="{21887875-74E4-4019-8897-5BCA970B04E9}" sibTransId="{99D8E116-7B6F-493B-AA11-E80AFD4FB006}"/>
    <dgm:cxn modelId="{77FED611-2830-44EC-A38B-C3DEA17F0589}" type="presParOf" srcId="{D7F18CB0-6890-406C-8DF7-E0CCBE0257A6}" destId="{08D3B1CF-15A6-4E7B-B4A5-86595B56F727}" srcOrd="0" destOrd="0" presId="urn:microsoft.com/office/officeart/2005/8/layout/bProcess2"/>
    <dgm:cxn modelId="{FED2C7A6-84F4-477E-9907-0B55BECE762A}" type="presParOf" srcId="{D7F18CB0-6890-406C-8DF7-E0CCBE0257A6}" destId="{D34F1916-E947-4015-AA97-19A38CD9FB6A}" srcOrd="1" destOrd="0" presId="urn:microsoft.com/office/officeart/2005/8/layout/bProcess2"/>
    <dgm:cxn modelId="{CD1C96BA-AC64-46AA-AE35-5E0A77615198}" type="presParOf" srcId="{D7F18CB0-6890-406C-8DF7-E0CCBE0257A6}" destId="{E378F0F9-2069-4600-8A50-1C098A79A01D}" srcOrd="2" destOrd="0" presId="urn:microsoft.com/office/officeart/2005/8/layout/bProcess2"/>
    <dgm:cxn modelId="{BF864389-6F9D-4713-A2F6-A78CC4F6987B}" type="presParOf" srcId="{E378F0F9-2069-4600-8A50-1C098A79A01D}" destId="{99955CC2-F5EA-4266-86D7-86643E917BCA}" srcOrd="0" destOrd="0" presId="urn:microsoft.com/office/officeart/2005/8/layout/bProcess2"/>
    <dgm:cxn modelId="{1BAAC415-5F3D-4918-BCB0-1905222AA9AE}" type="presParOf" srcId="{E378F0F9-2069-4600-8A50-1C098A79A01D}" destId="{3F543FAA-EE32-4407-9100-7690A4C3FF68}" srcOrd="1" destOrd="0" presId="urn:microsoft.com/office/officeart/2005/8/layout/bProcess2"/>
    <dgm:cxn modelId="{E75A98DD-2D20-414D-9C64-B28EADAAB23F}" type="presParOf" srcId="{D7F18CB0-6890-406C-8DF7-E0CCBE0257A6}" destId="{949F07D0-507D-47B9-A956-19CFB4E53EF3}" srcOrd="3" destOrd="0" presId="urn:microsoft.com/office/officeart/2005/8/layout/bProcess2"/>
    <dgm:cxn modelId="{CFF6964D-7CF6-4AEC-AFE7-38AC4BFE95C1}" type="presParOf" srcId="{D7F18CB0-6890-406C-8DF7-E0CCBE0257A6}" destId="{B5685450-F526-4A04-A3DF-1ABB9EBC3967}" srcOrd="4" destOrd="0" presId="urn:microsoft.com/office/officeart/2005/8/layout/bProcess2"/>
    <dgm:cxn modelId="{52BA1E0F-1A41-4EFD-B557-A41278A13E5A}" type="presParOf" srcId="{B5685450-F526-4A04-A3DF-1ABB9EBC3967}" destId="{641629E3-3F56-446A-B932-5E7D32656075}" srcOrd="0" destOrd="0" presId="urn:microsoft.com/office/officeart/2005/8/layout/bProcess2"/>
    <dgm:cxn modelId="{6A90F935-DD24-489F-BCC5-D3D86E4C5194}" type="presParOf" srcId="{B5685450-F526-4A04-A3DF-1ABB9EBC3967}" destId="{8BB01845-9B4B-4630-B91E-30D72DE3ED59}" srcOrd="1" destOrd="0" presId="urn:microsoft.com/office/officeart/2005/8/layout/bProcess2"/>
    <dgm:cxn modelId="{5CB683CC-AA22-4A72-9D48-83F8473D2591}" type="presParOf" srcId="{D7F18CB0-6890-406C-8DF7-E0CCBE0257A6}" destId="{9AE1B5ED-545C-47AC-BB21-ACAE2824833C}" srcOrd="5" destOrd="0" presId="urn:microsoft.com/office/officeart/2005/8/layout/bProcess2"/>
    <dgm:cxn modelId="{AFEBE351-17F7-4EF1-9B69-333F2F7E7B11}" type="presParOf" srcId="{D7F18CB0-6890-406C-8DF7-E0CCBE0257A6}" destId="{0D0BB036-CDB1-40E3-913D-A2ED5631CF60}" srcOrd="6" destOrd="0" presId="urn:microsoft.com/office/officeart/2005/8/layout/bProcess2"/>
    <dgm:cxn modelId="{714F39A1-4892-422E-8E3E-C112DD9B4290}" type="presParOf" srcId="{0D0BB036-CDB1-40E3-913D-A2ED5631CF60}" destId="{1E36E31B-95C6-47C0-AEB7-C36E6B134481}" srcOrd="0" destOrd="0" presId="urn:microsoft.com/office/officeart/2005/8/layout/bProcess2"/>
    <dgm:cxn modelId="{FAF3D76D-AF94-47D4-9C11-0CF356364DB3}" type="presParOf" srcId="{0D0BB036-CDB1-40E3-913D-A2ED5631CF60}" destId="{C378C2A7-B936-496D-A820-A4AD0E1B37EF}" srcOrd="1" destOrd="0" presId="urn:microsoft.com/office/officeart/2005/8/layout/bProcess2"/>
    <dgm:cxn modelId="{1C715682-5F10-4934-8CC7-56A704451E2C}" type="presParOf" srcId="{D7F18CB0-6890-406C-8DF7-E0CCBE0257A6}" destId="{26F1EB5D-C5CD-4846-A1FD-E0D5AFC190BD}" srcOrd="7" destOrd="0" presId="urn:microsoft.com/office/officeart/2005/8/layout/bProcess2"/>
    <dgm:cxn modelId="{1EE18BBC-9A0F-457F-9F3D-B29978B5E13E}" type="presParOf" srcId="{D7F18CB0-6890-406C-8DF7-E0CCBE0257A6}" destId="{CF421FD2-B47B-48D7-A98D-55F4AAE03324}" srcOrd="8" destOrd="0" presId="urn:microsoft.com/office/officeart/2005/8/layout/bProcess2"/>
    <dgm:cxn modelId="{0F6BA2B9-A689-4A83-B6FC-FAC42059F6EC}" type="presParOf" srcId="{CF421FD2-B47B-48D7-A98D-55F4AAE03324}" destId="{1D523F98-5A97-4DBA-8BEB-6DEBEC14DA13}" srcOrd="0" destOrd="0" presId="urn:microsoft.com/office/officeart/2005/8/layout/bProcess2"/>
    <dgm:cxn modelId="{06088F1C-9596-4AFB-A4CF-71BE2CA771B1}" type="presParOf" srcId="{CF421FD2-B47B-48D7-A98D-55F4AAE03324}" destId="{D9D6412A-36F7-4996-BDFB-7E5F4608EE8E}" srcOrd="1" destOrd="0" presId="urn:microsoft.com/office/officeart/2005/8/layout/bProcess2"/>
    <dgm:cxn modelId="{70977A53-A12F-4ADA-808E-F42F49270094}" type="presParOf" srcId="{D7F18CB0-6890-406C-8DF7-E0CCBE0257A6}" destId="{2B93F470-2813-41F6-A095-3DEAAEE35C80}" srcOrd="9" destOrd="0" presId="urn:microsoft.com/office/officeart/2005/8/layout/bProcess2"/>
    <dgm:cxn modelId="{1CC0380B-7630-43D8-917B-2092FA1B1A37}" type="presParOf" srcId="{D7F18CB0-6890-406C-8DF7-E0CCBE0257A6}" destId="{8F69E918-F7EC-4319-9182-3C1023D92AC4}" srcOrd="10" destOrd="0" presId="urn:microsoft.com/office/officeart/2005/8/layout/bProcess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B120245-7FAC-456C-BC78-39F3FEC4DF4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70EC0DF-B380-40D7-B60F-16A2A43CE683}">
      <dgm:prSet/>
      <dgm:spPr/>
      <dgm:t>
        <a:bodyPr/>
        <a:lstStyle/>
        <a:p>
          <a:pPr rtl="0"/>
          <a:r>
            <a:rPr lang="en-US" dirty="0" smtClean="0"/>
            <a:t>Achievement Motivation </a:t>
          </a:r>
          <a:endParaRPr lang="en-US" dirty="0"/>
        </a:p>
      </dgm:t>
    </dgm:pt>
    <dgm:pt modelId="{8BD030D0-B97A-4768-A197-9C40574DB387}" type="parTrans" cxnId="{756857CA-8D01-4090-8E04-D1599B09B587}">
      <dgm:prSet/>
      <dgm:spPr/>
      <dgm:t>
        <a:bodyPr/>
        <a:lstStyle/>
        <a:p>
          <a:endParaRPr lang="en-US"/>
        </a:p>
      </dgm:t>
    </dgm:pt>
    <dgm:pt modelId="{870EB991-C517-4104-9A18-4EB602749547}" type="sibTrans" cxnId="{756857CA-8D01-4090-8E04-D1599B09B587}">
      <dgm:prSet/>
      <dgm:spPr/>
      <dgm:t>
        <a:bodyPr/>
        <a:lstStyle/>
        <a:p>
          <a:endParaRPr lang="en-US"/>
        </a:p>
      </dgm:t>
    </dgm:pt>
    <dgm:pt modelId="{6DE70691-98EC-4C65-B77F-451FF42E41DC}">
      <dgm:prSet/>
      <dgm:spPr/>
      <dgm:t>
        <a:bodyPr/>
        <a:lstStyle/>
        <a:p>
          <a:pPr rtl="0"/>
          <a:r>
            <a:rPr lang="en-US" dirty="0" smtClean="0"/>
            <a:t>Goal setting, Personal Responsibility, Use to feedback</a:t>
          </a:r>
          <a:endParaRPr lang="en-US" dirty="0"/>
        </a:p>
      </dgm:t>
    </dgm:pt>
    <dgm:pt modelId="{20EE7F04-777C-4274-BCD7-CBF271613AC1}" type="parTrans" cxnId="{720126C9-4F7A-4D1B-A187-8BA002198D28}">
      <dgm:prSet/>
      <dgm:spPr/>
      <dgm:t>
        <a:bodyPr/>
        <a:lstStyle/>
        <a:p>
          <a:endParaRPr lang="en-US"/>
        </a:p>
      </dgm:t>
    </dgm:pt>
    <dgm:pt modelId="{1BBF77FF-A1AE-4F49-84B1-CBC36AF0BA70}" type="sibTrans" cxnId="{720126C9-4F7A-4D1B-A187-8BA002198D28}">
      <dgm:prSet/>
      <dgm:spPr/>
      <dgm:t>
        <a:bodyPr/>
        <a:lstStyle/>
        <a:p>
          <a:endParaRPr lang="en-US"/>
        </a:p>
      </dgm:t>
    </dgm:pt>
    <dgm:pt modelId="{1CF99085-706B-4736-96D5-1138197DD3B1}">
      <dgm:prSet/>
      <dgm:spPr/>
      <dgm:t>
        <a:bodyPr/>
        <a:lstStyle/>
        <a:p>
          <a:pPr rtl="0"/>
          <a:r>
            <a:rPr lang="en-US" dirty="0" smtClean="0"/>
            <a:t>Continuous Improvement: Quality, Productivity</a:t>
          </a:r>
          <a:endParaRPr lang="en-US" dirty="0"/>
        </a:p>
      </dgm:t>
    </dgm:pt>
    <dgm:pt modelId="{F8CE16CA-B221-440B-B21B-A06650CD91B7}" type="parTrans" cxnId="{6AC95077-B72B-42BB-B348-C30CAC91B721}">
      <dgm:prSet/>
      <dgm:spPr/>
      <dgm:t>
        <a:bodyPr/>
        <a:lstStyle/>
        <a:p>
          <a:endParaRPr lang="en-US"/>
        </a:p>
      </dgm:t>
    </dgm:pt>
    <dgm:pt modelId="{252BE991-BDEB-4D70-810E-1E5972B2CB91}" type="sibTrans" cxnId="{6AC95077-B72B-42BB-B348-C30CAC91B721}">
      <dgm:prSet/>
      <dgm:spPr/>
      <dgm:t>
        <a:bodyPr/>
        <a:lstStyle/>
        <a:p>
          <a:endParaRPr lang="en-US"/>
        </a:p>
      </dgm:t>
    </dgm:pt>
    <dgm:pt modelId="{787D16AA-3051-45F6-9079-A11922250EEF}">
      <dgm:prSet/>
      <dgm:spPr/>
      <dgm:t>
        <a:bodyPr/>
        <a:lstStyle/>
        <a:p>
          <a:pPr rtl="0"/>
          <a:r>
            <a:rPr lang="en-US" dirty="0" smtClean="0"/>
            <a:t>Calculating Risk taking</a:t>
          </a:r>
          <a:endParaRPr lang="en-US" dirty="0"/>
        </a:p>
      </dgm:t>
    </dgm:pt>
    <dgm:pt modelId="{40C9CF88-63E0-462B-967E-3C676C3CDD8E}" type="parTrans" cxnId="{D9AC8901-F52C-41CD-800E-93732DF72E97}">
      <dgm:prSet/>
      <dgm:spPr/>
      <dgm:t>
        <a:bodyPr/>
        <a:lstStyle/>
        <a:p>
          <a:endParaRPr lang="en-US"/>
        </a:p>
      </dgm:t>
    </dgm:pt>
    <dgm:pt modelId="{D6AC1216-E926-4690-A234-5E193ACD183C}" type="sibTrans" cxnId="{D9AC8901-F52C-41CD-800E-93732DF72E97}">
      <dgm:prSet/>
      <dgm:spPr/>
      <dgm:t>
        <a:bodyPr/>
        <a:lstStyle/>
        <a:p>
          <a:endParaRPr lang="en-US"/>
        </a:p>
      </dgm:t>
    </dgm:pt>
    <dgm:pt modelId="{BE949D90-0DFD-4617-BED2-0CBEC08F04AA}">
      <dgm:prSet/>
      <dgm:spPr/>
      <dgm:t>
        <a:bodyPr/>
        <a:lstStyle/>
        <a:p>
          <a:pPr rtl="0"/>
          <a:r>
            <a:rPr lang="en-US" dirty="0" err="1" smtClean="0"/>
            <a:t>Inovation</a:t>
          </a:r>
          <a:r>
            <a:rPr lang="en-US" dirty="0" smtClean="0"/>
            <a:t>: new product</a:t>
          </a:r>
          <a:endParaRPr lang="en-US" dirty="0"/>
        </a:p>
      </dgm:t>
    </dgm:pt>
    <dgm:pt modelId="{7AB5FB3C-DF19-46FA-8E20-315DF58E942B}" type="parTrans" cxnId="{13FF1E55-C36F-48DF-8815-0315D21FB873}">
      <dgm:prSet/>
      <dgm:spPr/>
      <dgm:t>
        <a:bodyPr/>
        <a:lstStyle/>
        <a:p>
          <a:endParaRPr lang="en-US"/>
        </a:p>
      </dgm:t>
    </dgm:pt>
    <dgm:pt modelId="{33ECD1FE-EE46-45B8-83F1-F77FCD250E70}" type="sibTrans" cxnId="{13FF1E55-C36F-48DF-8815-0315D21FB873}">
      <dgm:prSet/>
      <dgm:spPr/>
      <dgm:t>
        <a:bodyPr/>
        <a:lstStyle/>
        <a:p>
          <a:endParaRPr lang="en-US"/>
        </a:p>
      </dgm:t>
    </dgm:pt>
    <dgm:pt modelId="{4E8E5E7C-72AA-4FCD-8E0F-B74C36132CB3}" type="pres">
      <dgm:prSet presAssocID="{FB120245-7FAC-456C-BC78-39F3FEC4DF4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148256-650C-4CA5-AA51-DC00DF9E119E}" type="pres">
      <dgm:prSet presAssocID="{470EC0DF-B380-40D7-B60F-16A2A43CE683}" presName="hierRoot1" presStyleCnt="0"/>
      <dgm:spPr/>
    </dgm:pt>
    <dgm:pt modelId="{5001D22D-8FBA-4CFD-8C40-030A5B9646A7}" type="pres">
      <dgm:prSet presAssocID="{470EC0DF-B380-40D7-B60F-16A2A43CE683}" presName="composite" presStyleCnt="0"/>
      <dgm:spPr/>
    </dgm:pt>
    <dgm:pt modelId="{7C630416-D85F-4017-8688-BCB440D10776}" type="pres">
      <dgm:prSet presAssocID="{470EC0DF-B380-40D7-B60F-16A2A43CE683}" presName="background" presStyleLbl="node0" presStyleIdx="0" presStyleCnt="5"/>
      <dgm:spPr/>
    </dgm:pt>
    <dgm:pt modelId="{A2297649-1691-4B48-849A-07041F4ACAB3}" type="pres">
      <dgm:prSet presAssocID="{470EC0DF-B380-40D7-B60F-16A2A43CE683}" presName="text" presStyleLbl="fgAcc0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153B79-2D18-4075-9520-CEB0130D3F91}" type="pres">
      <dgm:prSet presAssocID="{470EC0DF-B380-40D7-B60F-16A2A43CE683}" presName="hierChild2" presStyleCnt="0"/>
      <dgm:spPr/>
    </dgm:pt>
    <dgm:pt modelId="{F918BFF8-1733-450C-BF0A-437B73F54846}" type="pres">
      <dgm:prSet presAssocID="{6DE70691-98EC-4C65-B77F-451FF42E41DC}" presName="hierRoot1" presStyleCnt="0"/>
      <dgm:spPr/>
    </dgm:pt>
    <dgm:pt modelId="{30759D96-3E4A-4F03-805D-3B0E89136375}" type="pres">
      <dgm:prSet presAssocID="{6DE70691-98EC-4C65-B77F-451FF42E41DC}" presName="composite" presStyleCnt="0"/>
      <dgm:spPr/>
    </dgm:pt>
    <dgm:pt modelId="{3379BBF4-E3DD-49EB-89EE-83D4427DA377}" type="pres">
      <dgm:prSet presAssocID="{6DE70691-98EC-4C65-B77F-451FF42E41DC}" presName="background" presStyleLbl="node0" presStyleIdx="1" presStyleCnt="5"/>
      <dgm:spPr/>
    </dgm:pt>
    <dgm:pt modelId="{76C6C31F-0206-4073-935A-E72DE8818EDF}" type="pres">
      <dgm:prSet presAssocID="{6DE70691-98EC-4C65-B77F-451FF42E41DC}" presName="text" presStyleLbl="fgAcc0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3A989A-4F8B-4102-B7FE-6FE99E5B6944}" type="pres">
      <dgm:prSet presAssocID="{6DE70691-98EC-4C65-B77F-451FF42E41DC}" presName="hierChild2" presStyleCnt="0"/>
      <dgm:spPr/>
    </dgm:pt>
    <dgm:pt modelId="{D7F3DDA1-2BE2-4D51-9E1C-6DE1C12D7087}" type="pres">
      <dgm:prSet presAssocID="{1CF99085-706B-4736-96D5-1138197DD3B1}" presName="hierRoot1" presStyleCnt="0"/>
      <dgm:spPr/>
    </dgm:pt>
    <dgm:pt modelId="{920F8747-185D-4A0D-907B-EE4EB2DC5C3D}" type="pres">
      <dgm:prSet presAssocID="{1CF99085-706B-4736-96D5-1138197DD3B1}" presName="composite" presStyleCnt="0"/>
      <dgm:spPr/>
    </dgm:pt>
    <dgm:pt modelId="{1ABA4BF1-C4B0-404F-A77A-F98D29D996B6}" type="pres">
      <dgm:prSet presAssocID="{1CF99085-706B-4736-96D5-1138197DD3B1}" presName="background" presStyleLbl="node0" presStyleIdx="2" presStyleCnt="5"/>
      <dgm:spPr/>
    </dgm:pt>
    <dgm:pt modelId="{12786CDC-72E9-47A8-900E-9DFC0F33BF06}" type="pres">
      <dgm:prSet presAssocID="{1CF99085-706B-4736-96D5-1138197DD3B1}" presName="text" presStyleLbl="fgAcc0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71A994-BE63-4A79-B178-197E2DCB9E42}" type="pres">
      <dgm:prSet presAssocID="{1CF99085-706B-4736-96D5-1138197DD3B1}" presName="hierChild2" presStyleCnt="0"/>
      <dgm:spPr/>
    </dgm:pt>
    <dgm:pt modelId="{AE896320-B394-4DFF-A167-F4BD9957AFD5}" type="pres">
      <dgm:prSet presAssocID="{787D16AA-3051-45F6-9079-A11922250EEF}" presName="hierRoot1" presStyleCnt="0"/>
      <dgm:spPr/>
    </dgm:pt>
    <dgm:pt modelId="{37B0A210-BAEA-4B02-A6C1-E2CD7FF0D1DB}" type="pres">
      <dgm:prSet presAssocID="{787D16AA-3051-45F6-9079-A11922250EEF}" presName="composite" presStyleCnt="0"/>
      <dgm:spPr/>
    </dgm:pt>
    <dgm:pt modelId="{17A5B3F2-CF7E-4EFD-AD7C-FDD502459389}" type="pres">
      <dgm:prSet presAssocID="{787D16AA-3051-45F6-9079-A11922250EEF}" presName="background" presStyleLbl="node0" presStyleIdx="3" presStyleCnt="5"/>
      <dgm:spPr/>
    </dgm:pt>
    <dgm:pt modelId="{5AB8ADAD-6D47-4D6A-994F-E67BDC703506}" type="pres">
      <dgm:prSet presAssocID="{787D16AA-3051-45F6-9079-A11922250EEF}" presName="text" presStyleLbl="fgAcc0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3515DE-00AF-4912-AB40-DDFCC7B486B8}" type="pres">
      <dgm:prSet presAssocID="{787D16AA-3051-45F6-9079-A11922250EEF}" presName="hierChild2" presStyleCnt="0"/>
      <dgm:spPr/>
    </dgm:pt>
    <dgm:pt modelId="{F5BBC19E-CE0E-468C-9505-26D2F793DFBE}" type="pres">
      <dgm:prSet presAssocID="{BE949D90-0DFD-4617-BED2-0CBEC08F04AA}" presName="hierRoot1" presStyleCnt="0"/>
      <dgm:spPr/>
    </dgm:pt>
    <dgm:pt modelId="{633A5AA1-3D79-4C05-9577-EBBDEAFBAD14}" type="pres">
      <dgm:prSet presAssocID="{BE949D90-0DFD-4617-BED2-0CBEC08F04AA}" presName="composite" presStyleCnt="0"/>
      <dgm:spPr/>
    </dgm:pt>
    <dgm:pt modelId="{67AA3988-0145-460D-B9E9-664C714AD37A}" type="pres">
      <dgm:prSet presAssocID="{BE949D90-0DFD-4617-BED2-0CBEC08F04AA}" presName="background" presStyleLbl="node0" presStyleIdx="4" presStyleCnt="5"/>
      <dgm:spPr/>
    </dgm:pt>
    <dgm:pt modelId="{0913CAAE-D127-4018-A96E-8EBDFE3BB6BC}" type="pres">
      <dgm:prSet presAssocID="{BE949D90-0DFD-4617-BED2-0CBEC08F04AA}" presName="text" presStyleLbl="fgAcc0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F6D3B6-28CD-4D6E-8484-3ECAA4A44C26}" type="pres">
      <dgm:prSet presAssocID="{BE949D90-0DFD-4617-BED2-0CBEC08F04AA}" presName="hierChild2" presStyleCnt="0"/>
      <dgm:spPr/>
    </dgm:pt>
  </dgm:ptLst>
  <dgm:cxnLst>
    <dgm:cxn modelId="{6AC95077-B72B-42BB-B348-C30CAC91B721}" srcId="{FB120245-7FAC-456C-BC78-39F3FEC4DF44}" destId="{1CF99085-706B-4736-96D5-1138197DD3B1}" srcOrd="2" destOrd="0" parTransId="{F8CE16CA-B221-440B-B21B-A06650CD91B7}" sibTransId="{252BE991-BDEB-4D70-810E-1E5972B2CB91}"/>
    <dgm:cxn modelId="{720126C9-4F7A-4D1B-A187-8BA002198D28}" srcId="{FB120245-7FAC-456C-BC78-39F3FEC4DF44}" destId="{6DE70691-98EC-4C65-B77F-451FF42E41DC}" srcOrd="1" destOrd="0" parTransId="{20EE7F04-777C-4274-BCD7-CBF271613AC1}" sibTransId="{1BBF77FF-A1AE-4F49-84B1-CBC36AF0BA70}"/>
    <dgm:cxn modelId="{399333CC-575F-4057-A85C-67A432CBBEA2}" type="presOf" srcId="{787D16AA-3051-45F6-9079-A11922250EEF}" destId="{5AB8ADAD-6D47-4D6A-994F-E67BDC703506}" srcOrd="0" destOrd="0" presId="urn:microsoft.com/office/officeart/2005/8/layout/hierarchy1"/>
    <dgm:cxn modelId="{FB580F7B-4BDA-4B3F-9739-2AEEA401378D}" type="presOf" srcId="{FB120245-7FAC-456C-BC78-39F3FEC4DF44}" destId="{4E8E5E7C-72AA-4FCD-8E0F-B74C36132CB3}" srcOrd="0" destOrd="0" presId="urn:microsoft.com/office/officeart/2005/8/layout/hierarchy1"/>
    <dgm:cxn modelId="{756857CA-8D01-4090-8E04-D1599B09B587}" srcId="{FB120245-7FAC-456C-BC78-39F3FEC4DF44}" destId="{470EC0DF-B380-40D7-B60F-16A2A43CE683}" srcOrd="0" destOrd="0" parTransId="{8BD030D0-B97A-4768-A197-9C40574DB387}" sibTransId="{870EB991-C517-4104-9A18-4EB602749547}"/>
    <dgm:cxn modelId="{84E53515-131A-44CB-A22F-5E6F9CE8726F}" type="presOf" srcId="{6DE70691-98EC-4C65-B77F-451FF42E41DC}" destId="{76C6C31F-0206-4073-935A-E72DE8818EDF}" srcOrd="0" destOrd="0" presId="urn:microsoft.com/office/officeart/2005/8/layout/hierarchy1"/>
    <dgm:cxn modelId="{4ACED4E6-D4AA-4836-B65E-BE2534894F66}" type="presOf" srcId="{1CF99085-706B-4736-96D5-1138197DD3B1}" destId="{12786CDC-72E9-47A8-900E-9DFC0F33BF06}" srcOrd="0" destOrd="0" presId="urn:microsoft.com/office/officeart/2005/8/layout/hierarchy1"/>
    <dgm:cxn modelId="{D9AC8901-F52C-41CD-800E-93732DF72E97}" srcId="{FB120245-7FAC-456C-BC78-39F3FEC4DF44}" destId="{787D16AA-3051-45F6-9079-A11922250EEF}" srcOrd="3" destOrd="0" parTransId="{40C9CF88-63E0-462B-967E-3C676C3CDD8E}" sibTransId="{D6AC1216-E926-4690-A234-5E193ACD183C}"/>
    <dgm:cxn modelId="{6EC0EFD4-346F-4A1D-8771-B0510E237E0D}" type="presOf" srcId="{BE949D90-0DFD-4617-BED2-0CBEC08F04AA}" destId="{0913CAAE-D127-4018-A96E-8EBDFE3BB6BC}" srcOrd="0" destOrd="0" presId="urn:microsoft.com/office/officeart/2005/8/layout/hierarchy1"/>
    <dgm:cxn modelId="{13FF1E55-C36F-48DF-8815-0315D21FB873}" srcId="{FB120245-7FAC-456C-BC78-39F3FEC4DF44}" destId="{BE949D90-0DFD-4617-BED2-0CBEC08F04AA}" srcOrd="4" destOrd="0" parTransId="{7AB5FB3C-DF19-46FA-8E20-315DF58E942B}" sibTransId="{33ECD1FE-EE46-45B8-83F1-F77FCD250E70}"/>
    <dgm:cxn modelId="{36C957DC-0DB2-42EC-B020-2747EDB63850}" type="presOf" srcId="{470EC0DF-B380-40D7-B60F-16A2A43CE683}" destId="{A2297649-1691-4B48-849A-07041F4ACAB3}" srcOrd="0" destOrd="0" presId="urn:microsoft.com/office/officeart/2005/8/layout/hierarchy1"/>
    <dgm:cxn modelId="{734A6DD7-9915-4C67-A6F2-0595A5A8DFB6}" type="presParOf" srcId="{4E8E5E7C-72AA-4FCD-8E0F-B74C36132CB3}" destId="{BE148256-650C-4CA5-AA51-DC00DF9E119E}" srcOrd="0" destOrd="0" presId="urn:microsoft.com/office/officeart/2005/8/layout/hierarchy1"/>
    <dgm:cxn modelId="{7A76AB30-EA3C-4D26-A20F-406455C26C8E}" type="presParOf" srcId="{BE148256-650C-4CA5-AA51-DC00DF9E119E}" destId="{5001D22D-8FBA-4CFD-8C40-030A5B9646A7}" srcOrd="0" destOrd="0" presId="urn:microsoft.com/office/officeart/2005/8/layout/hierarchy1"/>
    <dgm:cxn modelId="{26B6FD2A-C68C-40B5-B708-CA783F7EF0BD}" type="presParOf" srcId="{5001D22D-8FBA-4CFD-8C40-030A5B9646A7}" destId="{7C630416-D85F-4017-8688-BCB440D10776}" srcOrd="0" destOrd="0" presId="urn:microsoft.com/office/officeart/2005/8/layout/hierarchy1"/>
    <dgm:cxn modelId="{50973754-BBC8-4079-B16F-2B5288E12FA8}" type="presParOf" srcId="{5001D22D-8FBA-4CFD-8C40-030A5B9646A7}" destId="{A2297649-1691-4B48-849A-07041F4ACAB3}" srcOrd="1" destOrd="0" presId="urn:microsoft.com/office/officeart/2005/8/layout/hierarchy1"/>
    <dgm:cxn modelId="{0A80854D-6D48-423D-BC56-5D148BC51E61}" type="presParOf" srcId="{BE148256-650C-4CA5-AA51-DC00DF9E119E}" destId="{E2153B79-2D18-4075-9520-CEB0130D3F91}" srcOrd="1" destOrd="0" presId="urn:microsoft.com/office/officeart/2005/8/layout/hierarchy1"/>
    <dgm:cxn modelId="{BA5020FD-0B9C-44CF-816B-065394357263}" type="presParOf" srcId="{4E8E5E7C-72AA-4FCD-8E0F-B74C36132CB3}" destId="{F918BFF8-1733-450C-BF0A-437B73F54846}" srcOrd="1" destOrd="0" presId="urn:microsoft.com/office/officeart/2005/8/layout/hierarchy1"/>
    <dgm:cxn modelId="{C8E288CA-D9CB-498C-95E4-769B231C40FF}" type="presParOf" srcId="{F918BFF8-1733-450C-BF0A-437B73F54846}" destId="{30759D96-3E4A-4F03-805D-3B0E89136375}" srcOrd="0" destOrd="0" presId="urn:microsoft.com/office/officeart/2005/8/layout/hierarchy1"/>
    <dgm:cxn modelId="{26527B4D-47AC-4686-B144-D70F71E308B1}" type="presParOf" srcId="{30759D96-3E4A-4F03-805D-3B0E89136375}" destId="{3379BBF4-E3DD-49EB-89EE-83D4427DA377}" srcOrd="0" destOrd="0" presId="urn:microsoft.com/office/officeart/2005/8/layout/hierarchy1"/>
    <dgm:cxn modelId="{89E62B36-1C2A-44A6-BD94-AE05A1D138E3}" type="presParOf" srcId="{30759D96-3E4A-4F03-805D-3B0E89136375}" destId="{76C6C31F-0206-4073-935A-E72DE8818EDF}" srcOrd="1" destOrd="0" presId="urn:microsoft.com/office/officeart/2005/8/layout/hierarchy1"/>
    <dgm:cxn modelId="{1844F92E-B432-4F02-A0C9-C6DBA6FC5AE8}" type="presParOf" srcId="{F918BFF8-1733-450C-BF0A-437B73F54846}" destId="{0D3A989A-4F8B-4102-B7FE-6FE99E5B6944}" srcOrd="1" destOrd="0" presId="urn:microsoft.com/office/officeart/2005/8/layout/hierarchy1"/>
    <dgm:cxn modelId="{CEB1B73C-DE53-4713-839A-CD466B59537C}" type="presParOf" srcId="{4E8E5E7C-72AA-4FCD-8E0F-B74C36132CB3}" destId="{D7F3DDA1-2BE2-4D51-9E1C-6DE1C12D7087}" srcOrd="2" destOrd="0" presId="urn:microsoft.com/office/officeart/2005/8/layout/hierarchy1"/>
    <dgm:cxn modelId="{A91EFB91-B4F1-419B-83F3-47A414A55E37}" type="presParOf" srcId="{D7F3DDA1-2BE2-4D51-9E1C-6DE1C12D7087}" destId="{920F8747-185D-4A0D-907B-EE4EB2DC5C3D}" srcOrd="0" destOrd="0" presId="urn:microsoft.com/office/officeart/2005/8/layout/hierarchy1"/>
    <dgm:cxn modelId="{0B16A39E-4DE5-4598-A8E5-3008EBD0A400}" type="presParOf" srcId="{920F8747-185D-4A0D-907B-EE4EB2DC5C3D}" destId="{1ABA4BF1-C4B0-404F-A77A-F98D29D996B6}" srcOrd="0" destOrd="0" presId="urn:microsoft.com/office/officeart/2005/8/layout/hierarchy1"/>
    <dgm:cxn modelId="{BA61A068-DA88-4446-B7C4-CDBD4FBD8D41}" type="presParOf" srcId="{920F8747-185D-4A0D-907B-EE4EB2DC5C3D}" destId="{12786CDC-72E9-47A8-900E-9DFC0F33BF06}" srcOrd="1" destOrd="0" presId="urn:microsoft.com/office/officeart/2005/8/layout/hierarchy1"/>
    <dgm:cxn modelId="{3653B1BB-3475-4FDE-AF61-02B56CA82B52}" type="presParOf" srcId="{D7F3DDA1-2BE2-4D51-9E1C-6DE1C12D7087}" destId="{6D71A994-BE63-4A79-B178-197E2DCB9E42}" srcOrd="1" destOrd="0" presId="urn:microsoft.com/office/officeart/2005/8/layout/hierarchy1"/>
    <dgm:cxn modelId="{04ACA4D1-1DB6-49AA-ADEC-9870C510149E}" type="presParOf" srcId="{4E8E5E7C-72AA-4FCD-8E0F-B74C36132CB3}" destId="{AE896320-B394-4DFF-A167-F4BD9957AFD5}" srcOrd="3" destOrd="0" presId="urn:microsoft.com/office/officeart/2005/8/layout/hierarchy1"/>
    <dgm:cxn modelId="{59990854-6CF5-43F6-8F56-7C46A779E6CC}" type="presParOf" srcId="{AE896320-B394-4DFF-A167-F4BD9957AFD5}" destId="{37B0A210-BAEA-4B02-A6C1-E2CD7FF0D1DB}" srcOrd="0" destOrd="0" presId="urn:microsoft.com/office/officeart/2005/8/layout/hierarchy1"/>
    <dgm:cxn modelId="{8C4ECCAE-C2E3-41E0-95D1-14A7DBA6DCB1}" type="presParOf" srcId="{37B0A210-BAEA-4B02-A6C1-E2CD7FF0D1DB}" destId="{17A5B3F2-CF7E-4EFD-AD7C-FDD502459389}" srcOrd="0" destOrd="0" presId="urn:microsoft.com/office/officeart/2005/8/layout/hierarchy1"/>
    <dgm:cxn modelId="{CDECCAD1-962F-4267-A3CC-32A27015BA8C}" type="presParOf" srcId="{37B0A210-BAEA-4B02-A6C1-E2CD7FF0D1DB}" destId="{5AB8ADAD-6D47-4D6A-994F-E67BDC703506}" srcOrd="1" destOrd="0" presId="urn:microsoft.com/office/officeart/2005/8/layout/hierarchy1"/>
    <dgm:cxn modelId="{3B41320C-3930-4F2C-8E7D-BC5EEC1F12B8}" type="presParOf" srcId="{AE896320-B394-4DFF-A167-F4BD9957AFD5}" destId="{D73515DE-00AF-4912-AB40-DDFCC7B486B8}" srcOrd="1" destOrd="0" presId="urn:microsoft.com/office/officeart/2005/8/layout/hierarchy1"/>
    <dgm:cxn modelId="{D4018C47-7642-4F31-82B1-89E94FB7E71B}" type="presParOf" srcId="{4E8E5E7C-72AA-4FCD-8E0F-B74C36132CB3}" destId="{F5BBC19E-CE0E-468C-9505-26D2F793DFBE}" srcOrd="4" destOrd="0" presId="urn:microsoft.com/office/officeart/2005/8/layout/hierarchy1"/>
    <dgm:cxn modelId="{B167234A-2523-45E4-9F51-53112F978BA3}" type="presParOf" srcId="{F5BBC19E-CE0E-468C-9505-26D2F793DFBE}" destId="{633A5AA1-3D79-4C05-9577-EBBDEAFBAD14}" srcOrd="0" destOrd="0" presId="urn:microsoft.com/office/officeart/2005/8/layout/hierarchy1"/>
    <dgm:cxn modelId="{56D7EA1B-1C7E-46B6-9E1F-665FE55E6D63}" type="presParOf" srcId="{633A5AA1-3D79-4C05-9577-EBBDEAFBAD14}" destId="{67AA3988-0145-460D-B9E9-664C714AD37A}" srcOrd="0" destOrd="0" presId="urn:microsoft.com/office/officeart/2005/8/layout/hierarchy1"/>
    <dgm:cxn modelId="{049F5993-4B49-4E9E-BAB4-23F760F2D607}" type="presParOf" srcId="{633A5AA1-3D79-4C05-9577-EBBDEAFBAD14}" destId="{0913CAAE-D127-4018-A96E-8EBDFE3BB6BC}" srcOrd="1" destOrd="0" presId="urn:microsoft.com/office/officeart/2005/8/layout/hierarchy1"/>
    <dgm:cxn modelId="{586B6B5B-E904-400C-9A14-1A62EFEA8433}" type="presParOf" srcId="{F5BBC19E-CE0E-468C-9505-26D2F793DFBE}" destId="{79F6D3B6-28CD-4D6E-8484-3ECAA4A44C26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D2628F-9438-4C0B-84D3-4BBFC0E75A2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D19C144C-340E-4732-A48F-92ACC1A6317D}">
      <dgm:prSet phldrT="[Text]" custT="1"/>
      <dgm:spPr/>
      <dgm:t>
        <a:bodyPr/>
        <a:lstStyle/>
        <a:p>
          <a:r>
            <a:rPr lang="en-US" sz="2400" dirty="0" smtClean="0"/>
            <a:t>Skill</a:t>
          </a:r>
        </a:p>
        <a:p>
          <a:r>
            <a:rPr lang="en-US" sz="2400" dirty="0" smtClean="0"/>
            <a:t>Knowledge</a:t>
          </a:r>
          <a:endParaRPr lang="en-US" sz="2400" dirty="0"/>
        </a:p>
      </dgm:t>
    </dgm:pt>
    <dgm:pt modelId="{BC5FC335-E7DB-44EA-A88A-ABCECFBB6D54}" type="parTrans" cxnId="{D26ED325-E5C6-4916-AA3D-C05A17C5B315}">
      <dgm:prSet/>
      <dgm:spPr/>
      <dgm:t>
        <a:bodyPr/>
        <a:lstStyle/>
        <a:p>
          <a:endParaRPr lang="en-US"/>
        </a:p>
      </dgm:t>
    </dgm:pt>
    <dgm:pt modelId="{5088FF46-8DBE-4B25-81DC-010417130A55}" type="sibTrans" cxnId="{D26ED325-E5C6-4916-AA3D-C05A17C5B315}">
      <dgm:prSet/>
      <dgm:spPr/>
      <dgm:t>
        <a:bodyPr/>
        <a:lstStyle/>
        <a:p>
          <a:endParaRPr lang="en-US"/>
        </a:p>
      </dgm:t>
    </dgm:pt>
    <dgm:pt modelId="{D3D53F39-81C8-4BE9-9F5D-2652A322AF23}">
      <dgm:prSet phldrT="[Text]" custT="1"/>
      <dgm:spPr/>
      <dgm:t>
        <a:bodyPr/>
        <a:lstStyle/>
        <a:p>
          <a:r>
            <a:rPr lang="en-US" sz="2400" dirty="0" smtClean="0"/>
            <a:t>Self Concept, attitude, value</a:t>
          </a:r>
        </a:p>
        <a:p>
          <a:r>
            <a:rPr lang="en-US" sz="2400" dirty="0" smtClean="0"/>
            <a:t>Trait Motive</a:t>
          </a:r>
          <a:endParaRPr lang="en-US" sz="2400" dirty="0"/>
        </a:p>
      </dgm:t>
    </dgm:pt>
    <dgm:pt modelId="{1913EA4A-0803-4A66-8222-6EE3AF750C0E}" type="parTrans" cxnId="{401CA252-726B-489C-A28A-4C3B7633F7FB}">
      <dgm:prSet/>
      <dgm:spPr/>
      <dgm:t>
        <a:bodyPr/>
        <a:lstStyle/>
        <a:p>
          <a:endParaRPr lang="en-US"/>
        </a:p>
      </dgm:t>
    </dgm:pt>
    <dgm:pt modelId="{CAAD084F-84B0-46D2-86D7-723F77B07A12}" type="sibTrans" cxnId="{401CA252-726B-489C-A28A-4C3B7633F7FB}">
      <dgm:prSet/>
      <dgm:spPr/>
      <dgm:t>
        <a:bodyPr/>
        <a:lstStyle/>
        <a:p>
          <a:endParaRPr lang="en-US"/>
        </a:p>
      </dgm:t>
    </dgm:pt>
    <dgm:pt modelId="{0CA94365-4F43-435F-B102-E2F9EBC74074}" type="pres">
      <dgm:prSet presAssocID="{D7D2628F-9438-4C0B-84D3-4BBFC0E75A2F}" presName="Name0" presStyleCnt="0">
        <dgm:presLayoutVars>
          <dgm:dir/>
          <dgm:animLvl val="lvl"/>
          <dgm:resizeHandles val="exact"/>
        </dgm:presLayoutVars>
      </dgm:prSet>
      <dgm:spPr/>
    </dgm:pt>
    <dgm:pt modelId="{D462B68B-CF6D-4B9D-8C3A-5A7B653098F4}" type="pres">
      <dgm:prSet presAssocID="{D19C144C-340E-4732-A48F-92ACC1A6317D}" presName="Name8" presStyleCnt="0"/>
      <dgm:spPr/>
    </dgm:pt>
    <dgm:pt modelId="{00DADDD5-D56E-4318-8C9A-1BE98DC61D1A}" type="pres">
      <dgm:prSet presAssocID="{D19C144C-340E-4732-A48F-92ACC1A6317D}" presName="level" presStyleLbl="node1" presStyleIdx="0" presStyleCnt="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719B6-CED8-4C30-A466-2295E760957E}" type="pres">
      <dgm:prSet presAssocID="{D19C144C-340E-4732-A48F-92ACC1A6317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0E8976-5E9D-4A6E-AE4A-E6B54A4E6B6E}" type="pres">
      <dgm:prSet presAssocID="{D3D53F39-81C8-4BE9-9F5D-2652A322AF23}" presName="Name8" presStyleCnt="0"/>
      <dgm:spPr/>
    </dgm:pt>
    <dgm:pt modelId="{C00C2EBE-AF10-471E-B09C-FBE291DE9B34}" type="pres">
      <dgm:prSet presAssocID="{D3D53F39-81C8-4BE9-9F5D-2652A322AF23}" presName="level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3C1DBB-A2DD-440A-A2C9-C25C07899D6D}" type="pres">
      <dgm:prSet presAssocID="{D3D53F39-81C8-4BE9-9F5D-2652A322AF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786E38-D3AD-425E-815F-35BFBF0EC364}" type="presOf" srcId="{D3D53F39-81C8-4BE9-9F5D-2652A322AF23}" destId="{C00C2EBE-AF10-471E-B09C-FBE291DE9B34}" srcOrd="0" destOrd="0" presId="urn:microsoft.com/office/officeart/2005/8/layout/pyramid1"/>
    <dgm:cxn modelId="{7168D57A-BC81-44F3-927E-E44366A83D84}" type="presOf" srcId="{D3D53F39-81C8-4BE9-9F5D-2652A322AF23}" destId="{6F3C1DBB-A2DD-440A-A2C9-C25C07899D6D}" srcOrd="1" destOrd="0" presId="urn:microsoft.com/office/officeart/2005/8/layout/pyramid1"/>
    <dgm:cxn modelId="{0E6C5FF2-CD4E-4CBB-9366-BB6D41004A1F}" type="presOf" srcId="{D7D2628F-9438-4C0B-84D3-4BBFC0E75A2F}" destId="{0CA94365-4F43-435F-B102-E2F9EBC74074}" srcOrd="0" destOrd="0" presId="urn:microsoft.com/office/officeart/2005/8/layout/pyramid1"/>
    <dgm:cxn modelId="{F33FC2F0-DF2B-4CCF-B1B8-E8430A077E7C}" type="presOf" srcId="{D19C144C-340E-4732-A48F-92ACC1A6317D}" destId="{00DADDD5-D56E-4318-8C9A-1BE98DC61D1A}" srcOrd="0" destOrd="0" presId="urn:microsoft.com/office/officeart/2005/8/layout/pyramid1"/>
    <dgm:cxn modelId="{D26ED325-E5C6-4916-AA3D-C05A17C5B315}" srcId="{D7D2628F-9438-4C0B-84D3-4BBFC0E75A2F}" destId="{D19C144C-340E-4732-A48F-92ACC1A6317D}" srcOrd="0" destOrd="0" parTransId="{BC5FC335-E7DB-44EA-A88A-ABCECFBB6D54}" sibTransId="{5088FF46-8DBE-4B25-81DC-010417130A55}"/>
    <dgm:cxn modelId="{C834557F-6E80-4812-9791-369197582FC7}" type="presOf" srcId="{D19C144C-340E-4732-A48F-92ACC1A6317D}" destId="{BA4719B6-CED8-4C30-A466-2295E760957E}" srcOrd="1" destOrd="0" presId="urn:microsoft.com/office/officeart/2005/8/layout/pyramid1"/>
    <dgm:cxn modelId="{401CA252-726B-489C-A28A-4C3B7633F7FB}" srcId="{D7D2628F-9438-4C0B-84D3-4BBFC0E75A2F}" destId="{D3D53F39-81C8-4BE9-9F5D-2652A322AF23}" srcOrd="1" destOrd="0" parTransId="{1913EA4A-0803-4A66-8222-6EE3AF750C0E}" sibTransId="{CAAD084F-84B0-46D2-86D7-723F77B07A12}"/>
    <dgm:cxn modelId="{A4E42487-1C96-4DDB-BCC4-1128FF59299A}" type="presParOf" srcId="{0CA94365-4F43-435F-B102-E2F9EBC74074}" destId="{D462B68B-CF6D-4B9D-8C3A-5A7B653098F4}" srcOrd="0" destOrd="0" presId="urn:microsoft.com/office/officeart/2005/8/layout/pyramid1"/>
    <dgm:cxn modelId="{F7FEE5D1-4482-446F-A3F3-B2C77C8C0214}" type="presParOf" srcId="{D462B68B-CF6D-4B9D-8C3A-5A7B653098F4}" destId="{00DADDD5-D56E-4318-8C9A-1BE98DC61D1A}" srcOrd="0" destOrd="0" presId="urn:microsoft.com/office/officeart/2005/8/layout/pyramid1"/>
    <dgm:cxn modelId="{9D697A02-618F-48C3-AAA2-9EE91E273037}" type="presParOf" srcId="{D462B68B-CF6D-4B9D-8C3A-5A7B653098F4}" destId="{BA4719B6-CED8-4C30-A466-2295E760957E}" srcOrd="1" destOrd="0" presId="urn:microsoft.com/office/officeart/2005/8/layout/pyramid1"/>
    <dgm:cxn modelId="{50E17223-196C-42EF-BE6C-9F7D850F169A}" type="presParOf" srcId="{0CA94365-4F43-435F-B102-E2F9EBC74074}" destId="{AB0E8976-5E9D-4A6E-AE4A-E6B54A4E6B6E}" srcOrd="1" destOrd="0" presId="urn:microsoft.com/office/officeart/2005/8/layout/pyramid1"/>
    <dgm:cxn modelId="{ED4448AC-A2D1-4641-A8A5-D9DFCD896D27}" type="presParOf" srcId="{AB0E8976-5E9D-4A6E-AE4A-E6B54A4E6B6E}" destId="{C00C2EBE-AF10-471E-B09C-FBE291DE9B34}" srcOrd="0" destOrd="0" presId="urn:microsoft.com/office/officeart/2005/8/layout/pyramid1"/>
    <dgm:cxn modelId="{C567D067-A2A2-4789-90C4-8C6D643184BE}" type="presParOf" srcId="{AB0E8976-5E9D-4A6E-AE4A-E6B54A4E6B6E}" destId="{6F3C1DBB-A2DD-440A-A2C9-C25C07899D6D}" srcOrd="1" destOrd="0" presId="urn:microsoft.com/office/officeart/2005/8/layout/pyramid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A05CBA-26E9-4124-BE71-DB889501B85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579E03D8-7F4E-41B6-9E2B-9015C221F5A4}">
      <dgm:prSet phldrT="[Text]" custT="1"/>
      <dgm:spPr/>
      <dgm:t>
        <a:bodyPr/>
        <a:lstStyle/>
        <a:p>
          <a:r>
            <a:rPr lang="en-US" sz="3200" dirty="0" smtClean="0"/>
            <a:t>PT</a:t>
          </a:r>
          <a:endParaRPr lang="en-US" sz="3200" dirty="0"/>
        </a:p>
      </dgm:t>
    </dgm:pt>
    <dgm:pt modelId="{DF2CD584-EA05-48A7-B92B-BCBCD4F8AD0F}" type="parTrans" cxnId="{93912C78-C533-41F2-805F-4225AF346977}">
      <dgm:prSet/>
      <dgm:spPr/>
      <dgm:t>
        <a:bodyPr/>
        <a:lstStyle/>
        <a:p>
          <a:endParaRPr lang="en-US"/>
        </a:p>
      </dgm:t>
    </dgm:pt>
    <dgm:pt modelId="{CB0A9CB0-489C-4ED6-8567-78A54E69848D}" type="sibTrans" cxnId="{93912C78-C533-41F2-805F-4225AF346977}">
      <dgm:prSet/>
      <dgm:spPr/>
      <dgm:t>
        <a:bodyPr/>
        <a:lstStyle/>
        <a:p>
          <a:endParaRPr lang="en-US"/>
        </a:p>
      </dgm:t>
    </dgm:pt>
    <dgm:pt modelId="{F3C31759-D1FF-468F-AF59-4281E19A8E4A}">
      <dgm:prSet phldrT="[Text]"/>
      <dgm:spPr/>
      <dgm:t>
        <a:bodyPr/>
        <a:lstStyle/>
        <a:p>
          <a:r>
            <a:rPr lang="en-US" dirty="0" smtClean="0"/>
            <a:t>SM/SMK </a:t>
          </a:r>
          <a:endParaRPr lang="en-US" dirty="0"/>
        </a:p>
      </dgm:t>
    </dgm:pt>
    <dgm:pt modelId="{538B62D8-D09E-480F-8D2C-0AEAEF63A949}" type="parTrans" cxnId="{509DBC2F-0380-46E1-9248-2F8E526D64D3}">
      <dgm:prSet/>
      <dgm:spPr/>
      <dgm:t>
        <a:bodyPr/>
        <a:lstStyle/>
        <a:p>
          <a:endParaRPr lang="en-US"/>
        </a:p>
      </dgm:t>
    </dgm:pt>
    <dgm:pt modelId="{22778501-186A-45DD-B07D-EA8749E76358}" type="sibTrans" cxnId="{509DBC2F-0380-46E1-9248-2F8E526D64D3}">
      <dgm:prSet/>
      <dgm:spPr/>
      <dgm:t>
        <a:bodyPr/>
        <a:lstStyle/>
        <a:p>
          <a:endParaRPr lang="en-US"/>
        </a:p>
      </dgm:t>
    </dgm:pt>
    <dgm:pt modelId="{B0B2F77F-1C81-460D-BA6F-C19CB55186C5}">
      <dgm:prSet phldrT="[Text]"/>
      <dgm:spPr/>
      <dgm:t>
        <a:bodyPr/>
        <a:lstStyle/>
        <a:p>
          <a:r>
            <a:rPr lang="en-US" dirty="0" smtClean="0"/>
            <a:t>SD + SMP</a:t>
          </a:r>
          <a:endParaRPr lang="en-US" dirty="0"/>
        </a:p>
      </dgm:t>
    </dgm:pt>
    <dgm:pt modelId="{3EE6A603-334C-4765-AF10-D7D82715B5CF}" type="parTrans" cxnId="{F5814A1A-8FC1-4C73-96FB-0367A32FB22E}">
      <dgm:prSet/>
      <dgm:spPr/>
      <dgm:t>
        <a:bodyPr/>
        <a:lstStyle/>
        <a:p>
          <a:endParaRPr lang="en-US"/>
        </a:p>
      </dgm:t>
    </dgm:pt>
    <dgm:pt modelId="{57B4858F-0DD8-4641-9455-B1DA00E9B1C8}" type="sibTrans" cxnId="{F5814A1A-8FC1-4C73-96FB-0367A32FB22E}">
      <dgm:prSet/>
      <dgm:spPr/>
      <dgm:t>
        <a:bodyPr/>
        <a:lstStyle/>
        <a:p>
          <a:endParaRPr lang="en-US"/>
        </a:p>
      </dgm:t>
    </dgm:pt>
    <dgm:pt modelId="{42116BB8-B7D8-48AE-9A73-EB20E89284EA}" type="pres">
      <dgm:prSet presAssocID="{03A05CBA-26E9-4124-BE71-DB889501B85A}" presName="Name0" presStyleCnt="0">
        <dgm:presLayoutVars>
          <dgm:dir/>
          <dgm:animLvl val="lvl"/>
          <dgm:resizeHandles val="exact"/>
        </dgm:presLayoutVars>
      </dgm:prSet>
      <dgm:spPr/>
    </dgm:pt>
    <dgm:pt modelId="{1E2E8F0A-EF88-4E89-8A17-4977291B45CE}" type="pres">
      <dgm:prSet presAssocID="{579E03D8-7F4E-41B6-9E2B-9015C221F5A4}" presName="Name8" presStyleCnt="0"/>
      <dgm:spPr/>
    </dgm:pt>
    <dgm:pt modelId="{C8AB4505-EA35-493D-B464-D6B16E04199B}" type="pres">
      <dgm:prSet presAssocID="{579E03D8-7F4E-41B6-9E2B-9015C221F5A4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094106-E001-47FF-9C5D-778C8483F739}" type="pres">
      <dgm:prSet presAssocID="{579E03D8-7F4E-41B6-9E2B-9015C221F5A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A1A26-A876-479D-B88C-02923043C28F}" type="pres">
      <dgm:prSet presAssocID="{F3C31759-D1FF-468F-AF59-4281E19A8E4A}" presName="Name8" presStyleCnt="0"/>
      <dgm:spPr/>
    </dgm:pt>
    <dgm:pt modelId="{BC017F9A-10E0-4CAF-A41B-5A76AA8BA891}" type="pres">
      <dgm:prSet presAssocID="{F3C31759-D1FF-468F-AF59-4281E19A8E4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0259F-BF2D-4A40-B9D1-23634EEDE88C}" type="pres">
      <dgm:prSet presAssocID="{F3C31759-D1FF-468F-AF59-4281E19A8E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6AAC1-F759-48F9-8485-5DACD66F4774}" type="pres">
      <dgm:prSet presAssocID="{B0B2F77F-1C81-460D-BA6F-C19CB55186C5}" presName="Name8" presStyleCnt="0"/>
      <dgm:spPr/>
    </dgm:pt>
    <dgm:pt modelId="{32A95A1C-F8BD-4C10-A4F9-DAE892EA745A}" type="pres">
      <dgm:prSet presAssocID="{B0B2F77F-1C81-460D-BA6F-C19CB55186C5}" presName="level" presStyleLbl="node1" presStyleIdx="2" presStyleCnt="3" custLinFactNeighborX="-2477" custLinFactNeighborY="-30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551B7B-0330-435D-B5C1-F8E15EBBF806}" type="pres">
      <dgm:prSet presAssocID="{B0B2F77F-1C81-460D-BA6F-C19CB55186C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BF91E9-07D6-4B7A-9402-A3AFE2BAB6EC}" type="presOf" srcId="{F3C31759-D1FF-468F-AF59-4281E19A8E4A}" destId="{38B0259F-BF2D-4A40-B9D1-23634EEDE88C}" srcOrd="1" destOrd="0" presId="urn:microsoft.com/office/officeart/2005/8/layout/pyramid1"/>
    <dgm:cxn modelId="{93912C78-C533-41F2-805F-4225AF346977}" srcId="{03A05CBA-26E9-4124-BE71-DB889501B85A}" destId="{579E03D8-7F4E-41B6-9E2B-9015C221F5A4}" srcOrd="0" destOrd="0" parTransId="{DF2CD584-EA05-48A7-B92B-BCBCD4F8AD0F}" sibTransId="{CB0A9CB0-489C-4ED6-8567-78A54E69848D}"/>
    <dgm:cxn modelId="{281FE78C-683F-4FE1-ADB1-C0158476B5A0}" type="presOf" srcId="{F3C31759-D1FF-468F-AF59-4281E19A8E4A}" destId="{BC017F9A-10E0-4CAF-A41B-5A76AA8BA891}" srcOrd="0" destOrd="0" presId="urn:microsoft.com/office/officeart/2005/8/layout/pyramid1"/>
    <dgm:cxn modelId="{701E5A3A-4862-44E9-88ED-365394121ECC}" type="presOf" srcId="{B0B2F77F-1C81-460D-BA6F-C19CB55186C5}" destId="{32A95A1C-F8BD-4C10-A4F9-DAE892EA745A}" srcOrd="0" destOrd="0" presId="urn:microsoft.com/office/officeart/2005/8/layout/pyramid1"/>
    <dgm:cxn modelId="{A497BDBD-9D69-4B23-B293-27D86A2334B3}" type="presOf" srcId="{579E03D8-7F4E-41B6-9E2B-9015C221F5A4}" destId="{B5094106-E001-47FF-9C5D-778C8483F739}" srcOrd="1" destOrd="0" presId="urn:microsoft.com/office/officeart/2005/8/layout/pyramid1"/>
    <dgm:cxn modelId="{4A09A9E9-3D1D-47A8-9FDC-4661DAA123AE}" type="presOf" srcId="{B0B2F77F-1C81-460D-BA6F-C19CB55186C5}" destId="{1F551B7B-0330-435D-B5C1-F8E15EBBF806}" srcOrd="1" destOrd="0" presId="urn:microsoft.com/office/officeart/2005/8/layout/pyramid1"/>
    <dgm:cxn modelId="{546EE5A9-06E1-43EB-A252-6A5CE83D82FE}" type="presOf" srcId="{579E03D8-7F4E-41B6-9E2B-9015C221F5A4}" destId="{C8AB4505-EA35-493D-B464-D6B16E04199B}" srcOrd="0" destOrd="0" presId="urn:microsoft.com/office/officeart/2005/8/layout/pyramid1"/>
    <dgm:cxn modelId="{F5814A1A-8FC1-4C73-96FB-0367A32FB22E}" srcId="{03A05CBA-26E9-4124-BE71-DB889501B85A}" destId="{B0B2F77F-1C81-460D-BA6F-C19CB55186C5}" srcOrd="2" destOrd="0" parTransId="{3EE6A603-334C-4765-AF10-D7D82715B5CF}" sibTransId="{57B4858F-0DD8-4641-9455-B1DA00E9B1C8}"/>
    <dgm:cxn modelId="{509DBC2F-0380-46E1-9248-2F8E526D64D3}" srcId="{03A05CBA-26E9-4124-BE71-DB889501B85A}" destId="{F3C31759-D1FF-468F-AF59-4281E19A8E4A}" srcOrd="1" destOrd="0" parTransId="{538B62D8-D09E-480F-8D2C-0AEAEF63A949}" sibTransId="{22778501-186A-45DD-B07D-EA8749E76358}"/>
    <dgm:cxn modelId="{D33CCEFB-8513-45DA-9898-E75F34E5B4DB}" type="presOf" srcId="{03A05CBA-26E9-4124-BE71-DB889501B85A}" destId="{42116BB8-B7D8-48AE-9A73-EB20E89284EA}" srcOrd="0" destOrd="0" presId="urn:microsoft.com/office/officeart/2005/8/layout/pyramid1"/>
    <dgm:cxn modelId="{F2100170-5507-4F7C-9216-F8DB3770ACC7}" type="presParOf" srcId="{42116BB8-B7D8-48AE-9A73-EB20E89284EA}" destId="{1E2E8F0A-EF88-4E89-8A17-4977291B45CE}" srcOrd="0" destOrd="0" presId="urn:microsoft.com/office/officeart/2005/8/layout/pyramid1"/>
    <dgm:cxn modelId="{ADDA71E5-17A2-4D45-8008-FD0974755AE9}" type="presParOf" srcId="{1E2E8F0A-EF88-4E89-8A17-4977291B45CE}" destId="{C8AB4505-EA35-493D-B464-D6B16E04199B}" srcOrd="0" destOrd="0" presId="urn:microsoft.com/office/officeart/2005/8/layout/pyramid1"/>
    <dgm:cxn modelId="{4E7E0885-D69F-4FC2-9D0B-568B274F8AC7}" type="presParOf" srcId="{1E2E8F0A-EF88-4E89-8A17-4977291B45CE}" destId="{B5094106-E001-47FF-9C5D-778C8483F739}" srcOrd="1" destOrd="0" presId="urn:microsoft.com/office/officeart/2005/8/layout/pyramid1"/>
    <dgm:cxn modelId="{F860090B-5B0C-46D1-9D35-95E600788543}" type="presParOf" srcId="{42116BB8-B7D8-48AE-9A73-EB20E89284EA}" destId="{607A1A26-A876-479D-B88C-02923043C28F}" srcOrd="1" destOrd="0" presId="urn:microsoft.com/office/officeart/2005/8/layout/pyramid1"/>
    <dgm:cxn modelId="{C1496067-7632-4E6A-92A4-B59BF7E87745}" type="presParOf" srcId="{607A1A26-A876-479D-B88C-02923043C28F}" destId="{BC017F9A-10E0-4CAF-A41B-5A76AA8BA891}" srcOrd="0" destOrd="0" presId="urn:microsoft.com/office/officeart/2005/8/layout/pyramid1"/>
    <dgm:cxn modelId="{A5907F58-537C-4B87-9105-9E35CED976F4}" type="presParOf" srcId="{607A1A26-A876-479D-B88C-02923043C28F}" destId="{38B0259F-BF2D-4A40-B9D1-23634EEDE88C}" srcOrd="1" destOrd="0" presId="urn:microsoft.com/office/officeart/2005/8/layout/pyramid1"/>
    <dgm:cxn modelId="{99BF43A5-D896-447D-9B48-E8F0B15BF872}" type="presParOf" srcId="{42116BB8-B7D8-48AE-9A73-EB20E89284EA}" destId="{6056AAC1-F759-48F9-8485-5DACD66F4774}" srcOrd="2" destOrd="0" presId="urn:microsoft.com/office/officeart/2005/8/layout/pyramid1"/>
    <dgm:cxn modelId="{A7EC9215-E73F-46A1-8CFF-8A813039EB64}" type="presParOf" srcId="{6056AAC1-F759-48F9-8485-5DACD66F4774}" destId="{32A95A1C-F8BD-4C10-A4F9-DAE892EA745A}" srcOrd="0" destOrd="0" presId="urn:microsoft.com/office/officeart/2005/8/layout/pyramid1"/>
    <dgm:cxn modelId="{6B0F426D-D170-490A-986A-43A6FB1405DA}" type="presParOf" srcId="{6056AAC1-F759-48F9-8485-5DACD66F4774}" destId="{1F551B7B-0330-435D-B5C1-F8E15EBBF806}" srcOrd="1" destOrd="0" presId="urn:microsoft.com/office/officeart/2005/8/layout/pyramid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6253D2-BB57-4121-ACE6-2738FE12373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B365043F-306E-4025-9609-1F6E4AA93CB9}">
      <dgm:prSet phldrT="[Text]" custT="1"/>
      <dgm:spPr/>
      <dgm:t>
        <a:bodyPr/>
        <a:lstStyle/>
        <a:p>
          <a:r>
            <a:rPr lang="en-US" sz="2800" dirty="0" smtClean="0"/>
            <a:t>MGR</a:t>
          </a:r>
          <a:endParaRPr lang="en-US" sz="2800" dirty="0"/>
        </a:p>
      </dgm:t>
    </dgm:pt>
    <dgm:pt modelId="{4A1D1C17-E6CF-4541-BA01-709243D30558}" type="parTrans" cxnId="{50E226C1-73D6-447C-A6E5-FD2F35C3DE66}">
      <dgm:prSet/>
      <dgm:spPr/>
      <dgm:t>
        <a:bodyPr/>
        <a:lstStyle/>
        <a:p>
          <a:endParaRPr lang="en-US"/>
        </a:p>
      </dgm:t>
    </dgm:pt>
    <dgm:pt modelId="{B1B15115-FB21-4257-BE46-8A0F3FB627AD}" type="sibTrans" cxnId="{50E226C1-73D6-447C-A6E5-FD2F35C3DE66}">
      <dgm:prSet/>
      <dgm:spPr/>
      <dgm:t>
        <a:bodyPr/>
        <a:lstStyle/>
        <a:p>
          <a:endParaRPr lang="en-US"/>
        </a:p>
      </dgm:t>
    </dgm:pt>
    <dgm:pt modelId="{6E8E9F04-6206-4905-BFB1-4AE033B0073C}">
      <dgm:prSet phldrT="[Text]" custT="1"/>
      <dgm:spPr/>
      <dgm:t>
        <a:bodyPr/>
        <a:lstStyle/>
        <a:p>
          <a:r>
            <a:rPr lang="en-US" sz="3200" dirty="0" smtClean="0"/>
            <a:t>Skilled</a:t>
          </a:r>
          <a:endParaRPr lang="en-US" sz="3200" dirty="0"/>
        </a:p>
      </dgm:t>
    </dgm:pt>
    <dgm:pt modelId="{FC41B1A3-407F-48FF-B5FE-CA1C365E57D7}" type="parTrans" cxnId="{95AEC237-B6D9-4B7B-929F-C8F0995586DB}">
      <dgm:prSet/>
      <dgm:spPr/>
      <dgm:t>
        <a:bodyPr/>
        <a:lstStyle/>
        <a:p>
          <a:endParaRPr lang="en-US"/>
        </a:p>
      </dgm:t>
    </dgm:pt>
    <dgm:pt modelId="{3130446D-C66E-42D3-A413-6F2684610FEA}" type="sibTrans" cxnId="{95AEC237-B6D9-4B7B-929F-C8F0995586DB}">
      <dgm:prSet/>
      <dgm:spPr/>
      <dgm:t>
        <a:bodyPr/>
        <a:lstStyle/>
        <a:p>
          <a:endParaRPr lang="en-US"/>
        </a:p>
      </dgm:t>
    </dgm:pt>
    <dgm:pt modelId="{1B7C8D4B-7FD0-48EB-9624-9CF76613F691}">
      <dgm:prSet phldrT="[Text]" custT="1"/>
      <dgm:spPr/>
      <dgm:t>
        <a:bodyPr/>
        <a:lstStyle/>
        <a:p>
          <a:r>
            <a:rPr lang="en-US" sz="4000" dirty="0" smtClean="0"/>
            <a:t>Unskilled </a:t>
          </a:r>
          <a:endParaRPr lang="en-US" sz="4000" dirty="0"/>
        </a:p>
      </dgm:t>
    </dgm:pt>
    <dgm:pt modelId="{E3B73EEC-3E45-48E3-ABEF-4CF7F577D3F6}" type="parTrans" cxnId="{B760CAE1-9F3C-408C-B7FB-ED20C444FD4C}">
      <dgm:prSet/>
      <dgm:spPr/>
      <dgm:t>
        <a:bodyPr/>
        <a:lstStyle/>
        <a:p>
          <a:endParaRPr lang="en-US"/>
        </a:p>
      </dgm:t>
    </dgm:pt>
    <dgm:pt modelId="{443717AA-7277-486B-B38A-879296C0BDB1}" type="sibTrans" cxnId="{B760CAE1-9F3C-408C-B7FB-ED20C444FD4C}">
      <dgm:prSet/>
      <dgm:spPr/>
      <dgm:t>
        <a:bodyPr/>
        <a:lstStyle/>
        <a:p>
          <a:endParaRPr lang="en-US"/>
        </a:p>
      </dgm:t>
    </dgm:pt>
    <dgm:pt modelId="{13B47374-0599-43B6-BF34-E2B657ED0D31}" type="pres">
      <dgm:prSet presAssocID="{E46253D2-BB57-4121-ACE6-2738FE123736}" presName="Name0" presStyleCnt="0">
        <dgm:presLayoutVars>
          <dgm:dir/>
          <dgm:animLvl val="lvl"/>
          <dgm:resizeHandles val="exact"/>
        </dgm:presLayoutVars>
      </dgm:prSet>
      <dgm:spPr/>
    </dgm:pt>
    <dgm:pt modelId="{5CB21565-122F-4C5F-90E2-914CF0F5EF43}" type="pres">
      <dgm:prSet presAssocID="{B365043F-306E-4025-9609-1F6E4AA93CB9}" presName="Name8" presStyleCnt="0"/>
      <dgm:spPr/>
    </dgm:pt>
    <dgm:pt modelId="{06D5858F-80DF-47ED-A3BF-39AC101C6163}" type="pres">
      <dgm:prSet presAssocID="{B365043F-306E-4025-9609-1F6E4AA93CB9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F95F13-AC9F-4853-B036-6CBAD105B2D4}" type="pres">
      <dgm:prSet presAssocID="{B365043F-306E-4025-9609-1F6E4AA93C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A4E49-2A44-492C-8ED5-1CA0EDFEA9BE}" type="pres">
      <dgm:prSet presAssocID="{6E8E9F04-6206-4905-BFB1-4AE033B0073C}" presName="Name8" presStyleCnt="0"/>
      <dgm:spPr/>
    </dgm:pt>
    <dgm:pt modelId="{3F67826E-61AE-4A1A-BFC8-519F9282CEC8}" type="pres">
      <dgm:prSet presAssocID="{6E8E9F04-6206-4905-BFB1-4AE033B0073C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F43CE-CF2A-4C45-A3C9-3560697C314D}" type="pres">
      <dgm:prSet presAssocID="{6E8E9F04-6206-4905-BFB1-4AE033B007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EEEF4A-C88F-4519-B457-112D4CBC0545}" type="pres">
      <dgm:prSet presAssocID="{1B7C8D4B-7FD0-48EB-9624-9CF76613F691}" presName="Name8" presStyleCnt="0"/>
      <dgm:spPr/>
    </dgm:pt>
    <dgm:pt modelId="{7337EF49-F2AD-4B22-B607-501C32A2301E}" type="pres">
      <dgm:prSet presAssocID="{1B7C8D4B-7FD0-48EB-9624-9CF76613F691}" presName="level" presStyleLbl="node1" presStyleIdx="2" presStyleCnt="3" custLinFactNeighborX="-118" custLinFactNeighborY="-30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6B6183-32EC-4745-8316-79E7457BB4E7}" type="pres">
      <dgm:prSet presAssocID="{1B7C8D4B-7FD0-48EB-9624-9CF76613F69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448F48-8219-40E2-BD8A-4FDB75081423}" type="presOf" srcId="{6E8E9F04-6206-4905-BFB1-4AE033B0073C}" destId="{3F67826E-61AE-4A1A-BFC8-519F9282CEC8}" srcOrd="0" destOrd="0" presId="urn:microsoft.com/office/officeart/2005/8/layout/pyramid1"/>
    <dgm:cxn modelId="{20C94D9D-FD13-4A0A-8848-C90E9F1E22FA}" type="presOf" srcId="{B365043F-306E-4025-9609-1F6E4AA93CB9}" destId="{06D5858F-80DF-47ED-A3BF-39AC101C6163}" srcOrd="0" destOrd="0" presId="urn:microsoft.com/office/officeart/2005/8/layout/pyramid1"/>
    <dgm:cxn modelId="{90754D7A-5D5F-49EE-B8C5-DBBA9977F31A}" type="presOf" srcId="{6E8E9F04-6206-4905-BFB1-4AE033B0073C}" destId="{57BF43CE-CF2A-4C45-A3C9-3560697C314D}" srcOrd="1" destOrd="0" presId="urn:microsoft.com/office/officeart/2005/8/layout/pyramid1"/>
    <dgm:cxn modelId="{5A5B32F3-3DA9-445C-8587-67342223B8DC}" type="presOf" srcId="{E46253D2-BB57-4121-ACE6-2738FE123736}" destId="{13B47374-0599-43B6-BF34-E2B657ED0D31}" srcOrd="0" destOrd="0" presId="urn:microsoft.com/office/officeart/2005/8/layout/pyramid1"/>
    <dgm:cxn modelId="{32CEEA0F-3104-4DC3-86BE-98F9B866CCB2}" type="presOf" srcId="{B365043F-306E-4025-9609-1F6E4AA93CB9}" destId="{6DF95F13-AC9F-4853-B036-6CBAD105B2D4}" srcOrd="1" destOrd="0" presId="urn:microsoft.com/office/officeart/2005/8/layout/pyramid1"/>
    <dgm:cxn modelId="{B760CAE1-9F3C-408C-B7FB-ED20C444FD4C}" srcId="{E46253D2-BB57-4121-ACE6-2738FE123736}" destId="{1B7C8D4B-7FD0-48EB-9624-9CF76613F691}" srcOrd="2" destOrd="0" parTransId="{E3B73EEC-3E45-48E3-ABEF-4CF7F577D3F6}" sibTransId="{443717AA-7277-486B-B38A-879296C0BDB1}"/>
    <dgm:cxn modelId="{1A51D709-1FA6-42C5-938B-4F130C7F1429}" type="presOf" srcId="{1B7C8D4B-7FD0-48EB-9624-9CF76613F691}" destId="{7337EF49-F2AD-4B22-B607-501C32A2301E}" srcOrd="0" destOrd="0" presId="urn:microsoft.com/office/officeart/2005/8/layout/pyramid1"/>
    <dgm:cxn modelId="{50E226C1-73D6-447C-A6E5-FD2F35C3DE66}" srcId="{E46253D2-BB57-4121-ACE6-2738FE123736}" destId="{B365043F-306E-4025-9609-1F6E4AA93CB9}" srcOrd="0" destOrd="0" parTransId="{4A1D1C17-E6CF-4541-BA01-709243D30558}" sibTransId="{B1B15115-FB21-4257-BE46-8A0F3FB627AD}"/>
    <dgm:cxn modelId="{95AEC237-B6D9-4B7B-929F-C8F0995586DB}" srcId="{E46253D2-BB57-4121-ACE6-2738FE123736}" destId="{6E8E9F04-6206-4905-BFB1-4AE033B0073C}" srcOrd="1" destOrd="0" parTransId="{FC41B1A3-407F-48FF-B5FE-CA1C365E57D7}" sibTransId="{3130446D-C66E-42D3-A413-6F2684610FEA}"/>
    <dgm:cxn modelId="{4CDDD5DA-B89C-4F4B-A950-8311B75F8464}" type="presOf" srcId="{1B7C8D4B-7FD0-48EB-9624-9CF76613F691}" destId="{806B6183-32EC-4745-8316-79E7457BB4E7}" srcOrd="1" destOrd="0" presId="urn:microsoft.com/office/officeart/2005/8/layout/pyramid1"/>
    <dgm:cxn modelId="{BB92CE79-0749-40A3-AE5A-455D7B8F1926}" type="presParOf" srcId="{13B47374-0599-43B6-BF34-E2B657ED0D31}" destId="{5CB21565-122F-4C5F-90E2-914CF0F5EF43}" srcOrd="0" destOrd="0" presId="urn:microsoft.com/office/officeart/2005/8/layout/pyramid1"/>
    <dgm:cxn modelId="{3FC78326-1F29-4FCB-B88D-7EDC533654CD}" type="presParOf" srcId="{5CB21565-122F-4C5F-90E2-914CF0F5EF43}" destId="{06D5858F-80DF-47ED-A3BF-39AC101C6163}" srcOrd="0" destOrd="0" presId="urn:microsoft.com/office/officeart/2005/8/layout/pyramid1"/>
    <dgm:cxn modelId="{154F9CB0-2A8E-4C0F-B566-92555B24598C}" type="presParOf" srcId="{5CB21565-122F-4C5F-90E2-914CF0F5EF43}" destId="{6DF95F13-AC9F-4853-B036-6CBAD105B2D4}" srcOrd="1" destOrd="0" presId="urn:microsoft.com/office/officeart/2005/8/layout/pyramid1"/>
    <dgm:cxn modelId="{8C0A1AB9-8B7D-4D38-BC1A-46AA837DFE7B}" type="presParOf" srcId="{13B47374-0599-43B6-BF34-E2B657ED0D31}" destId="{EEFA4E49-2A44-492C-8ED5-1CA0EDFEA9BE}" srcOrd="1" destOrd="0" presId="urn:microsoft.com/office/officeart/2005/8/layout/pyramid1"/>
    <dgm:cxn modelId="{72776050-25AB-4211-A06F-FF099289DCE1}" type="presParOf" srcId="{EEFA4E49-2A44-492C-8ED5-1CA0EDFEA9BE}" destId="{3F67826E-61AE-4A1A-BFC8-519F9282CEC8}" srcOrd="0" destOrd="0" presId="urn:microsoft.com/office/officeart/2005/8/layout/pyramid1"/>
    <dgm:cxn modelId="{5A096B67-9D21-4B86-AB25-063BE66A1ED9}" type="presParOf" srcId="{EEFA4E49-2A44-492C-8ED5-1CA0EDFEA9BE}" destId="{57BF43CE-CF2A-4C45-A3C9-3560697C314D}" srcOrd="1" destOrd="0" presId="urn:microsoft.com/office/officeart/2005/8/layout/pyramid1"/>
    <dgm:cxn modelId="{465ACAF4-76C1-4384-9FA0-05A46191ACC5}" type="presParOf" srcId="{13B47374-0599-43B6-BF34-E2B657ED0D31}" destId="{95EEEF4A-C88F-4519-B457-112D4CBC0545}" srcOrd="2" destOrd="0" presId="urn:microsoft.com/office/officeart/2005/8/layout/pyramid1"/>
    <dgm:cxn modelId="{617EF3AB-171E-4CA1-8B49-AF5EAE080D73}" type="presParOf" srcId="{95EEEF4A-C88F-4519-B457-112D4CBC0545}" destId="{7337EF49-F2AD-4B22-B607-501C32A2301E}" srcOrd="0" destOrd="0" presId="urn:microsoft.com/office/officeart/2005/8/layout/pyramid1"/>
    <dgm:cxn modelId="{9AEDFDC2-6ADF-4EE6-9D10-92B3B29D4E74}" type="presParOf" srcId="{95EEEF4A-C88F-4519-B457-112D4CBC0545}" destId="{806B6183-32EC-4745-8316-79E7457BB4E7}" srcOrd="1" destOrd="0" presId="urn:microsoft.com/office/officeart/2005/8/layout/pyramid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A05CBA-26E9-4124-BE71-DB889501B85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579E03D8-7F4E-41B6-9E2B-9015C221F5A4}">
      <dgm:prSet phldrT="[Text]" custT="1"/>
      <dgm:spPr/>
      <dgm:t>
        <a:bodyPr/>
        <a:lstStyle/>
        <a:p>
          <a:r>
            <a:rPr lang="en-US" sz="3200" dirty="0" smtClean="0"/>
            <a:t>PT</a:t>
          </a:r>
          <a:endParaRPr lang="en-US" sz="3200" dirty="0"/>
        </a:p>
      </dgm:t>
    </dgm:pt>
    <dgm:pt modelId="{DF2CD584-EA05-48A7-B92B-BCBCD4F8AD0F}" type="parTrans" cxnId="{93912C78-C533-41F2-805F-4225AF346977}">
      <dgm:prSet/>
      <dgm:spPr/>
      <dgm:t>
        <a:bodyPr/>
        <a:lstStyle/>
        <a:p>
          <a:endParaRPr lang="en-US"/>
        </a:p>
      </dgm:t>
    </dgm:pt>
    <dgm:pt modelId="{CB0A9CB0-489C-4ED6-8567-78A54E69848D}" type="sibTrans" cxnId="{93912C78-C533-41F2-805F-4225AF346977}">
      <dgm:prSet/>
      <dgm:spPr/>
      <dgm:t>
        <a:bodyPr/>
        <a:lstStyle/>
        <a:p>
          <a:endParaRPr lang="en-US"/>
        </a:p>
      </dgm:t>
    </dgm:pt>
    <dgm:pt modelId="{F3C31759-D1FF-468F-AF59-4281E19A8E4A}">
      <dgm:prSet phldrT="[Text]"/>
      <dgm:spPr/>
      <dgm:t>
        <a:bodyPr/>
        <a:lstStyle/>
        <a:p>
          <a:r>
            <a:rPr lang="en-US" dirty="0" smtClean="0"/>
            <a:t>SM/SMK </a:t>
          </a:r>
          <a:endParaRPr lang="en-US" dirty="0"/>
        </a:p>
      </dgm:t>
    </dgm:pt>
    <dgm:pt modelId="{538B62D8-D09E-480F-8D2C-0AEAEF63A949}" type="parTrans" cxnId="{509DBC2F-0380-46E1-9248-2F8E526D64D3}">
      <dgm:prSet/>
      <dgm:spPr/>
      <dgm:t>
        <a:bodyPr/>
        <a:lstStyle/>
        <a:p>
          <a:endParaRPr lang="en-US"/>
        </a:p>
      </dgm:t>
    </dgm:pt>
    <dgm:pt modelId="{22778501-186A-45DD-B07D-EA8749E76358}" type="sibTrans" cxnId="{509DBC2F-0380-46E1-9248-2F8E526D64D3}">
      <dgm:prSet/>
      <dgm:spPr/>
      <dgm:t>
        <a:bodyPr/>
        <a:lstStyle/>
        <a:p>
          <a:endParaRPr lang="en-US"/>
        </a:p>
      </dgm:t>
    </dgm:pt>
    <dgm:pt modelId="{B0B2F77F-1C81-460D-BA6F-C19CB55186C5}">
      <dgm:prSet phldrT="[Text]"/>
      <dgm:spPr/>
      <dgm:t>
        <a:bodyPr/>
        <a:lstStyle/>
        <a:p>
          <a:r>
            <a:rPr lang="en-US" dirty="0" smtClean="0"/>
            <a:t>SD + SMP</a:t>
          </a:r>
          <a:endParaRPr lang="en-US" dirty="0"/>
        </a:p>
      </dgm:t>
    </dgm:pt>
    <dgm:pt modelId="{3EE6A603-334C-4765-AF10-D7D82715B5CF}" type="parTrans" cxnId="{F5814A1A-8FC1-4C73-96FB-0367A32FB22E}">
      <dgm:prSet/>
      <dgm:spPr/>
      <dgm:t>
        <a:bodyPr/>
        <a:lstStyle/>
        <a:p>
          <a:endParaRPr lang="en-US"/>
        </a:p>
      </dgm:t>
    </dgm:pt>
    <dgm:pt modelId="{57B4858F-0DD8-4641-9455-B1DA00E9B1C8}" type="sibTrans" cxnId="{F5814A1A-8FC1-4C73-96FB-0367A32FB22E}">
      <dgm:prSet/>
      <dgm:spPr/>
      <dgm:t>
        <a:bodyPr/>
        <a:lstStyle/>
        <a:p>
          <a:endParaRPr lang="en-US"/>
        </a:p>
      </dgm:t>
    </dgm:pt>
    <dgm:pt modelId="{42116BB8-B7D8-48AE-9A73-EB20E89284EA}" type="pres">
      <dgm:prSet presAssocID="{03A05CBA-26E9-4124-BE71-DB889501B85A}" presName="Name0" presStyleCnt="0">
        <dgm:presLayoutVars>
          <dgm:dir/>
          <dgm:animLvl val="lvl"/>
          <dgm:resizeHandles val="exact"/>
        </dgm:presLayoutVars>
      </dgm:prSet>
      <dgm:spPr/>
    </dgm:pt>
    <dgm:pt modelId="{1E2E8F0A-EF88-4E89-8A17-4977291B45CE}" type="pres">
      <dgm:prSet presAssocID="{579E03D8-7F4E-41B6-9E2B-9015C221F5A4}" presName="Name8" presStyleCnt="0"/>
      <dgm:spPr/>
    </dgm:pt>
    <dgm:pt modelId="{C8AB4505-EA35-493D-B464-D6B16E04199B}" type="pres">
      <dgm:prSet presAssocID="{579E03D8-7F4E-41B6-9E2B-9015C221F5A4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094106-E001-47FF-9C5D-778C8483F739}" type="pres">
      <dgm:prSet presAssocID="{579E03D8-7F4E-41B6-9E2B-9015C221F5A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A1A26-A876-479D-B88C-02923043C28F}" type="pres">
      <dgm:prSet presAssocID="{F3C31759-D1FF-468F-AF59-4281E19A8E4A}" presName="Name8" presStyleCnt="0"/>
      <dgm:spPr/>
    </dgm:pt>
    <dgm:pt modelId="{BC017F9A-10E0-4CAF-A41B-5A76AA8BA891}" type="pres">
      <dgm:prSet presAssocID="{F3C31759-D1FF-468F-AF59-4281E19A8E4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0259F-BF2D-4A40-B9D1-23634EEDE88C}" type="pres">
      <dgm:prSet presAssocID="{F3C31759-D1FF-468F-AF59-4281E19A8E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6AAC1-F759-48F9-8485-5DACD66F4774}" type="pres">
      <dgm:prSet presAssocID="{B0B2F77F-1C81-460D-BA6F-C19CB55186C5}" presName="Name8" presStyleCnt="0"/>
      <dgm:spPr/>
    </dgm:pt>
    <dgm:pt modelId="{32A95A1C-F8BD-4C10-A4F9-DAE892EA745A}" type="pres">
      <dgm:prSet presAssocID="{B0B2F77F-1C81-460D-BA6F-C19CB55186C5}" presName="level" presStyleLbl="node1" presStyleIdx="2" presStyleCnt="3" custLinFactNeighborX="-2477" custLinFactNeighborY="-30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551B7B-0330-435D-B5C1-F8E15EBBF806}" type="pres">
      <dgm:prSet presAssocID="{B0B2F77F-1C81-460D-BA6F-C19CB55186C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93D85C-D12B-441C-ADAD-FE0B634839CA}" type="presOf" srcId="{03A05CBA-26E9-4124-BE71-DB889501B85A}" destId="{42116BB8-B7D8-48AE-9A73-EB20E89284EA}" srcOrd="0" destOrd="0" presId="urn:microsoft.com/office/officeart/2005/8/layout/pyramid1"/>
    <dgm:cxn modelId="{280005AF-9E68-4CA9-A327-BD9F97261ACC}" type="presOf" srcId="{B0B2F77F-1C81-460D-BA6F-C19CB55186C5}" destId="{1F551B7B-0330-435D-B5C1-F8E15EBBF806}" srcOrd="1" destOrd="0" presId="urn:microsoft.com/office/officeart/2005/8/layout/pyramid1"/>
    <dgm:cxn modelId="{93912C78-C533-41F2-805F-4225AF346977}" srcId="{03A05CBA-26E9-4124-BE71-DB889501B85A}" destId="{579E03D8-7F4E-41B6-9E2B-9015C221F5A4}" srcOrd="0" destOrd="0" parTransId="{DF2CD584-EA05-48A7-B92B-BCBCD4F8AD0F}" sibTransId="{CB0A9CB0-489C-4ED6-8567-78A54E69848D}"/>
    <dgm:cxn modelId="{B177FDD0-93EF-439F-B7B6-2DEC5F93451A}" type="presOf" srcId="{B0B2F77F-1C81-460D-BA6F-C19CB55186C5}" destId="{32A95A1C-F8BD-4C10-A4F9-DAE892EA745A}" srcOrd="0" destOrd="0" presId="urn:microsoft.com/office/officeart/2005/8/layout/pyramid1"/>
    <dgm:cxn modelId="{518A6463-BD08-4A51-B381-E3E436B01D5B}" type="presOf" srcId="{579E03D8-7F4E-41B6-9E2B-9015C221F5A4}" destId="{B5094106-E001-47FF-9C5D-778C8483F739}" srcOrd="1" destOrd="0" presId="urn:microsoft.com/office/officeart/2005/8/layout/pyramid1"/>
    <dgm:cxn modelId="{8455F71A-4493-49A6-ACF0-19E63EA36E05}" type="presOf" srcId="{579E03D8-7F4E-41B6-9E2B-9015C221F5A4}" destId="{C8AB4505-EA35-493D-B464-D6B16E04199B}" srcOrd="0" destOrd="0" presId="urn:microsoft.com/office/officeart/2005/8/layout/pyramid1"/>
    <dgm:cxn modelId="{F5814A1A-8FC1-4C73-96FB-0367A32FB22E}" srcId="{03A05CBA-26E9-4124-BE71-DB889501B85A}" destId="{B0B2F77F-1C81-460D-BA6F-C19CB55186C5}" srcOrd="2" destOrd="0" parTransId="{3EE6A603-334C-4765-AF10-D7D82715B5CF}" sibTransId="{57B4858F-0DD8-4641-9455-B1DA00E9B1C8}"/>
    <dgm:cxn modelId="{705B35B6-5677-42FF-9F2A-386DA93A0CDE}" type="presOf" srcId="{F3C31759-D1FF-468F-AF59-4281E19A8E4A}" destId="{38B0259F-BF2D-4A40-B9D1-23634EEDE88C}" srcOrd="1" destOrd="0" presId="urn:microsoft.com/office/officeart/2005/8/layout/pyramid1"/>
    <dgm:cxn modelId="{509DBC2F-0380-46E1-9248-2F8E526D64D3}" srcId="{03A05CBA-26E9-4124-BE71-DB889501B85A}" destId="{F3C31759-D1FF-468F-AF59-4281E19A8E4A}" srcOrd="1" destOrd="0" parTransId="{538B62D8-D09E-480F-8D2C-0AEAEF63A949}" sibTransId="{22778501-186A-45DD-B07D-EA8749E76358}"/>
    <dgm:cxn modelId="{6C0D9D24-84E6-47FF-9B96-5610ED38473C}" type="presOf" srcId="{F3C31759-D1FF-468F-AF59-4281E19A8E4A}" destId="{BC017F9A-10E0-4CAF-A41B-5A76AA8BA891}" srcOrd="0" destOrd="0" presId="urn:microsoft.com/office/officeart/2005/8/layout/pyramid1"/>
    <dgm:cxn modelId="{4EC50BAF-0541-460F-9126-FE8FF512CB06}" type="presParOf" srcId="{42116BB8-B7D8-48AE-9A73-EB20E89284EA}" destId="{1E2E8F0A-EF88-4E89-8A17-4977291B45CE}" srcOrd="0" destOrd="0" presId="urn:microsoft.com/office/officeart/2005/8/layout/pyramid1"/>
    <dgm:cxn modelId="{098C577C-BDF9-4003-8095-18B69901D572}" type="presParOf" srcId="{1E2E8F0A-EF88-4E89-8A17-4977291B45CE}" destId="{C8AB4505-EA35-493D-B464-D6B16E04199B}" srcOrd="0" destOrd="0" presId="urn:microsoft.com/office/officeart/2005/8/layout/pyramid1"/>
    <dgm:cxn modelId="{F6F817A5-A9A7-4049-864A-9AACDCDF265C}" type="presParOf" srcId="{1E2E8F0A-EF88-4E89-8A17-4977291B45CE}" destId="{B5094106-E001-47FF-9C5D-778C8483F739}" srcOrd="1" destOrd="0" presId="urn:microsoft.com/office/officeart/2005/8/layout/pyramid1"/>
    <dgm:cxn modelId="{51473BD5-62FB-4B5E-BC8A-7462A0A13945}" type="presParOf" srcId="{42116BB8-B7D8-48AE-9A73-EB20E89284EA}" destId="{607A1A26-A876-479D-B88C-02923043C28F}" srcOrd="1" destOrd="0" presId="urn:microsoft.com/office/officeart/2005/8/layout/pyramid1"/>
    <dgm:cxn modelId="{40E6047F-9B70-49A0-B07A-7E1EECDE72FF}" type="presParOf" srcId="{607A1A26-A876-479D-B88C-02923043C28F}" destId="{BC017F9A-10E0-4CAF-A41B-5A76AA8BA891}" srcOrd="0" destOrd="0" presId="urn:microsoft.com/office/officeart/2005/8/layout/pyramid1"/>
    <dgm:cxn modelId="{838E61BB-FCA4-48DD-879A-1CBA87C865A7}" type="presParOf" srcId="{607A1A26-A876-479D-B88C-02923043C28F}" destId="{38B0259F-BF2D-4A40-B9D1-23634EEDE88C}" srcOrd="1" destOrd="0" presId="urn:microsoft.com/office/officeart/2005/8/layout/pyramid1"/>
    <dgm:cxn modelId="{1CC7056A-8AAD-435F-8BE1-54D5EFC2FDCA}" type="presParOf" srcId="{42116BB8-B7D8-48AE-9A73-EB20E89284EA}" destId="{6056AAC1-F759-48F9-8485-5DACD66F4774}" srcOrd="2" destOrd="0" presId="urn:microsoft.com/office/officeart/2005/8/layout/pyramid1"/>
    <dgm:cxn modelId="{CD0C497D-AB65-4271-A9DF-5E4DE41813D7}" type="presParOf" srcId="{6056AAC1-F759-48F9-8485-5DACD66F4774}" destId="{32A95A1C-F8BD-4C10-A4F9-DAE892EA745A}" srcOrd="0" destOrd="0" presId="urn:microsoft.com/office/officeart/2005/8/layout/pyramid1"/>
    <dgm:cxn modelId="{50AE6D0A-D109-4960-A1FD-53AE5A72EFF0}" type="presParOf" srcId="{6056AAC1-F759-48F9-8485-5DACD66F4774}" destId="{1F551B7B-0330-435D-B5C1-F8E15EBBF806}" srcOrd="1" destOrd="0" presId="urn:microsoft.com/office/officeart/2005/8/layout/pyramid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6253D2-BB57-4121-ACE6-2738FE12373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B365043F-306E-4025-9609-1F6E4AA93CB9}">
      <dgm:prSet phldrT="[Text]" custT="1"/>
      <dgm:spPr/>
      <dgm:t>
        <a:bodyPr/>
        <a:lstStyle/>
        <a:p>
          <a:r>
            <a:rPr lang="en-US" sz="2800" dirty="0" smtClean="0"/>
            <a:t>MGR</a:t>
          </a:r>
          <a:endParaRPr lang="en-US" sz="2800" dirty="0"/>
        </a:p>
      </dgm:t>
    </dgm:pt>
    <dgm:pt modelId="{4A1D1C17-E6CF-4541-BA01-709243D30558}" type="parTrans" cxnId="{50E226C1-73D6-447C-A6E5-FD2F35C3DE66}">
      <dgm:prSet/>
      <dgm:spPr/>
      <dgm:t>
        <a:bodyPr/>
        <a:lstStyle/>
        <a:p>
          <a:endParaRPr lang="en-US"/>
        </a:p>
      </dgm:t>
    </dgm:pt>
    <dgm:pt modelId="{B1B15115-FB21-4257-BE46-8A0F3FB627AD}" type="sibTrans" cxnId="{50E226C1-73D6-447C-A6E5-FD2F35C3DE66}">
      <dgm:prSet/>
      <dgm:spPr/>
      <dgm:t>
        <a:bodyPr/>
        <a:lstStyle/>
        <a:p>
          <a:endParaRPr lang="en-US"/>
        </a:p>
      </dgm:t>
    </dgm:pt>
    <dgm:pt modelId="{6E8E9F04-6206-4905-BFB1-4AE033B0073C}">
      <dgm:prSet phldrT="[Text]" custT="1"/>
      <dgm:spPr/>
      <dgm:t>
        <a:bodyPr/>
        <a:lstStyle/>
        <a:p>
          <a:r>
            <a:rPr lang="en-US" sz="3200" dirty="0" smtClean="0"/>
            <a:t>Skilled</a:t>
          </a:r>
          <a:endParaRPr lang="en-US" sz="3200" dirty="0"/>
        </a:p>
      </dgm:t>
    </dgm:pt>
    <dgm:pt modelId="{FC41B1A3-407F-48FF-B5FE-CA1C365E57D7}" type="parTrans" cxnId="{95AEC237-B6D9-4B7B-929F-C8F0995586DB}">
      <dgm:prSet/>
      <dgm:spPr/>
      <dgm:t>
        <a:bodyPr/>
        <a:lstStyle/>
        <a:p>
          <a:endParaRPr lang="en-US"/>
        </a:p>
      </dgm:t>
    </dgm:pt>
    <dgm:pt modelId="{3130446D-C66E-42D3-A413-6F2684610FEA}" type="sibTrans" cxnId="{95AEC237-B6D9-4B7B-929F-C8F0995586DB}">
      <dgm:prSet/>
      <dgm:spPr/>
      <dgm:t>
        <a:bodyPr/>
        <a:lstStyle/>
        <a:p>
          <a:endParaRPr lang="en-US"/>
        </a:p>
      </dgm:t>
    </dgm:pt>
    <dgm:pt modelId="{1B7C8D4B-7FD0-48EB-9624-9CF76613F691}">
      <dgm:prSet phldrT="[Text]" custT="1"/>
      <dgm:spPr/>
      <dgm:t>
        <a:bodyPr/>
        <a:lstStyle/>
        <a:p>
          <a:r>
            <a:rPr lang="en-US" sz="4000" dirty="0" smtClean="0"/>
            <a:t>Unskilled </a:t>
          </a:r>
          <a:endParaRPr lang="en-US" sz="4000" dirty="0"/>
        </a:p>
      </dgm:t>
    </dgm:pt>
    <dgm:pt modelId="{E3B73EEC-3E45-48E3-ABEF-4CF7F577D3F6}" type="parTrans" cxnId="{B760CAE1-9F3C-408C-B7FB-ED20C444FD4C}">
      <dgm:prSet/>
      <dgm:spPr/>
      <dgm:t>
        <a:bodyPr/>
        <a:lstStyle/>
        <a:p>
          <a:endParaRPr lang="en-US"/>
        </a:p>
      </dgm:t>
    </dgm:pt>
    <dgm:pt modelId="{443717AA-7277-486B-B38A-879296C0BDB1}" type="sibTrans" cxnId="{B760CAE1-9F3C-408C-B7FB-ED20C444FD4C}">
      <dgm:prSet/>
      <dgm:spPr/>
      <dgm:t>
        <a:bodyPr/>
        <a:lstStyle/>
        <a:p>
          <a:endParaRPr lang="en-US"/>
        </a:p>
      </dgm:t>
    </dgm:pt>
    <dgm:pt modelId="{13B47374-0599-43B6-BF34-E2B657ED0D31}" type="pres">
      <dgm:prSet presAssocID="{E46253D2-BB57-4121-ACE6-2738FE123736}" presName="Name0" presStyleCnt="0">
        <dgm:presLayoutVars>
          <dgm:dir/>
          <dgm:animLvl val="lvl"/>
          <dgm:resizeHandles val="exact"/>
        </dgm:presLayoutVars>
      </dgm:prSet>
      <dgm:spPr/>
    </dgm:pt>
    <dgm:pt modelId="{5CB21565-122F-4C5F-90E2-914CF0F5EF43}" type="pres">
      <dgm:prSet presAssocID="{B365043F-306E-4025-9609-1F6E4AA93CB9}" presName="Name8" presStyleCnt="0"/>
      <dgm:spPr/>
    </dgm:pt>
    <dgm:pt modelId="{06D5858F-80DF-47ED-A3BF-39AC101C6163}" type="pres">
      <dgm:prSet presAssocID="{B365043F-306E-4025-9609-1F6E4AA93CB9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F95F13-AC9F-4853-B036-6CBAD105B2D4}" type="pres">
      <dgm:prSet presAssocID="{B365043F-306E-4025-9609-1F6E4AA93C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A4E49-2A44-492C-8ED5-1CA0EDFEA9BE}" type="pres">
      <dgm:prSet presAssocID="{6E8E9F04-6206-4905-BFB1-4AE033B0073C}" presName="Name8" presStyleCnt="0"/>
      <dgm:spPr/>
    </dgm:pt>
    <dgm:pt modelId="{3F67826E-61AE-4A1A-BFC8-519F9282CEC8}" type="pres">
      <dgm:prSet presAssocID="{6E8E9F04-6206-4905-BFB1-4AE033B0073C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F43CE-CF2A-4C45-A3C9-3560697C314D}" type="pres">
      <dgm:prSet presAssocID="{6E8E9F04-6206-4905-BFB1-4AE033B007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EEEF4A-C88F-4519-B457-112D4CBC0545}" type="pres">
      <dgm:prSet presAssocID="{1B7C8D4B-7FD0-48EB-9624-9CF76613F691}" presName="Name8" presStyleCnt="0"/>
      <dgm:spPr/>
    </dgm:pt>
    <dgm:pt modelId="{7337EF49-F2AD-4B22-B607-501C32A2301E}" type="pres">
      <dgm:prSet presAssocID="{1B7C8D4B-7FD0-48EB-9624-9CF76613F691}" presName="level" presStyleLbl="node1" presStyleIdx="2" presStyleCnt="3" custLinFactNeighborX="-118" custLinFactNeighborY="-30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6B6183-32EC-4745-8316-79E7457BB4E7}" type="pres">
      <dgm:prSet presAssocID="{1B7C8D4B-7FD0-48EB-9624-9CF76613F69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615CC3-AC4F-414E-AEE7-1437BE1589DE}" type="presOf" srcId="{B365043F-306E-4025-9609-1F6E4AA93CB9}" destId="{06D5858F-80DF-47ED-A3BF-39AC101C6163}" srcOrd="0" destOrd="0" presId="urn:microsoft.com/office/officeart/2005/8/layout/pyramid1"/>
    <dgm:cxn modelId="{E2B3EBD0-C4A8-4577-A1D6-FB3338FCF0B2}" type="presOf" srcId="{6E8E9F04-6206-4905-BFB1-4AE033B0073C}" destId="{57BF43CE-CF2A-4C45-A3C9-3560697C314D}" srcOrd="1" destOrd="0" presId="urn:microsoft.com/office/officeart/2005/8/layout/pyramid1"/>
    <dgm:cxn modelId="{552D2B8E-85CA-487D-82A4-26D55625E905}" type="presOf" srcId="{E46253D2-BB57-4121-ACE6-2738FE123736}" destId="{13B47374-0599-43B6-BF34-E2B657ED0D31}" srcOrd="0" destOrd="0" presId="urn:microsoft.com/office/officeart/2005/8/layout/pyramid1"/>
    <dgm:cxn modelId="{7E4FD528-ACF3-4E38-9A0C-836CD128E0B7}" type="presOf" srcId="{B365043F-306E-4025-9609-1F6E4AA93CB9}" destId="{6DF95F13-AC9F-4853-B036-6CBAD105B2D4}" srcOrd="1" destOrd="0" presId="urn:microsoft.com/office/officeart/2005/8/layout/pyramid1"/>
    <dgm:cxn modelId="{ABB3BD72-3B99-45B9-AF7A-FB1C6441B712}" type="presOf" srcId="{1B7C8D4B-7FD0-48EB-9624-9CF76613F691}" destId="{806B6183-32EC-4745-8316-79E7457BB4E7}" srcOrd="1" destOrd="0" presId="urn:microsoft.com/office/officeart/2005/8/layout/pyramid1"/>
    <dgm:cxn modelId="{B760CAE1-9F3C-408C-B7FB-ED20C444FD4C}" srcId="{E46253D2-BB57-4121-ACE6-2738FE123736}" destId="{1B7C8D4B-7FD0-48EB-9624-9CF76613F691}" srcOrd="2" destOrd="0" parTransId="{E3B73EEC-3E45-48E3-ABEF-4CF7F577D3F6}" sibTransId="{443717AA-7277-486B-B38A-879296C0BDB1}"/>
    <dgm:cxn modelId="{FBF4E3FB-803C-411B-8494-2F71217E8F88}" type="presOf" srcId="{6E8E9F04-6206-4905-BFB1-4AE033B0073C}" destId="{3F67826E-61AE-4A1A-BFC8-519F9282CEC8}" srcOrd="0" destOrd="0" presId="urn:microsoft.com/office/officeart/2005/8/layout/pyramid1"/>
    <dgm:cxn modelId="{50E226C1-73D6-447C-A6E5-FD2F35C3DE66}" srcId="{E46253D2-BB57-4121-ACE6-2738FE123736}" destId="{B365043F-306E-4025-9609-1F6E4AA93CB9}" srcOrd="0" destOrd="0" parTransId="{4A1D1C17-E6CF-4541-BA01-709243D30558}" sibTransId="{B1B15115-FB21-4257-BE46-8A0F3FB627AD}"/>
    <dgm:cxn modelId="{95AEC237-B6D9-4B7B-929F-C8F0995586DB}" srcId="{E46253D2-BB57-4121-ACE6-2738FE123736}" destId="{6E8E9F04-6206-4905-BFB1-4AE033B0073C}" srcOrd="1" destOrd="0" parTransId="{FC41B1A3-407F-48FF-B5FE-CA1C365E57D7}" sibTransId="{3130446D-C66E-42D3-A413-6F2684610FEA}"/>
    <dgm:cxn modelId="{E44B8DAD-FC37-4179-B875-C09AFDF9440B}" type="presOf" srcId="{1B7C8D4B-7FD0-48EB-9624-9CF76613F691}" destId="{7337EF49-F2AD-4B22-B607-501C32A2301E}" srcOrd="0" destOrd="0" presId="urn:microsoft.com/office/officeart/2005/8/layout/pyramid1"/>
    <dgm:cxn modelId="{7E989151-2504-4724-B5C5-BF47F2CD64B9}" type="presParOf" srcId="{13B47374-0599-43B6-BF34-E2B657ED0D31}" destId="{5CB21565-122F-4C5F-90E2-914CF0F5EF43}" srcOrd="0" destOrd="0" presId="urn:microsoft.com/office/officeart/2005/8/layout/pyramid1"/>
    <dgm:cxn modelId="{D5732318-8142-46A7-90AD-F99FCF908BBE}" type="presParOf" srcId="{5CB21565-122F-4C5F-90E2-914CF0F5EF43}" destId="{06D5858F-80DF-47ED-A3BF-39AC101C6163}" srcOrd="0" destOrd="0" presId="urn:microsoft.com/office/officeart/2005/8/layout/pyramid1"/>
    <dgm:cxn modelId="{413384AC-15BB-43CA-9EB5-4DD1D7335EEF}" type="presParOf" srcId="{5CB21565-122F-4C5F-90E2-914CF0F5EF43}" destId="{6DF95F13-AC9F-4853-B036-6CBAD105B2D4}" srcOrd="1" destOrd="0" presId="urn:microsoft.com/office/officeart/2005/8/layout/pyramid1"/>
    <dgm:cxn modelId="{8505B12F-6D68-4219-B629-5E5001FE9131}" type="presParOf" srcId="{13B47374-0599-43B6-BF34-E2B657ED0D31}" destId="{EEFA4E49-2A44-492C-8ED5-1CA0EDFEA9BE}" srcOrd="1" destOrd="0" presId="urn:microsoft.com/office/officeart/2005/8/layout/pyramid1"/>
    <dgm:cxn modelId="{4073A58C-ABFE-4B0E-95D1-AAB453481AC1}" type="presParOf" srcId="{EEFA4E49-2A44-492C-8ED5-1CA0EDFEA9BE}" destId="{3F67826E-61AE-4A1A-BFC8-519F9282CEC8}" srcOrd="0" destOrd="0" presId="urn:microsoft.com/office/officeart/2005/8/layout/pyramid1"/>
    <dgm:cxn modelId="{2797B34D-9732-4800-B38B-6BB2CBDC027E}" type="presParOf" srcId="{EEFA4E49-2A44-492C-8ED5-1CA0EDFEA9BE}" destId="{57BF43CE-CF2A-4C45-A3C9-3560697C314D}" srcOrd="1" destOrd="0" presId="urn:microsoft.com/office/officeart/2005/8/layout/pyramid1"/>
    <dgm:cxn modelId="{A4B4B463-E515-4893-9BD9-31A06A0E4D54}" type="presParOf" srcId="{13B47374-0599-43B6-BF34-E2B657ED0D31}" destId="{95EEEF4A-C88F-4519-B457-112D4CBC0545}" srcOrd="2" destOrd="0" presId="urn:microsoft.com/office/officeart/2005/8/layout/pyramid1"/>
    <dgm:cxn modelId="{A8D29B8E-E816-4666-9F29-E6C8222829BF}" type="presParOf" srcId="{95EEEF4A-C88F-4519-B457-112D4CBC0545}" destId="{7337EF49-F2AD-4B22-B607-501C32A2301E}" srcOrd="0" destOrd="0" presId="urn:microsoft.com/office/officeart/2005/8/layout/pyramid1"/>
    <dgm:cxn modelId="{83671066-1919-48AC-ABF0-CFC9FB4CE213}" type="presParOf" srcId="{95EEEF4A-C88F-4519-B457-112D4CBC0545}" destId="{806B6183-32EC-4745-8316-79E7457BB4E7}" srcOrd="1" destOrd="0" presId="urn:microsoft.com/office/officeart/2005/8/layout/pyramid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A05CBA-26E9-4124-BE71-DB889501B85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579E03D8-7F4E-41B6-9E2B-9015C221F5A4}">
      <dgm:prSet phldrT="[Text]" custT="1"/>
      <dgm:spPr/>
      <dgm:t>
        <a:bodyPr/>
        <a:lstStyle/>
        <a:p>
          <a:r>
            <a:rPr lang="en-US" sz="3200" dirty="0" smtClean="0"/>
            <a:t>PT</a:t>
          </a:r>
          <a:endParaRPr lang="en-US" sz="3200" dirty="0"/>
        </a:p>
      </dgm:t>
    </dgm:pt>
    <dgm:pt modelId="{DF2CD584-EA05-48A7-B92B-BCBCD4F8AD0F}" type="parTrans" cxnId="{93912C78-C533-41F2-805F-4225AF346977}">
      <dgm:prSet/>
      <dgm:spPr/>
      <dgm:t>
        <a:bodyPr/>
        <a:lstStyle/>
        <a:p>
          <a:endParaRPr lang="en-US"/>
        </a:p>
      </dgm:t>
    </dgm:pt>
    <dgm:pt modelId="{CB0A9CB0-489C-4ED6-8567-78A54E69848D}" type="sibTrans" cxnId="{93912C78-C533-41F2-805F-4225AF346977}">
      <dgm:prSet/>
      <dgm:spPr/>
      <dgm:t>
        <a:bodyPr/>
        <a:lstStyle/>
        <a:p>
          <a:endParaRPr lang="en-US"/>
        </a:p>
      </dgm:t>
    </dgm:pt>
    <dgm:pt modelId="{F3C31759-D1FF-468F-AF59-4281E19A8E4A}">
      <dgm:prSet phldrT="[Text]"/>
      <dgm:spPr/>
      <dgm:t>
        <a:bodyPr/>
        <a:lstStyle/>
        <a:p>
          <a:r>
            <a:rPr lang="en-US" dirty="0" smtClean="0"/>
            <a:t>SM/SMK </a:t>
          </a:r>
          <a:endParaRPr lang="en-US" dirty="0"/>
        </a:p>
      </dgm:t>
    </dgm:pt>
    <dgm:pt modelId="{538B62D8-D09E-480F-8D2C-0AEAEF63A949}" type="parTrans" cxnId="{509DBC2F-0380-46E1-9248-2F8E526D64D3}">
      <dgm:prSet/>
      <dgm:spPr/>
      <dgm:t>
        <a:bodyPr/>
        <a:lstStyle/>
        <a:p>
          <a:endParaRPr lang="en-US"/>
        </a:p>
      </dgm:t>
    </dgm:pt>
    <dgm:pt modelId="{22778501-186A-45DD-B07D-EA8749E76358}" type="sibTrans" cxnId="{509DBC2F-0380-46E1-9248-2F8E526D64D3}">
      <dgm:prSet/>
      <dgm:spPr/>
      <dgm:t>
        <a:bodyPr/>
        <a:lstStyle/>
        <a:p>
          <a:endParaRPr lang="en-US"/>
        </a:p>
      </dgm:t>
    </dgm:pt>
    <dgm:pt modelId="{B0B2F77F-1C81-460D-BA6F-C19CB55186C5}">
      <dgm:prSet phldrT="[Text]"/>
      <dgm:spPr/>
      <dgm:t>
        <a:bodyPr/>
        <a:lstStyle/>
        <a:p>
          <a:r>
            <a:rPr lang="en-US" dirty="0" smtClean="0"/>
            <a:t>SD + SMP</a:t>
          </a:r>
          <a:endParaRPr lang="en-US" dirty="0"/>
        </a:p>
      </dgm:t>
    </dgm:pt>
    <dgm:pt modelId="{3EE6A603-334C-4765-AF10-D7D82715B5CF}" type="parTrans" cxnId="{F5814A1A-8FC1-4C73-96FB-0367A32FB22E}">
      <dgm:prSet/>
      <dgm:spPr/>
      <dgm:t>
        <a:bodyPr/>
        <a:lstStyle/>
        <a:p>
          <a:endParaRPr lang="en-US"/>
        </a:p>
      </dgm:t>
    </dgm:pt>
    <dgm:pt modelId="{57B4858F-0DD8-4641-9455-B1DA00E9B1C8}" type="sibTrans" cxnId="{F5814A1A-8FC1-4C73-96FB-0367A32FB22E}">
      <dgm:prSet/>
      <dgm:spPr/>
      <dgm:t>
        <a:bodyPr/>
        <a:lstStyle/>
        <a:p>
          <a:endParaRPr lang="en-US"/>
        </a:p>
      </dgm:t>
    </dgm:pt>
    <dgm:pt modelId="{42116BB8-B7D8-48AE-9A73-EB20E89284EA}" type="pres">
      <dgm:prSet presAssocID="{03A05CBA-26E9-4124-BE71-DB889501B85A}" presName="Name0" presStyleCnt="0">
        <dgm:presLayoutVars>
          <dgm:dir/>
          <dgm:animLvl val="lvl"/>
          <dgm:resizeHandles val="exact"/>
        </dgm:presLayoutVars>
      </dgm:prSet>
      <dgm:spPr/>
    </dgm:pt>
    <dgm:pt modelId="{1E2E8F0A-EF88-4E89-8A17-4977291B45CE}" type="pres">
      <dgm:prSet presAssocID="{579E03D8-7F4E-41B6-9E2B-9015C221F5A4}" presName="Name8" presStyleCnt="0"/>
      <dgm:spPr/>
    </dgm:pt>
    <dgm:pt modelId="{C8AB4505-EA35-493D-B464-D6B16E04199B}" type="pres">
      <dgm:prSet presAssocID="{579E03D8-7F4E-41B6-9E2B-9015C221F5A4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094106-E001-47FF-9C5D-778C8483F739}" type="pres">
      <dgm:prSet presAssocID="{579E03D8-7F4E-41B6-9E2B-9015C221F5A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A1A26-A876-479D-B88C-02923043C28F}" type="pres">
      <dgm:prSet presAssocID="{F3C31759-D1FF-468F-AF59-4281E19A8E4A}" presName="Name8" presStyleCnt="0"/>
      <dgm:spPr/>
    </dgm:pt>
    <dgm:pt modelId="{BC017F9A-10E0-4CAF-A41B-5A76AA8BA891}" type="pres">
      <dgm:prSet presAssocID="{F3C31759-D1FF-468F-AF59-4281E19A8E4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0259F-BF2D-4A40-B9D1-23634EEDE88C}" type="pres">
      <dgm:prSet presAssocID="{F3C31759-D1FF-468F-AF59-4281E19A8E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6AAC1-F759-48F9-8485-5DACD66F4774}" type="pres">
      <dgm:prSet presAssocID="{B0B2F77F-1C81-460D-BA6F-C19CB55186C5}" presName="Name8" presStyleCnt="0"/>
      <dgm:spPr/>
    </dgm:pt>
    <dgm:pt modelId="{32A95A1C-F8BD-4C10-A4F9-DAE892EA745A}" type="pres">
      <dgm:prSet presAssocID="{B0B2F77F-1C81-460D-BA6F-C19CB55186C5}" presName="level" presStyleLbl="node1" presStyleIdx="2" presStyleCnt="3" custLinFactNeighborX="-2477" custLinFactNeighborY="-30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551B7B-0330-435D-B5C1-F8E15EBBF806}" type="pres">
      <dgm:prSet presAssocID="{B0B2F77F-1C81-460D-BA6F-C19CB55186C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01B4E6-6AD8-41FF-95A5-A3199442B26A}" type="presOf" srcId="{F3C31759-D1FF-468F-AF59-4281E19A8E4A}" destId="{BC017F9A-10E0-4CAF-A41B-5A76AA8BA891}" srcOrd="0" destOrd="0" presId="urn:microsoft.com/office/officeart/2005/8/layout/pyramid1"/>
    <dgm:cxn modelId="{C4E68AD2-B632-4214-BBDF-F49CFD9F2B66}" type="presOf" srcId="{03A05CBA-26E9-4124-BE71-DB889501B85A}" destId="{42116BB8-B7D8-48AE-9A73-EB20E89284EA}" srcOrd="0" destOrd="0" presId="urn:microsoft.com/office/officeart/2005/8/layout/pyramid1"/>
    <dgm:cxn modelId="{93912C78-C533-41F2-805F-4225AF346977}" srcId="{03A05CBA-26E9-4124-BE71-DB889501B85A}" destId="{579E03D8-7F4E-41B6-9E2B-9015C221F5A4}" srcOrd="0" destOrd="0" parTransId="{DF2CD584-EA05-48A7-B92B-BCBCD4F8AD0F}" sibTransId="{CB0A9CB0-489C-4ED6-8567-78A54E69848D}"/>
    <dgm:cxn modelId="{ECE124F4-2B66-4F20-B26C-C5D2A56FC042}" type="presOf" srcId="{579E03D8-7F4E-41B6-9E2B-9015C221F5A4}" destId="{C8AB4505-EA35-493D-B464-D6B16E04199B}" srcOrd="0" destOrd="0" presId="urn:microsoft.com/office/officeart/2005/8/layout/pyramid1"/>
    <dgm:cxn modelId="{F1492742-31A0-4C6E-BE44-1145F50316B5}" type="presOf" srcId="{B0B2F77F-1C81-460D-BA6F-C19CB55186C5}" destId="{1F551B7B-0330-435D-B5C1-F8E15EBBF806}" srcOrd="1" destOrd="0" presId="urn:microsoft.com/office/officeart/2005/8/layout/pyramid1"/>
    <dgm:cxn modelId="{1D573595-7AE3-4EF3-B2F7-2D04B85435A7}" type="presOf" srcId="{B0B2F77F-1C81-460D-BA6F-C19CB55186C5}" destId="{32A95A1C-F8BD-4C10-A4F9-DAE892EA745A}" srcOrd="0" destOrd="0" presId="urn:microsoft.com/office/officeart/2005/8/layout/pyramid1"/>
    <dgm:cxn modelId="{02580A83-A5D8-465A-9540-2188006A8E9B}" type="presOf" srcId="{579E03D8-7F4E-41B6-9E2B-9015C221F5A4}" destId="{B5094106-E001-47FF-9C5D-778C8483F739}" srcOrd="1" destOrd="0" presId="urn:microsoft.com/office/officeart/2005/8/layout/pyramid1"/>
    <dgm:cxn modelId="{F5814A1A-8FC1-4C73-96FB-0367A32FB22E}" srcId="{03A05CBA-26E9-4124-BE71-DB889501B85A}" destId="{B0B2F77F-1C81-460D-BA6F-C19CB55186C5}" srcOrd="2" destOrd="0" parTransId="{3EE6A603-334C-4765-AF10-D7D82715B5CF}" sibTransId="{57B4858F-0DD8-4641-9455-B1DA00E9B1C8}"/>
    <dgm:cxn modelId="{509DBC2F-0380-46E1-9248-2F8E526D64D3}" srcId="{03A05CBA-26E9-4124-BE71-DB889501B85A}" destId="{F3C31759-D1FF-468F-AF59-4281E19A8E4A}" srcOrd="1" destOrd="0" parTransId="{538B62D8-D09E-480F-8D2C-0AEAEF63A949}" sibTransId="{22778501-186A-45DD-B07D-EA8749E76358}"/>
    <dgm:cxn modelId="{A1254383-0E6B-44C2-ACEA-B64B3D53CF6D}" type="presOf" srcId="{F3C31759-D1FF-468F-AF59-4281E19A8E4A}" destId="{38B0259F-BF2D-4A40-B9D1-23634EEDE88C}" srcOrd="1" destOrd="0" presId="urn:microsoft.com/office/officeart/2005/8/layout/pyramid1"/>
    <dgm:cxn modelId="{7E69E3D5-D280-4ED4-95F2-99496D0AD7AC}" type="presParOf" srcId="{42116BB8-B7D8-48AE-9A73-EB20E89284EA}" destId="{1E2E8F0A-EF88-4E89-8A17-4977291B45CE}" srcOrd="0" destOrd="0" presId="urn:microsoft.com/office/officeart/2005/8/layout/pyramid1"/>
    <dgm:cxn modelId="{4CA9C514-83B6-4D83-BAA0-7AE2E60C3165}" type="presParOf" srcId="{1E2E8F0A-EF88-4E89-8A17-4977291B45CE}" destId="{C8AB4505-EA35-493D-B464-D6B16E04199B}" srcOrd="0" destOrd="0" presId="urn:microsoft.com/office/officeart/2005/8/layout/pyramid1"/>
    <dgm:cxn modelId="{613529C2-6BB5-43D7-9E19-386EB6D6B2A1}" type="presParOf" srcId="{1E2E8F0A-EF88-4E89-8A17-4977291B45CE}" destId="{B5094106-E001-47FF-9C5D-778C8483F739}" srcOrd="1" destOrd="0" presId="urn:microsoft.com/office/officeart/2005/8/layout/pyramid1"/>
    <dgm:cxn modelId="{5D21FF77-8BC4-45FD-ABCC-03BE3B9683DB}" type="presParOf" srcId="{42116BB8-B7D8-48AE-9A73-EB20E89284EA}" destId="{607A1A26-A876-479D-B88C-02923043C28F}" srcOrd="1" destOrd="0" presId="urn:microsoft.com/office/officeart/2005/8/layout/pyramid1"/>
    <dgm:cxn modelId="{CB9996BF-EEBB-4007-8DAE-13A41AB8D7E2}" type="presParOf" srcId="{607A1A26-A876-479D-B88C-02923043C28F}" destId="{BC017F9A-10E0-4CAF-A41B-5A76AA8BA891}" srcOrd="0" destOrd="0" presId="urn:microsoft.com/office/officeart/2005/8/layout/pyramid1"/>
    <dgm:cxn modelId="{18DA3EAF-857D-40DA-BFC4-983E3FB180DC}" type="presParOf" srcId="{607A1A26-A876-479D-B88C-02923043C28F}" destId="{38B0259F-BF2D-4A40-B9D1-23634EEDE88C}" srcOrd="1" destOrd="0" presId="urn:microsoft.com/office/officeart/2005/8/layout/pyramid1"/>
    <dgm:cxn modelId="{4C635ECB-200F-492E-A1CC-A2DD89187529}" type="presParOf" srcId="{42116BB8-B7D8-48AE-9A73-EB20E89284EA}" destId="{6056AAC1-F759-48F9-8485-5DACD66F4774}" srcOrd="2" destOrd="0" presId="urn:microsoft.com/office/officeart/2005/8/layout/pyramid1"/>
    <dgm:cxn modelId="{919204DC-CC10-4415-91F4-FEEE29FBBE51}" type="presParOf" srcId="{6056AAC1-F759-48F9-8485-5DACD66F4774}" destId="{32A95A1C-F8BD-4C10-A4F9-DAE892EA745A}" srcOrd="0" destOrd="0" presId="urn:microsoft.com/office/officeart/2005/8/layout/pyramid1"/>
    <dgm:cxn modelId="{D29A942D-1A5B-4EA4-91E6-2BCB0218408C}" type="presParOf" srcId="{6056AAC1-F759-48F9-8485-5DACD66F4774}" destId="{1F551B7B-0330-435D-B5C1-F8E15EBBF806}" srcOrd="1" destOrd="0" presId="urn:microsoft.com/office/officeart/2005/8/layout/pyramid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46253D2-BB57-4121-ACE6-2738FE12373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B365043F-306E-4025-9609-1F6E4AA93CB9}">
      <dgm:prSet phldrT="[Text]" custT="1"/>
      <dgm:spPr/>
      <dgm:t>
        <a:bodyPr/>
        <a:lstStyle/>
        <a:p>
          <a:r>
            <a:rPr lang="en-US" sz="2800" dirty="0" smtClean="0"/>
            <a:t>MGR</a:t>
          </a:r>
          <a:endParaRPr lang="en-US" sz="2800" dirty="0"/>
        </a:p>
      </dgm:t>
    </dgm:pt>
    <dgm:pt modelId="{4A1D1C17-E6CF-4541-BA01-709243D30558}" type="parTrans" cxnId="{50E226C1-73D6-447C-A6E5-FD2F35C3DE66}">
      <dgm:prSet/>
      <dgm:spPr/>
      <dgm:t>
        <a:bodyPr/>
        <a:lstStyle/>
        <a:p>
          <a:endParaRPr lang="en-US"/>
        </a:p>
      </dgm:t>
    </dgm:pt>
    <dgm:pt modelId="{B1B15115-FB21-4257-BE46-8A0F3FB627AD}" type="sibTrans" cxnId="{50E226C1-73D6-447C-A6E5-FD2F35C3DE66}">
      <dgm:prSet/>
      <dgm:spPr/>
      <dgm:t>
        <a:bodyPr/>
        <a:lstStyle/>
        <a:p>
          <a:endParaRPr lang="en-US"/>
        </a:p>
      </dgm:t>
    </dgm:pt>
    <dgm:pt modelId="{6E8E9F04-6206-4905-BFB1-4AE033B0073C}">
      <dgm:prSet phldrT="[Text]" custT="1"/>
      <dgm:spPr/>
      <dgm:t>
        <a:bodyPr/>
        <a:lstStyle/>
        <a:p>
          <a:r>
            <a:rPr lang="en-US" sz="3200" dirty="0" smtClean="0"/>
            <a:t>Skilled</a:t>
          </a:r>
          <a:endParaRPr lang="en-US" sz="3200" dirty="0"/>
        </a:p>
      </dgm:t>
    </dgm:pt>
    <dgm:pt modelId="{FC41B1A3-407F-48FF-B5FE-CA1C365E57D7}" type="parTrans" cxnId="{95AEC237-B6D9-4B7B-929F-C8F0995586DB}">
      <dgm:prSet/>
      <dgm:spPr/>
      <dgm:t>
        <a:bodyPr/>
        <a:lstStyle/>
        <a:p>
          <a:endParaRPr lang="en-US"/>
        </a:p>
      </dgm:t>
    </dgm:pt>
    <dgm:pt modelId="{3130446D-C66E-42D3-A413-6F2684610FEA}" type="sibTrans" cxnId="{95AEC237-B6D9-4B7B-929F-C8F0995586DB}">
      <dgm:prSet/>
      <dgm:spPr/>
      <dgm:t>
        <a:bodyPr/>
        <a:lstStyle/>
        <a:p>
          <a:endParaRPr lang="en-US"/>
        </a:p>
      </dgm:t>
    </dgm:pt>
    <dgm:pt modelId="{1B7C8D4B-7FD0-48EB-9624-9CF76613F691}">
      <dgm:prSet phldrT="[Text]" custT="1"/>
      <dgm:spPr/>
      <dgm:t>
        <a:bodyPr/>
        <a:lstStyle/>
        <a:p>
          <a:r>
            <a:rPr lang="en-US" sz="4000" dirty="0" smtClean="0"/>
            <a:t>Unskilled </a:t>
          </a:r>
          <a:endParaRPr lang="en-US" sz="4000" dirty="0"/>
        </a:p>
      </dgm:t>
    </dgm:pt>
    <dgm:pt modelId="{E3B73EEC-3E45-48E3-ABEF-4CF7F577D3F6}" type="parTrans" cxnId="{B760CAE1-9F3C-408C-B7FB-ED20C444FD4C}">
      <dgm:prSet/>
      <dgm:spPr/>
      <dgm:t>
        <a:bodyPr/>
        <a:lstStyle/>
        <a:p>
          <a:endParaRPr lang="en-US"/>
        </a:p>
      </dgm:t>
    </dgm:pt>
    <dgm:pt modelId="{443717AA-7277-486B-B38A-879296C0BDB1}" type="sibTrans" cxnId="{B760CAE1-9F3C-408C-B7FB-ED20C444FD4C}">
      <dgm:prSet/>
      <dgm:spPr/>
      <dgm:t>
        <a:bodyPr/>
        <a:lstStyle/>
        <a:p>
          <a:endParaRPr lang="en-US"/>
        </a:p>
      </dgm:t>
    </dgm:pt>
    <dgm:pt modelId="{13B47374-0599-43B6-BF34-E2B657ED0D31}" type="pres">
      <dgm:prSet presAssocID="{E46253D2-BB57-4121-ACE6-2738FE123736}" presName="Name0" presStyleCnt="0">
        <dgm:presLayoutVars>
          <dgm:dir/>
          <dgm:animLvl val="lvl"/>
          <dgm:resizeHandles val="exact"/>
        </dgm:presLayoutVars>
      </dgm:prSet>
      <dgm:spPr/>
    </dgm:pt>
    <dgm:pt modelId="{5CB21565-122F-4C5F-90E2-914CF0F5EF43}" type="pres">
      <dgm:prSet presAssocID="{B365043F-306E-4025-9609-1F6E4AA93CB9}" presName="Name8" presStyleCnt="0"/>
      <dgm:spPr/>
    </dgm:pt>
    <dgm:pt modelId="{06D5858F-80DF-47ED-A3BF-39AC101C6163}" type="pres">
      <dgm:prSet presAssocID="{B365043F-306E-4025-9609-1F6E4AA93CB9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F95F13-AC9F-4853-B036-6CBAD105B2D4}" type="pres">
      <dgm:prSet presAssocID="{B365043F-306E-4025-9609-1F6E4AA93C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A4E49-2A44-492C-8ED5-1CA0EDFEA9BE}" type="pres">
      <dgm:prSet presAssocID="{6E8E9F04-6206-4905-BFB1-4AE033B0073C}" presName="Name8" presStyleCnt="0"/>
      <dgm:spPr/>
    </dgm:pt>
    <dgm:pt modelId="{3F67826E-61AE-4A1A-BFC8-519F9282CEC8}" type="pres">
      <dgm:prSet presAssocID="{6E8E9F04-6206-4905-BFB1-4AE033B0073C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F43CE-CF2A-4C45-A3C9-3560697C314D}" type="pres">
      <dgm:prSet presAssocID="{6E8E9F04-6206-4905-BFB1-4AE033B007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EEEF4A-C88F-4519-B457-112D4CBC0545}" type="pres">
      <dgm:prSet presAssocID="{1B7C8D4B-7FD0-48EB-9624-9CF76613F691}" presName="Name8" presStyleCnt="0"/>
      <dgm:spPr/>
    </dgm:pt>
    <dgm:pt modelId="{7337EF49-F2AD-4B22-B607-501C32A2301E}" type="pres">
      <dgm:prSet presAssocID="{1B7C8D4B-7FD0-48EB-9624-9CF76613F691}" presName="level" presStyleLbl="node1" presStyleIdx="2" presStyleCnt="3" custLinFactNeighborX="-118" custLinFactNeighborY="-30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6B6183-32EC-4745-8316-79E7457BB4E7}" type="pres">
      <dgm:prSet presAssocID="{1B7C8D4B-7FD0-48EB-9624-9CF76613F69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7C9011-E16D-4D98-8F14-0E6309936354}" type="presOf" srcId="{B365043F-306E-4025-9609-1F6E4AA93CB9}" destId="{6DF95F13-AC9F-4853-B036-6CBAD105B2D4}" srcOrd="1" destOrd="0" presId="urn:microsoft.com/office/officeart/2005/8/layout/pyramid1"/>
    <dgm:cxn modelId="{53C94B4A-5F8A-4FCE-B54B-A79EF04AA015}" type="presOf" srcId="{1B7C8D4B-7FD0-48EB-9624-9CF76613F691}" destId="{806B6183-32EC-4745-8316-79E7457BB4E7}" srcOrd="1" destOrd="0" presId="urn:microsoft.com/office/officeart/2005/8/layout/pyramid1"/>
    <dgm:cxn modelId="{751D4EEC-7F1A-4E99-AF90-B42AA379025F}" type="presOf" srcId="{6E8E9F04-6206-4905-BFB1-4AE033B0073C}" destId="{3F67826E-61AE-4A1A-BFC8-519F9282CEC8}" srcOrd="0" destOrd="0" presId="urn:microsoft.com/office/officeart/2005/8/layout/pyramid1"/>
    <dgm:cxn modelId="{3DFAAFA3-E7C2-46E1-83CF-A2E01632B938}" type="presOf" srcId="{E46253D2-BB57-4121-ACE6-2738FE123736}" destId="{13B47374-0599-43B6-BF34-E2B657ED0D31}" srcOrd="0" destOrd="0" presId="urn:microsoft.com/office/officeart/2005/8/layout/pyramid1"/>
    <dgm:cxn modelId="{6030E55D-3787-47D5-A9A6-9598C2F71D52}" type="presOf" srcId="{1B7C8D4B-7FD0-48EB-9624-9CF76613F691}" destId="{7337EF49-F2AD-4B22-B607-501C32A2301E}" srcOrd="0" destOrd="0" presId="urn:microsoft.com/office/officeart/2005/8/layout/pyramid1"/>
    <dgm:cxn modelId="{B760CAE1-9F3C-408C-B7FB-ED20C444FD4C}" srcId="{E46253D2-BB57-4121-ACE6-2738FE123736}" destId="{1B7C8D4B-7FD0-48EB-9624-9CF76613F691}" srcOrd="2" destOrd="0" parTransId="{E3B73EEC-3E45-48E3-ABEF-4CF7F577D3F6}" sibTransId="{443717AA-7277-486B-B38A-879296C0BDB1}"/>
    <dgm:cxn modelId="{432808D4-1B09-474B-A525-57546CF7C7C9}" type="presOf" srcId="{6E8E9F04-6206-4905-BFB1-4AE033B0073C}" destId="{57BF43CE-CF2A-4C45-A3C9-3560697C314D}" srcOrd="1" destOrd="0" presId="urn:microsoft.com/office/officeart/2005/8/layout/pyramid1"/>
    <dgm:cxn modelId="{50E226C1-73D6-447C-A6E5-FD2F35C3DE66}" srcId="{E46253D2-BB57-4121-ACE6-2738FE123736}" destId="{B365043F-306E-4025-9609-1F6E4AA93CB9}" srcOrd="0" destOrd="0" parTransId="{4A1D1C17-E6CF-4541-BA01-709243D30558}" sibTransId="{B1B15115-FB21-4257-BE46-8A0F3FB627AD}"/>
    <dgm:cxn modelId="{95AEC237-B6D9-4B7B-929F-C8F0995586DB}" srcId="{E46253D2-BB57-4121-ACE6-2738FE123736}" destId="{6E8E9F04-6206-4905-BFB1-4AE033B0073C}" srcOrd="1" destOrd="0" parTransId="{FC41B1A3-407F-48FF-B5FE-CA1C365E57D7}" sibTransId="{3130446D-C66E-42D3-A413-6F2684610FEA}"/>
    <dgm:cxn modelId="{79ED29B0-92FC-43B7-AD58-F084FBC54EC8}" type="presOf" srcId="{B365043F-306E-4025-9609-1F6E4AA93CB9}" destId="{06D5858F-80DF-47ED-A3BF-39AC101C6163}" srcOrd="0" destOrd="0" presId="urn:microsoft.com/office/officeart/2005/8/layout/pyramid1"/>
    <dgm:cxn modelId="{F996C232-0C81-4EEB-92B1-48E0974BE648}" type="presParOf" srcId="{13B47374-0599-43B6-BF34-E2B657ED0D31}" destId="{5CB21565-122F-4C5F-90E2-914CF0F5EF43}" srcOrd="0" destOrd="0" presId="urn:microsoft.com/office/officeart/2005/8/layout/pyramid1"/>
    <dgm:cxn modelId="{448B81F9-1B12-457B-B561-C7B8D47A2742}" type="presParOf" srcId="{5CB21565-122F-4C5F-90E2-914CF0F5EF43}" destId="{06D5858F-80DF-47ED-A3BF-39AC101C6163}" srcOrd="0" destOrd="0" presId="urn:microsoft.com/office/officeart/2005/8/layout/pyramid1"/>
    <dgm:cxn modelId="{C3BC5A6D-8762-4660-AB44-CDD353038115}" type="presParOf" srcId="{5CB21565-122F-4C5F-90E2-914CF0F5EF43}" destId="{6DF95F13-AC9F-4853-B036-6CBAD105B2D4}" srcOrd="1" destOrd="0" presId="urn:microsoft.com/office/officeart/2005/8/layout/pyramid1"/>
    <dgm:cxn modelId="{FA9EE446-7EDA-4AC6-B30F-977F3F711660}" type="presParOf" srcId="{13B47374-0599-43B6-BF34-E2B657ED0D31}" destId="{EEFA4E49-2A44-492C-8ED5-1CA0EDFEA9BE}" srcOrd="1" destOrd="0" presId="urn:microsoft.com/office/officeart/2005/8/layout/pyramid1"/>
    <dgm:cxn modelId="{BD998204-8153-4A8F-8676-A590AC817A9D}" type="presParOf" srcId="{EEFA4E49-2A44-492C-8ED5-1CA0EDFEA9BE}" destId="{3F67826E-61AE-4A1A-BFC8-519F9282CEC8}" srcOrd="0" destOrd="0" presId="urn:microsoft.com/office/officeart/2005/8/layout/pyramid1"/>
    <dgm:cxn modelId="{90323039-0005-43BD-B738-13B91D8B0E2B}" type="presParOf" srcId="{EEFA4E49-2A44-492C-8ED5-1CA0EDFEA9BE}" destId="{57BF43CE-CF2A-4C45-A3C9-3560697C314D}" srcOrd="1" destOrd="0" presId="urn:microsoft.com/office/officeart/2005/8/layout/pyramid1"/>
    <dgm:cxn modelId="{8F366D63-6951-4199-95E5-9E44340E180F}" type="presParOf" srcId="{13B47374-0599-43B6-BF34-E2B657ED0D31}" destId="{95EEEF4A-C88F-4519-B457-112D4CBC0545}" srcOrd="2" destOrd="0" presId="urn:microsoft.com/office/officeart/2005/8/layout/pyramid1"/>
    <dgm:cxn modelId="{A2C3B297-6530-4AE6-9D0C-5EAD83DAB4DD}" type="presParOf" srcId="{95EEEF4A-C88F-4519-B457-112D4CBC0545}" destId="{7337EF49-F2AD-4B22-B607-501C32A2301E}" srcOrd="0" destOrd="0" presId="urn:microsoft.com/office/officeart/2005/8/layout/pyramid1"/>
    <dgm:cxn modelId="{CC47FC6F-0C05-4E87-A658-FCB4998EAB81}" type="presParOf" srcId="{95EEEF4A-C88F-4519-B457-112D4CBC0545}" destId="{806B6183-32EC-4745-8316-79E7457BB4E7}" srcOrd="1" destOrd="0" presId="urn:microsoft.com/office/officeart/2005/8/layout/pyramid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D2628F-9438-4C0B-84D3-4BBFC0E75A2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D19C144C-340E-4732-A48F-92ACC1A6317D}">
      <dgm:prSet phldrT="[Text]" custT="1"/>
      <dgm:spPr/>
      <dgm:t>
        <a:bodyPr/>
        <a:lstStyle/>
        <a:p>
          <a:r>
            <a:rPr lang="en-US" sz="2400" dirty="0" smtClean="0"/>
            <a:t>Skill</a:t>
          </a:r>
        </a:p>
        <a:p>
          <a:r>
            <a:rPr lang="en-US" sz="2400" dirty="0" smtClean="0"/>
            <a:t>Knowledge</a:t>
          </a:r>
          <a:endParaRPr lang="en-US" sz="2400" dirty="0"/>
        </a:p>
      </dgm:t>
    </dgm:pt>
    <dgm:pt modelId="{BC5FC335-E7DB-44EA-A88A-ABCECFBB6D54}" type="parTrans" cxnId="{D26ED325-E5C6-4916-AA3D-C05A17C5B315}">
      <dgm:prSet/>
      <dgm:spPr/>
      <dgm:t>
        <a:bodyPr/>
        <a:lstStyle/>
        <a:p>
          <a:endParaRPr lang="en-US"/>
        </a:p>
      </dgm:t>
    </dgm:pt>
    <dgm:pt modelId="{5088FF46-8DBE-4B25-81DC-010417130A55}" type="sibTrans" cxnId="{D26ED325-E5C6-4916-AA3D-C05A17C5B315}">
      <dgm:prSet/>
      <dgm:spPr/>
      <dgm:t>
        <a:bodyPr/>
        <a:lstStyle/>
        <a:p>
          <a:endParaRPr lang="en-US"/>
        </a:p>
      </dgm:t>
    </dgm:pt>
    <dgm:pt modelId="{D3D53F39-81C8-4BE9-9F5D-2652A322AF23}">
      <dgm:prSet phldrT="[Text]" custT="1"/>
      <dgm:spPr/>
      <dgm:t>
        <a:bodyPr/>
        <a:lstStyle/>
        <a:p>
          <a:r>
            <a:rPr lang="en-US" sz="2400" dirty="0" smtClean="0"/>
            <a:t>Self Concept, attitude, value</a:t>
          </a:r>
        </a:p>
        <a:p>
          <a:r>
            <a:rPr lang="en-US" sz="2400" dirty="0" smtClean="0"/>
            <a:t>Trait Motive</a:t>
          </a:r>
          <a:endParaRPr lang="en-US" sz="2400" dirty="0"/>
        </a:p>
      </dgm:t>
    </dgm:pt>
    <dgm:pt modelId="{1913EA4A-0803-4A66-8222-6EE3AF750C0E}" type="parTrans" cxnId="{401CA252-726B-489C-A28A-4C3B7633F7FB}">
      <dgm:prSet/>
      <dgm:spPr/>
      <dgm:t>
        <a:bodyPr/>
        <a:lstStyle/>
        <a:p>
          <a:endParaRPr lang="en-US"/>
        </a:p>
      </dgm:t>
    </dgm:pt>
    <dgm:pt modelId="{CAAD084F-84B0-46D2-86D7-723F77B07A12}" type="sibTrans" cxnId="{401CA252-726B-489C-A28A-4C3B7633F7FB}">
      <dgm:prSet/>
      <dgm:spPr/>
      <dgm:t>
        <a:bodyPr/>
        <a:lstStyle/>
        <a:p>
          <a:endParaRPr lang="en-US"/>
        </a:p>
      </dgm:t>
    </dgm:pt>
    <dgm:pt modelId="{0CA94365-4F43-435F-B102-E2F9EBC74074}" type="pres">
      <dgm:prSet presAssocID="{D7D2628F-9438-4C0B-84D3-4BBFC0E75A2F}" presName="Name0" presStyleCnt="0">
        <dgm:presLayoutVars>
          <dgm:dir/>
          <dgm:animLvl val="lvl"/>
          <dgm:resizeHandles val="exact"/>
        </dgm:presLayoutVars>
      </dgm:prSet>
      <dgm:spPr/>
    </dgm:pt>
    <dgm:pt modelId="{D462B68B-CF6D-4B9D-8C3A-5A7B653098F4}" type="pres">
      <dgm:prSet presAssocID="{D19C144C-340E-4732-A48F-92ACC1A6317D}" presName="Name8" presStyleCnt="0"/>
      <dgm:spPr/>
    </dgm:pt>
    <dgm:pt modelId="{00DADDD5-D56E-4318-8C9A-1BE98DC61D1A}" type="pres">
      <dgm:prSet presAssocID="{D19C144C-340E-4732-A48F-92ACC1A6317D}" presName="level" presStyleLbl="node1" presStyleIdx="0" presStyleCnt="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719B6-CED8-4C30-A466-2295E760957E}" type="pres">
      <dgm:prSet presAssocID="{D19C144C-340E-4732-A48F-92ACC1A6317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0E8976-5E9D-4A6E-AE4A-E6B54A4E6B6E}" type="pres">
      <dgm:prSet presAssocID="{D3D53F39-81C8-4BE9-9F5D-2652A322AF23}" presName="Name8" presStyleCnt="0"/>
      <dgm:spPr/>
    </dgm:pt>
    <dgm:pt modelId="{C00C2EBE-AF10-471E-B09C-FBE291DE9B34}" type="pres">
      <dgm:prSet presAssocID="{D3D53F39-81C8-4BE9-9F5D-2652A322AF23}" presName="level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3C1DBB-A2DD-440A-A2C9-C25C07899D6D}" type="pres">
      <dgm:prSet presAssocID="{D3D53F39-81C8-4BE9-9F5D-2652A322AF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14DE99-F4D8-4857-9432-C805C8C32DBF}" type="presOf" srcId="{D19C144C-340E-4732-A48F-92ACC1A6317D}" destId="{00DADDD5-D56E-4318-8C9A-1BE98DC61D1A}" srcOrd="0" destOrd="0" presId="urn:microsoft.com/office/officeart/2005/8/layout/pyramid1"/>
    <dgm:cxn modelId="{BAB11F2E-A114-4298-89E4-7858E84E02E1}" type="presOf" srcId="{D7D2628F-9438-4C0B-84D3-4BBFC0E75A2F}" destId="{0CA94365-4F43-435F-B102-E2F9EBC74074}" srcOrd="0" destOrd="0" presId="urn:microsoft.com/office/officeart/2005/8/layout/pyramid1"/>
    <dgm:cxn modelId="{D26ED325-E5C6-4916-AA3D-C05A17C5B315}" srcId="{D7D2628F-9438-4C0B-84D3-4BBFC0E75A2F}" destId="{D19C144C-340E-4732-A48F-92ACC1A6317D}" srcOrd="0" destOrd="0" parTransId="{BC5FC335-E7DB-44EA-A88A-ABCECFBB6D54}" sibTransId="{5088FF46-8DBE-4B25-81DC-010417130A55}"/>
    <dgm:cxn modelId="{E3097F8D-892C-458D-A3A8-DB0F09C62F18}" type="presOf" srcId="{D3D53F39-81C8-4BE9-9F5D-2652A322AF23}" destId="{6F3C1DBB-A2DD-440A-A2C9-C25C07899D6D}" srcOrd="1" destOrd="0" presId="urn:microsoft.com/office/officeart/2005/8/layout/pyramid1"/>
    <dgm:cxn modelId="{53F7F4CC-88BE-4ADB-81DD-0FD5D9FFF02D}" type="presOf" srcId="{D19C144C-340E-4732-A48F-92ACC1A6317D}" destId="{BA4719B6-CED8-4C30-A466-2295E760957E}" srcOrd="1" destOrd="0" presId="urn:microsoft.com/office/officeart/2005/8/layout/pyramid1"/>
    <dgm:cxn modelId="{401CA252-726B-489C-A28A-4C3B7633F7FB}" srcId="{D7D2628F-9438-4C0B-84D3-4BBFC0E75A2F}" destId="{D3D53F39-81C8-4BE9-9F5D-2652A322AF23}" srcOrd="1" destOrd="0" parTransId="{1913EA4A-0803-4A66-8222-6EE3AF750C0E}" sibTransId="{CAAD084F-84B0-46D2-86D7-723F77B07A12}"/>
    <dgm:cxn modelId="{FBB67DF7-2A3F-43BB-9FF6-1406513B25E1}" type="presOf" srcId="{D3D53F39-81C8-4BE9-9F5D-2652A322AF23}" destId="{C00C2EBE-AF10-471E-B09C-FBE291DE9B34}" srcOrd="0" destOrd="0" presId="urn:microsoft.com/office/officeart/2005/8/layout/pyramid1"/>
    <dgm:cxn modelId="{BE5F100B-6F15-4301-BCE4-52A62FC02051}" type="presParOf" srcId="{0CA94365-4F43-435F-B102-E2F9EBC74074}" destId="{D462B68B-CF6D-4B9D-8C3A-5A7B653098F4}" srcOrd="0" destOrd="0" presId="urn:microsoft.com/office/officeart/2005/8/layout/pyramid1"/>
    <dgm:cxn modelId="{C8224C38-9503-4F6C-8077-372214A6693C}" type="presParOf" srcId="{D462B68B-CF6D-4B9D-8C3A-5A7B653098F4}" destId="{00DADDD5-D56E-4318-8C9A-1BE98DC61D1A}" srcOrd="0" destOrd="0" presId="urn:microsoft.com/office/officeart/2005/8/layout/pyramid1"/>
    <dgm:cxn modelId="{BF5C0DB6-E09F-43E4-B6AF-B794BF6A2CE2}" type="presParOf" srcId="{D462B68B-CF6D-4B9D-8C3A-5A7B653098F4}" destId="{BA4719B6-CED8-4C30-A466-2295E760957E}" srcOrd="1" destOrd="0" presId="urn:microsoft.com/office/officeart/2005/8/layout/pyramid1"/>
    <dgm:cxn modelId="{BBB83880-8EF0-49FB-A799-2CC43746FF4E}" type="presParOf" srcId="{0CA94365-4F43-435F-B102-E2F9EBC74074}" destId="{AB0E8976-5E9D-4A6E-AE4A-E6B54A4E6B6E}" srcOrd="1" destOrd="0" presId="urn:microsoft.com/office/officeart/2005/8/layout/pyramid1"/>
    <dgm:cxn modelId="{CAECD43C-99F9-4395-B7B2-3CD223EF93A9}" type="presParOf" srcId="{AB0E8976-5E9D-4A6E-AE4A-E6B54A4E6B6E}" destId="{C00C2EBE-AF10-471E-B09C-FBE291DE9B34}" srcOrd="0" destOrd="0" presId="urn:microsoft.com/office/officeart/2005/8/layout/pyramid1"/>
    <dgm:cxn modelId="{E26F0BFF-A7B3-4A58-BC0A-A812F556B040}" type="presParOf" srcId="{AB0E8976-5E9D-4A6E-AE4A-E6B54A4E6B6E}" destId="{6F3C1DBB-A2DD-440A-A2C9-C25C07899D6D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3C198-E46F-4539-BAEF-C0424C78CC7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A8964-7F87-4484-A787-D364A9E4F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3C198-E46F-4539-BAEF-C0424C78CC7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A8964-7F87-4484-A787-D364A9E4F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3C198-E46F-4539-BAEF-C0424C78CC7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A8964-7F87-4484-A787-D364A9E4F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3C198-E46F-4539-BAEF-C0424C78CC7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A8964-7F87-4484-A787-D364A9E4F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3C198-E46F-4539-BAEF-C0424C78CC7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A8964-7F87-4484-A787-D364A9E4F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3C198-E46F-4539-BAEF-C0424C78CC7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A8964-7F87-4484-A787-D364A9E4F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3C198-E46F-4539-BAEF-C0424C78CC7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A8964-7F87-4484-A787-D364A9E4F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3C198-E46F-4539-BAEF-C0424C78CC7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A8964-7F87-4484-A787-D364A9E4F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3C198-E46F-4539-BAEF-C0424C78CC7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A8964-7F87-4484-A787-D364A9E4F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3C198-E46F-4539-BAEF-C0424C78CC7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A8964-7F87-4484-A787-D364A9E4F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3C198-E46F-4539-BAEF-C0424C78CC7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A8964-7F87-4484-A787-D364A9E4FE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A3C198-E46F-4539-BAEF-C0424C78CC7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EA8964-7F87-4484-A787-D364A9E4F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Ekonomi" TargetMode="External"/><Relationship Id="rId2" Type="http://schemas.openxmlformats.org/officeDocument/2006/relationships/hyperlink" Target="http://id.wikipedia.org/wiki/Keuanga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d.wikipedia.org/wiki/Keuntungan" TargetMode="External"/><Relationship Id="rId4" Type="http://schemas.openxmlformats.org/officeDocument/2006/relationships/hyperlink" Target="http://id.wikipedia.org/wiki/Aktiva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/index.php?title=Modal_(ekonomi)&amp;action=edit&amp;redlink=1" TargetMode="External"/><Relationship Id="rId2" Type="http://schemas.openxmlformats.org/officeDocument/2006/relationships/hyperlink" Target="http://id.wikipedia.org/wiki/Ekonom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.wikipedia.org/wiki/Barang_produksi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MENJADIKAN PENDIDIKAN VOKASIONAL SEBAGAI INVESTASI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4572008"/>
            <a:ext cx="7772400" cy="928694"/>
          </a:xfrm>
        </p:spPr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 </a:t>
            </a:r>
            <a:r>
              <a:rPr lang="en-US" dirty="0" err="1" smtClean="0"/>
              <a:t>Kokom</a:t>
            </a:r>
            <a:r>
              <a:rPr lang="en-US" dirty="0" smtClean="0"/>
              <a:t> </a:t>
            </a:r>
            <a:r>
              <a:rPr lang="en-US" dirty="0" err="1" smtClean="0"/>
              <a:t>Komariah</a:t>
            </a:r>
            <a:r>
              <a:rPr lang="en-US" dirty="0" smtClean="0"/>
              <a:t> </a:t>
            </a:r>
          </a:p>
          <a:p>
            <a:r>
              <a:rPr lang="en-US" dirty="0" smtClean="0"/>
              <a:t>Email: kokom@uny.ac.id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KONSEP DASAR INVESTASI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KONSUMSI</a:t>
            </a:r>
          </a:p>
          <a:p>
            <a:r>
              <a:rPr lang="en-US" dirty="0" smtClean="0"/>
              <a:t>CAMPURAN</a:t>
            </a:r>
          </a:p>
          <a:p>
            <a:r>
              <a:rPr lang="en-US" dirty="0" smtClean="0"/>
              <a:t>INVESTASI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PILIHAN INVESTASI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</a:t>
            </a:r>
          </a:p>
          <a:p>
            <a:r>
              <a:rPr lang="en-US" dirty="0" err="1" smtClean="0"/>
              <a:t>Pendidikan</a:t>
            </a:r>
            <a:r>
              <a:rPr lang="en-US" dirty="0"/>
              <a:t>,  </a:t>
            </a:r>
            <a:endParaRPr lang="en-US" dirty="0" smtClean="0"/>
          </a:p>
          <a:p>
            <a:r>
              <a:rPr lang="en-US" dirty="0" smtClean="0"/>
              <a:t>U$</a:t>
            </a:r>
          </a:p>
          <a:p>
            <a:r>
              <a:rPr lang="en-US" dirty="0" err="1" smtClean="0"/>
              <a:t>Emas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Saham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Property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RATE OF RETURNS INVESTASI </a:t>
            </a:r>
            <a:br>
              <a:rPr lang="en-US" dirty="0" smtClean="0"/>
            </a:br>
            <a:r>
              <a:rPr lang="en-US" dirty="0" smtClean="0"/>
              <a:t>SDM VS FISIK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785926"/>
          <a:ext cx="6096000" cy="2500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158241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Pendapatan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 Per Capita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FISIK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SDM</a:t>
                      </a:r>
                      <a:endParaRPr lang="en-US" dirty="0"/>
                    </a:p>
                  </a:txBody>
                  <a:tcPr/>
                </a:tc>
              </a:tr>
              <a:tr h="671044">
                <a:tc>
                  <a:txBody>
                    <a:bodyPr/>
                    <a:lstStyle/>
                    <a:p>
                      <a:r>
                        <a:rPr lang="en-US" dirty="0" smtClean="0"/>
                        <a:t>&lt; $ 1,000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&lt;  19,9</a:t>
                      </a:r>
                      <a:endParaRPr lang="en-US" dirty="0"/>
                    </a:p>
                  </a:txBody>
                  <a:tcPr/>
                </a:tc>
              </a:tr>
              <a:tr h="671044">
                <a:tc>
                  <a:txBody>
                    <a:bodyPr/>
                    <a:lstStyle/>
                    <a:p>
                      <a:r>
                        <a:rPr lang="en-US" dirty="0" smtClean="0"/>
                        <a:t>&gt; $ 1,000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 8,3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RATE OF RETURN INVESTASI PENDIDIKAN DI INDONESIA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713"/>
                <a:gridCol w="1636713"/>
                <a:gridCol w="1636713"/>
                <a:gridCol w="1636713"/>
                <a:gridCol w="1636713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studi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SLTA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SM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S1</a:t>
                      </a:r>
                    </a:p>
                  </a:txBody>
                  <a:tcPr marL="68196" marR="68196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1981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PAYAMAN 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196" marR="68196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1977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PSACHAROPOULUS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16/16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96" marR="68196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1978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CLARK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96" marR="68196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1986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IEEP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196" marR="68196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1987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NURHADI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33/35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13/12</a:t>
                      </a: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10/13</a:t>
                      </a:r>
                    </a:p>
                  </a:txBody>
                  <a:tcPr marL="68196" marR="68196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96" marR="68196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Human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Laborers </a:t>
            </a:r>
            <a:r>
              <a:rPr lang="en-US" dirty="0"/>
              <a:t>has became  capital not from  a diffusion of the ownership of corporation stocks, as </a:t>
            </a:r>
            <a:r>
              <a:rPr lang="en-US" dirty="0" err="1"/>
              <a:t>folkhave</a:t>
            </a:r>
            <a:r>
              <a:rPr lang="en-US" dirty="0"/>
              <a:t> </a:t>
            </a:r>
            <a:r>
              <a:rPr lang="en-US" dirty="0" err="1"/>
              <a:t>economiore</a:t>
            </a:r>
            <a:r>
              <a:rPr lang="en-US" dirty="0"/>
              <a:t> would have it, but from the acquisition of knowledge and skill that have economic value.</a:t>
            </a:r>
          </a:p>
          <a:p>
            <a:r>
              <a:rPr lang="en-US" dirty="0"/>
              <a:t>(</a:t>
            </a:r>
            <a:r>
              <a:rPr lang="en-US" dirty="0" err="1"/>
              <a:t>Schhulttz</a:t>
            </a:r>
            <a:r>
              <a:rPr lang="en-US" dirty="0"/>
              <a:t>, Theodore W. </a:t>
            </a:r>
            <a:r>
              <a:rPr lang="en-US" dirty="0" err="1"/>
              <a:t>Invesment</a:t>
            </a:r>
            <a:r>
              <a:rPr lang="en-US" dirty="0"/>
              <a:t> in Human </a:t>
            </a:r>
            <a:r>
              <a:rPr lang="en-US" dirty="0" err="1"/>
              <a:t>Capital”In</a:t>
            </a:r>
            <a:r>
              <a:rPr lang="en-US" dirty="0"/>
              <a:t> </a:t>
            </a:r>
            <a:r>
              <a:rPr lang="en-US" dirty="0" err="1"/>
              <a:t>karabel</a:t>
            </a:r>
            <a:r>
              <a:rPr lang="en-US" dirty="0"/>
              <a:t> J. and </a:t>
            </a:r>
            <a:r>
              <a:rPr lang="en-US" dirty="0" err="1"/>
              <a:t>halsey.AH</a:t>
            </a:r>
            <a:r>
              <a:rPr lang="en-US" dirty="0"/>
              <a:t> (Editor). Power and Ideology  in Education. New </a:t>
            </a:r>
            <a:r>
              <a:rPr lang="en-US" dirty="0" err="1"/>
              <a:t>York.Oxford</a:t>
            </a:r>
            <a:r>
              <a:rPr lang="en-US" dirty="0"/>
              <a:t> </a:t>
            </a:r>
            <a:r>
              <a:rPr lang="en-US" dirty="0" err="1"/>
              <a:t>Universiity</a:t>
            </a:r>
            <a:r>
              <a:rPr lang="en-US" dirty="0"/>
              <a:t> press, 1977.pp.313-324</a:t>
            </a:r>
            <a:r>
              <a:rPr lang="en-US" dirty="0" smtClean="0"/>
              <a:t>)</a:t>
            </a: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Pertama</a:t>
            </a:r>
            <a:r>
              <a:rPr lang="en-US" b="1" dirty="0" smtClean="0"/>
              <a:t>  : </a:t>
            </a:r>
            <a:r>
              <a:rPr lang="en-US" b="1" dirty="0" err="1" smtClean="0"/>
              <a:t>Mempunyai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ekonomis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dirty="0" err="1" smtClean="0"/>
              <a:t>Penguasaan</a:t>
            </a:r>
            <a:r>
              <a:rPr lang="en-US" b="1" dirty="0" smtClean="0"/>
              <a:t>  </a:t>
            </a:r>
            <a:r>
              <a:rPr lang="en-US" b="1" dirty="0" err="1"/>
              <a:t>pengetahuan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keterampilan</a:t>
            </a:r>
            <a:r>
              <a:rPr lang="en-US" b="1" dirty="0"/>
              <a:t> yang </a:t>
            </a:r>
            <a:r>
              <a:rPr lang="en-US" b="1" dirty="0" err="1"/>
              <a:t>mempunyai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ekonomi</a:t>
            </a:r>
            <a:r>
              <a:rPr lang="en-US" b="1" dirty="0"/>
              <a:t> (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/>
              <a:t>pengetahuan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keterampilan</a:t>
            </a:r>
            <a:r>
              <a:rPr lang="en-US" b="1" dirty="0"/>
              <a:t> </a:t>
            </a:r>
            <a:r>
              <a:rPr lang="en-US" b="1" dirty="0" err="1"/>
              <a:t>mempunyai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ekonomis</a:t>
            </a:r>
            <a:r>
              <a:rPr lang="en-US" b="1" dirty="0"/>
              <a:t>)</a:t>
            </a:r>
            <a:endParaRPr lang="en-US" dirty="0"/>
          </a:p>
          <a:p>
            <a:pPr lvl="0"/>
            <a:r>
              <a:rPr lang="en-US" b="1" dirty="0" err="1"/>
              <a:t>Berarti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demand (</a:t>
            </a:r>
            <a:r>
              <a:rPr lang="en-US" b="1" dirty="0" err="1"/>
              <a:t>kebutuhan</a:t>
            </a:r>
            <a:r>
              <a:rPr lang="en-US" b="1" dirty="0"/>
              <a:t> </a:t>
            </a:r>
            <a:r>
              <a:rPr lang="en-US" b="1" dirty="0" err="1"/>
              <a:t>pasar</a:t>
            </a:r>
            <a:r>
              <a:rPr lang="en-US" b="1" dirty="0"/>
              <a:t>)</a:t>
            </a:r>
            <a:endParaRPr lang="en-US" dirty="0"/>
          </a:p>
          <a:p>
            <a:pPr lvl="0"/>
            <a:r>
              <a:rPr lang="en-US" b="1" dirty="0" err="1"/>
              <a:t>Kebutuhan</a:t>
            </a:r>
            <a:r>
              <a:rPr lang="en-US" b="1" dirty="0"/>
              <a:t> </a:t>
            </a:r>
            <a:r>
              <a:rPr lang="en-US" b="1" dirty="0" err="1"/>
              <a:t>pasar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macam</a:t>
            </a:r>
            <a:r>
              <a:rPr lang="en-US" b="1" dirty="0"/>
              <a:t> yang </a:t>
            </a:r>
            <a:r>
              <a:rPr lang="en-US" b="1" i="1" dirty="0"/>
              <a:t>education-</a:t>
            </a:r>
            <a:r>
              <a:rPr lang="en-US" b="1" i="1" dirty="0" err="1"/>
              <a:t>labour</a:t>
            </a:r>
            <a:r>
              <a:rPr lang="en-US" b="1" dirty="0"/>
              <a:t> </a:t>
            </a:r>
            <a:r>
              <a:rPr lang="en-US" b="1" i="1" dirty="0"/>
              <a:t>coefficient </a:t>
            </a:r>
            <a:r>
              <a:rPr lang="en-US" b="1" dirty="0" err="1"/>
              <a:t>tinggi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yang </a:t>
            </a:r>
            <a:r>
              <a:rPr lang="en-US" b="1" dirty="0" err="1"/>
              <a:t>rendah</a:t>
            </a:r>
            <a:r>
              <a:rPr lang="en-US" b="1" dirty="0"/>
              <a:t>.</a:t>
            </a:r>
            <a:endParaRPr lang="en-US" dirty="0"/>
          </a:p>
          <a:p>
            <a:pPr lvl="0"/>
            <a:r>
              <a:rPr lang="en-US" b="1" dirty="0" err="1"/>
              <a:t>Sasaran</a:t>
            </a:r>
            <a:r>
              <a:rPr lang="en-US" b="1" dirty="0"/>
              <a:t> </a:t>
            </a:r>
            <a:r>
              <a:rPr lang="en-US" b="1" dirty="0" err="1"/>
              <a:t>pendidiakn</a:t>
            </a:r>
            <a:r>
              <a:rPr lang="en-US" b="1" dirty="0"/>
              <a:t> </a:t>
            </a:r>
            <a:r>
              <a:rPr lang="en-US" b="1" dirty="0" err="1"/>
              <a:t>vokasional</a:t>
            </a:r>
            <a:r>
              <a:rPr lang="en-US" b="1" dirty="0"/>
              <a:t>  </a:t>
            </a:r>
            <a:r>
              <a:rPr lang="en-US" b="1" dirty="0" err="1"/>
              <a:t>adalah</a:t>
            </a:r>
            <a:r>
              <a:rPr lang="en-US" b="1" dirty="0"/>
              <a:t> yang </a:t>
            </a:r>
            <a:r>
              <a:rPr lang="en-US" b="1" dirty="0" err="1"/>
              <a:t>pertama</a:t>
            </a:r>
            <a:endParaRPr lang="en-US" dirty="0"/>
          </a:p>
          <a:p>
            <a:pPr lvl="0"/>
            <a:r>
              <a:rPr lang="en-US" b="1" dirty="0" err="1"/>
              <a:t>Didukung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mobilitas</a:t>
            </a:r>
            <a:r>
              <a:rPr lang="en-US" b="1" dirty="0"/>
              <a:t>, </a:t>
            </a:r>
            <a:r>
              <a:rPr lang="en-US" b="1" dirty="0" err="1"/>
              <a:t>kesehatan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sinkronisasi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potensi</a:t>
            </a:r>
            <a:r>
              <a:rPr lang="en-US" b="1" dirty="0"/>
              <a:t> yang lain.</a:t>
            </a:r>
            <a:endParaRPr lang="en-US" dirty="0"/>
          </a:p>
          <a:p>
            <a:pPr lvl="0"/>
            <a:r>
              <a:rPr lang="en-US" b="1" dirty="0" err="1"/>
              <a:t>Mobilitas</a:t>
            </a:r>
            <a:r>
              <a:rPr lang="en-US" b="1" dirty="0"/>
              <a:t> </a:t>
            </a:r>
            <a:r>
              <a:rPr lang="en-US" b="1" dirty="0" err="1"/>
              <a:t>akses</a:t>
            </a:r>
            <a:r>
              <a:rPr lang="en-US" b="1" dirty="0"/>
              <a:t>, </a:t>
            </a:r>
            <a:r>
              <a:rPr lang="en-US" b="1" dirty="0" err="1"/>
              <a:t>sarana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kemampuan</a:t>
            </a:r>
            <a:r>
              <a:rPr lang="en-US" b="1" dirty="0"/>
              <a:t> </a:t>
            </a:r>
            <a:r>
              <a:rPr lang="en-US" b="1" dirty="0" err="1"/>
              <a:t>komunikasi</a:t>
            </a:r>
            <a:r>
              <a:rPr lang="en-US" b="1" dirty="0"/>
              <a:t>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man educated at the expense of much </a:t>
            </a:r>
            <a:r>
              <a:rPr lang="en-US" dirty="0" err="1" smtClean="0"/>
              <a:t>labour</a:t>
            </a:r>
            <a:r>
              <a:rPr lang="en-US" dirty="0" smtClean="0"/>
              <a:t> and time to any of those employments which require extraordinary dexterity and skills, may be compare  to one of those expensive machines (Smith, Adam. The Wealth of Nation, 1776, </a:t>
            </a:r>
            <a:r>
              <a:rPr lang="en-US" dirty="0" err="1" smtClean="0"/>
              <a:t>bk</a:t>
            </a:r>
            <a:r>
              <a:rPr lang="en-US" dirty="0" smtClean="0"/>
              <a:t> 1,ch, 10,pt 1)</a:t>
            </a:r>
          </a:p>
          <a:p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keetrampilan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berlatih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vocasional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Pendidikan</a:t>
            </a:r>
            <a:r>
              <a:rPr lang="en-US" dirty="0" smtClean="0"/>
              <a:t>  </a:t>
            </a:r>
            <a:r>
              <a:rPr lang="en-US" dirty="0" err="1" smtClean="0"/>
              <a:t>vocasional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keterampilannya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yang </a:t>
            </a:r>
            <a:r>
              <a:rPr lang="en-US" dirty="0" err="1" smtClean="0"/>
              <a:t>dipunyai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ekonomisnya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kemauan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mobilitas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Kedua</a:t>
            </a:r>
            <a:r>
              <a:rPr lang="en-US" dirty="0" smtClean="0"/>
              <a:t>: On Job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SDM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formal,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on the job training (Gary S. Becker, 1964).</a:t>
            </a:r>
          </a:p>
          <a:p>
            <a:r>
              <a:rPr lang="en-US" dirty="0" smtClean="0"/>
              <a:t>Many employees increase their productivity by earning new skills and perfecting old ones while on the job 9p.17)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Ketiga</a:t>
            </a:r>
            <a:r>
              <a:rPr lang="en-US" dirty="0" smtClean="0"/>
              <a:t>: </a:t>
            </a:r>
            <a:r>
              <a:rPr lang="en-US" dirty="0" err="1" smtClean="0"/>
              <a:t>genaral</a:t>
            </a:r>
            <a:r>
              <a:rPr lang="en-US" dirty="0" smtClean="0"/>
              <a:t> and specific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Job Training:</a:t>
            </a:r>
          </a:p>
          <a:p>
            <a:pPr indent="107950">
              <a:buNone/>
            </a:pPr>
            <a:r>
              <a:rPr lang="en-US" dirty="0" smtClean="0"/>
              <a:t>General  training (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)</a:t>
            </a:r>
          </a:p>
          <a:p>
            <a:pPr indent="107950">
              <a:buNone/>
            </a:pPr>
            <a:r>
              <a:rPr lang="en-US" dirty="0" err="1" smtClean="0"/>
              <a:t>Spesific</a:t>
            </a:r>
            <a:r>
              <a:rPr lang="en-US" dirty="0" smtClean="0"/>
              <a:t> training (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pengelasan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training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lain:akses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(Becker, 1964).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INVESTASI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err="1" smtClean="0"/>
              <a:t>Investasi</a:t>
            </a:r>
            <a:r>
              <a:rPr lang="es-ES" dirty="0" smtClean="0"/>
              <a:t> </a:t>
            </a:r>
            <a:r>
              <a:rPr lang="es-ES" dirty="0" err="1" smtClean="0"/>
              <a:t>adalah</a:t>
            </a:r>
            <a:r>
              <a:rPr lang="es-ES" dirty="0" smtClean="0"/>
              <a:t> </a:t>
            </a:r>
            <a:r>
              <a:rPr lang="es-ES" dirty="0" err="1" smtClean="0"/>
              <a:t>suatu</a:t>
            </a:r>
            <a:r>
              <a:rPr lang="es-ES" dirty="0" smtClean="0"/>
              <a:t> </a:t>
            </a:r>
            <a:r>
              <a:rPr lang="es-ES" dirty="0" err="1" smtClean="0"/>
              <a:t>istilah</a:t>
            </a:r>
            <a:r>
              <a:rPr lang="es-ES" dirty="0" smtClean="0"/>
              <a:t> </a:t>
            </a:r>
            <a:r>
              <a:rPr lang="es-ES" dirty="0" err="1" smtClean="0"/>
              <a:t>dengan</a:t>
            </a:r>
            <a:r>
              <a:rPr lang="es-ES" dirty="0" smtClean="0"/>
              <a:t> </a:t>
            </a:r>
            <a:r>
              <a:rPr lang="es-ES" dirty="0" err="1" smtClean="0"/>
              <a:t>beberapa</a:t>
            </a:r>
            <a:r>
              <a:rPr lang="es-ES" dirty="0" smtClean="0"/>
              <a:t> </a:t>
            </a:r>
            <a:r>
              <a:rPr lang="es-ES" dirty="0" err="1" smtClean="0"/>
              <a:t>pengertian</a:t>
            </a:r>
            <a:r>
              <a:rPr lang="es-ES" dirty="0" smtClean="0"/>
              <a:t> yang </a:t>
            </a:r>
            <a:r>
              <a:rPr lang="es-ES" dirty="0" err="1" smtClean="0"/>
              <a:t>berhubungan</a:t>
            </a:r>
            <a:r>
              <a:rPr lang="es-ES" dirty="0" smtClean="0"/>
              <a:t> </a:t>
            </a:r>
            <a:r>
              <a:rPr lang="es-ES" dirty="0" err="1" smtClean="0"/>
              <a:t>dengan</a:t>
            </a:r>
            <a:r>
              <a:rPr lang="es-ES" dirty="0" smtClean="0"/>
              <a:t> </a:t>
            </a:r>
            <a:r>
              <a:rPr lang="es-ES" u="sng" dirty="0" err="1" smtClean="0">
                <a:hlinkClick r:id="rId2" tooltip="Keuangan"/>
              </a:rPr>
              <a:t>keuangan</a:t>
            </a:r>
            <a:r>
              <a:rPr lang="es-ES" dirty="0" smtClean="0"/>
              <a:t> dan </a:t>
            </a:r>
            <a:r>
              <a:rPr lang="es-ES" u="sng" dirty="0" err="1" smtClean="0">
                <a:hlinkClick r:id="rId3" tooltip="Ekonomi"/>
              </a:rPr>
              <a:t>ekonomi</a:t>
            </a:r>
            <a:r>
              <a:rPr lang="es-ES" dirty="0" smtClean="0"/>
              <a:t>. </a:t>
            </a:r>
            <a:r>
              <a:rPr lang="es-ES" dirty="0" err="1" smtClean="0"/>
              <a:t>Istilah</a:t>
            </a:r>
            <a:r>
              <a:rPr lang="es-ES" dirty="0" smtClean="0"/>
              <a:t> </a:t>
            </a:r>
            <a:r>
              <a:rPr lang="es-ES" dirty="0" err="1" smtClean="0"/>
              <a:t>tersebut</a:t>
            </a:r>
            <a:r>
              <a:rPr lang="es-ES" dirty="0" smtClean="0"/>
              <a:t> </a:t>
            </a:r>
            <a:r>
              <a:rPr lang="es-ES" dirty="0" err="1" smtClean="0"/>
              <a:t>berkaitan</a:t>
            </a:r>
            <a:r>
              <a:rPr lang="es-ES" dirty="0" smtClean="0"/>
              <a:t> </a:t>
            </a:r>
            <a:r>
              <a:rPr lang="es-ES" dirty="0" err="1" smtClean="0"/>
              <a:t>dengan</a:t>
            </a:r>
            <a:r>
              <a:rPr lang="es-ES" dirty="0" smtClean="0"/>
              <a:t> </a:t>
            </a:r>
            <a:r>
              <a:rPr lang="es-ES" dirty="0" err="1" smtClean="0"/>
              <a:t>akumulasi</a:t>
            </a:r>
            <a:r>
              <a:rPr lang="es-ES" dirty="0" smtClean="0"/>
              <a:t> </a:t>
            </a:r>
            <a:r>
              <a:rPr lang="es-ES" dirty="0" err="1" smtClean="0"/>
              <a:t>suatu</a:t>
            </a:r>
            <a:r>
              <a:rPr lang="es-ES" dirty="0" smtClean="0"/>
              <a:t> </a:t>
            </a:r>
            <a:r>
              <a:rPr lang="es-ES" dirty="0" err="1" smtClean="0"/>
              <a:t>bentuk</a:t>
            </a:r>
            <a:r>
              <a:rPr lang="es-ES" dirty="0" smtClean="0"/>
              <a:t> </a:t>
            </a:r>
            <a:r>
              <a:rPr lang="es-ES" u="sng" dirty="0" err="1" smtClean="0">
                <a:hlinkClick r:id="rId4" tooltip="Aktiva"/>
              </a:rPr>
              <a:t>aktiva</a:t>
            </a:r>
            <a:r>
              <a:rPr lang="es-ES" dirty="0" smtClean="0"/>
              <a:t> </a:t>
            </a:r>
            <a:r>
              <a:rPr lang="es-ES" dirty="0" err="1" smtClean="0"/>
              <a:t>dengan</a:t>
            </a:r>
            <a:r>
              <a:rPr lang="es-ES" dirty="0" smtClean="0"/>
              <a:t> </a:t>
            </a:r>
            <a:r>
              <a:rPr lang="es-ES" dirty="0" err="1" smtClean="0"/>
              <a:t>suatu</a:t>
            </a:r>
            <a:r>
              <a:rPr lang="es-ES" dirty="0" smtClean="0"/>
              <a:t> </a:t>
            </a:r>
            <a:r>
              <a:rPr lang="es-ES" dirty="0" err="1" smtClean="0"/>
              <a:t>harapan</a:t>
            </a:r>
            <a:r>
              <a:rPr lang="es-ES" dirty="0" smtClean="0"/>
              <a:t> </a:t>
            </a:r>
            <a:r>
              <a:rPr lang="es-ES" dirty="0" err="1" smtClean="0"/>
              <a:t>mendapatkan</a:t>
            </a:r>
            <a:r>
              <a:rPr lang="es-ES" dirty="0" smtClean="0"/>
              <a:t> </a:t>
            </a:r>
            <a:r>
              <a:rPr lang="es-ES" u="sng" dirty="0" err="1" smtClean="0">
                <a:hlinkClick r:id="rId5" tooltip="Keuntungan"/>
              </a:rPr>
              <a:t>keuntungan</a:t>
            </a:r>
            <a:r>
              <a:rPr lang="es-ES" dirty="0" smtClean="0"/>
              <a:t> </a:t>
            </a:r>
            <a:r>
              <a:rPr lang="es-ES" dirty="0" err="1" smtClean="0"/>
              <a:t>dimasa</a:t>
            </a:r>
            <a:r>
              <a:rPr lang="es-ES" dirty="0" smtClean="0"/>
              <a:t> </a:t>
            </a:r>
            <a:r>
              <a:rPr lang="es-ES" dirty="0" err="1" smtClean="0"/>
              <a:t>depan</a:t>
            </a:r>
            <a:r>
              <a:rPr lang="es-ES" dirty="0" smtClean="0"/>
              <a:t>. </a:t>
            </a:r>
            <a:r>
              <a:rPr lang="en-US" dirty="0" err="1" smtClean="0"/>
              <a:t>Terkadang</a:t>
            </a:r>
            <a:r>
              <a:rPr lang="en-US" dirty="0" smtClean="0"/>
              <a:t>,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err="1" smtClean="0"/>
              <a:t>penanaman</a:t>
            </a:r>
            <a:r>
              <a:rPr lang="en-US" b="1" dirty="0" smtClean="0"/>
              <a:t> modal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vokasional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Magang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internship yang </a:t>
            </a:r>
            <a:r>
              <a:rPr lang="en-US" dirty="0" err="1" smtClean="0"/>
              <a:t>terprogram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vokasional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kebiasaan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on job training.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on job training </a:t>
            </a:r>
            <a:r>
              <a:rPr lang="en-US" dirty="0" err="1" smtClean="0"/>
              <a:t>keterampilan</a:t>
            </a:r>
            <a:r>
              <a:rPr lang="en-US" dirty="0" smtClean="0"/>
              <a:t> yang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general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spesiific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Karena</a:t>
            </a:r>
            <a:r>
              <a:rPr lang="en-US" dirty="0" smtClean="0"/>
              <a:t> general training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lama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fondasi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Spesific</a:t>
            </a:r>
            <a:r>
              <a:rPr lang="en-US" dirty="0" smtClean="0"/>
              <a:t> training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up to date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Training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menggali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up dating.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Keempat</a:t>
            </a:r>
            <a:r>
              <a:rPr lang="en-US" dirty="0" smtClean="0"/>
              <a:t>: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 yang </a:t>
            </a:r>
            <a:r>
              <a:rPr lang="en-US" dirty="0" err="1" smtClean="0"/>
              <a:t>mapan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Sekolah</a:t>
            </a:r>
            <a:r>
              <a:rPr lang="en-US" dirty="0" smtClean="0"/>
              <a:t> &lt; </a:t>
            </a:r>
            <a:r>
              <a:rPr lang="en-US" dirty="0" err="1" smtClean="0"/>
              <a:t>pendidikan</a:t>
            </a:r>
            <a:r>
              <a:rPr lang="en-US" dirty="0" smtClean="0"/>
              <a:t> (</a:t>
            </a:r>
            <a:r>
              <a:rPr lang="en-US" dirty="0" err="1" smtClean="0"/>
              <a:t>Mincer</a:t>
            </a:r>
            <a:r>
              <a:rPr lang="en-US" dirty="0" smtClean="0"/>
              <a:t>, 19740</a:t>
            </a:r>
          </a:p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:</a:t>
            </a:r>
          </a:p>
          <a:p>
            <a:pPr indent="12700">
              <a:buNone/>
            </a:pPr>
            <a:r>
              <a:rPr lang="en-US" dirty="0" smtClean="0"/>
              <a:t>On Job training</a:t>
            </a:r>
          </a:p>
          <a:p>
            <a:pPr indent="12700">
              <a:buNone/>
            </a:pPr>
            <a:r>
              <a:rPr lang="en-US" dirty="0" smtClean="0"/>
              <a:t>On  the Job experience</a:t>
            </a:r>
          </a:p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overtaking</a:t>
            </a:r>
          </a:p>
          <a:p>
            <a:r>
              <a:rPr lang="en-US" dirty="0" smtClean="0"/>
              <a:t>SMA </a:t>
            </a:r>
            <a:r>
              <a:rPr lang="en-US" dirty="0" err="1" smtClean="0"/>
              <a:t>vs</a:t>
            </a:r>
            <a:r>
              <a:rPr lang="en-US" dirty="0" smtClean="0"/>
              <a:t> SMK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Keelima</a:t>
            </a:r>
            <a:r>
              <a:rPr lang="en-US" dirty="0" smtClean="0"/>
              <a:t>: Life Long Employability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,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1975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55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5%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lama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adaptif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yang </a:t>
            </a:r>
            <a:r>
              <a:rPr lang="en-US" dirty="0" err="1" smtClean="0"/>
              <a:t>mobilitasnya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Life long employability (as opposed to lifelong employment through lifelong learning)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adaptif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generik</a:t>
            </a:r>
            <a:endParaRPr lang="en-US" dirty="0" smtClean="0"/>
          </a:p>
          <a:p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r>
              <a:rPr lang="en-US" dirty="0" err="1" smtClean="0"/>
              <a:t>Keetrampilan</a:t>
            </a:r>
            <a:r>
              <a:rPr lang="en-US" dirty="0" smtClean="0"/>
              <a:t> </a:t>
            </a:r>
            <a:r>
              <a:rPr lang="en-US" dirty="0" err="1" smtClean="0"/>
              <a:t>memobilisasi</a:t>
            </a:r>
            <a:r>
              <a:rPr lang="en-US" dirty="0" smtClean="0"/>
              <a:t> </a:t>
            </a:r>
            <a:r>
              <a:rPr lang="en-US" dirty="0" err="1" smtClean="0"/>
              <a:t>pembaharuan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 smtClean="0"/>
          </a:p>
          <a:p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 smtClean="0"/>
          </a:p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mengorganisasi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</a:t>
            </a:r>
          </a:p>
          <a:p>
            <a:r>
              <a:rPr lang="en-US" dirty="0" err="1" smtClean="0"/>
              <a:t>Kemampuan</a:t>
            </a:r>
            <a:r>
              <a:rPr lang="en-US" dirty="0" smtClean="0"/>
              <a:t> 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mengkoordinasikan</a:t>
            </a:r>
            <a:endParaRPr lang="en-US" dirty="0" smtClean="0"/>
          </a:p>
          <a:p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memimpin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Keetrampilan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berorganisasi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memobilisasi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mengkonsepkan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endParaRPr lang="en-US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berkreasi</a:t>
            </a:r>
            <a:endParaRPr lang="en-US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endParaRPr lang="en-US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Vokasional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vokasional</a:t>
            </a:r>
            <a:r>
              <a:rPr lang="en-US" dirty="0" smtClean="0"/>
              <a:t> </a:t>
            </a:r>
            <a:r>
              <a:rPr lang="en-US" dirty="0" err="1" smtClean="0"/>
              <a:t>doperlukan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adaptif</a:t>
            </a:r>
            <a:endParaRPr lang="en-US" dirty="0" smtClean="0"/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adaptif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vokasional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Penyiapan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adaptif</a:t>
            </a:r>
            <a:r>
              <a:rPr lang="en-US" dirty="0" smtClean="0"/>
              <a:t>  yang </a:t>
            </a:r>
            <a:r>
              <a:rPr lang="en-US" dirty="0" err="1" smtClean="0"/>
              <a:t>mendorong</a:t>
            </a:r>
            <a:r>
              <a:rPr lang="en-US" dirty="0" smtClean="0"/>
              <a:t>  life long learning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aadaptif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Las </a:t>
            </a:r>
            <a:r>
              <a:rPr lang="en-US" dirty="0" err="1" smtClean="0"/>
              <a:t>kapal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PENGERTIAN INVESTASI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rgbClr val="FF0000"/>
                </a:solidFill>
                <a:hlinkClick r:id="rId2" tooltip="Ekonomi"/>
              </a:rPr>
              <a:t>ekonom</a:t>
            </a:r>
            <a:r>
              <a:rPr lang="en-US" u="sng" dirty="0" err="1" smtClean="0">
                <a:hlinkClick r:id="rId2" tooltip="Ekonomi"/>
              </a:rPr>
              <a:t>i</a:t>
            </a:r>
            <a:r>
              <a:rPr lang="en-US" dirty="0" smtClean="0"/>
              <a:t>,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(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u="sng" dirty="0" err="1" smtClean="0">
                <a:hlinkClick r:id="rId3" tooltip="Modal (ekonomi) (halaman belum tersedia)"/>
              </a:rPr>
              <a:t>kapital</a:t>
            </a:r>
            <a:r>
              <a:rPr lang="en-US" u="sng" dirty="0" smtClean="0">
                <a:hlinkClick r:id="rId3" tooltip="Modal (ekonomi) (halaman belum tersedia)"/>
              </a:rPr>
              <a:t>/modal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dikonsumsi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(</a:t>
            </a:r>
            <a:r>
              <a:rPr lang="en-US" u="sng" dirty="0" err="1" smtClean="0">
                <a:hlinkClick r:id="rId4" tooltip="Barang produksi"/>
              </a:rPr>
              <a:t>barang</a:t>
            </a:r>
            <a:r>
              <a:rPr lang="en-US" u="sng" dirty="0" smtClean="0">
                <a:hlinkClick r:id="rId4" tooltip="Barang produksi"/>
              </a:rPr>
              <a:t> </a:t>
            </a:r>
            <a:r>
              <a:rPr lang="en-US" u="sng" dirty="0" err="1" smtClean="0">
                <a:hlinkClick r:id="rId4" tooltip="Barang produksi"/>
              </a:rPr>
              <a:t>produksi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non-residential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, 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residential (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).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,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Keseimbangan</a:t>
            </a:r>
            <a:r>
              <a:rPr lang="en-US" dirty="0" smtClean="0"/>
              <a:t> Iceberg Model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786050" y="1928803"/>
          <a:ext cx="3714776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57818" y="2428868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Surface</a:t>
            </a:r>
          </a:p>
          <a:p>
            <a:r>
              <a:rPr lang="en-US" dirty="0" smtClean="0"/>
              <a:t>Most </a:t>
            </a:r>
            <a:r>
              <a:rPr lang="en-US" dirty="0" err="1" smtClean="0"/>
              <a:t>easity</a:t>
            </a:r>
            <a:r>
              <a:rPr lang="en-US" dirty="0" smtClean="0"/>
              <a:t> developed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29388" y="4071942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personality :</a:t>
            </a:r>
          </a:p>
          <a:p>
            <a:r>
              <a:rPr lang="en-US" dirty="0" smtClean="0"/>
              <a:t>Most difficult to developed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3108" y="2571744"/>
            <a:ext cx="125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Visible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14480" y="4500570"/>
            <a:ext cx="111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Hidden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Pendidikan</a:t>
            </a:r>
            <a:r>
              <a:rPr lang="en-US" dirty="0" smtClean="0"/>
              <a:t> --&gt;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514350" y="530225"/>
          <a:ext cx="3932238" cy="4389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756150" y="530225"/>
          <a:ext cx="3930650" cy="4389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143372" y="321468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Pallacy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Pendidikan</a:t>
            </a:r>
            <a:r>
              <a:rPr lang="en-US" dirty="0" smtClean="0"/>
              <a:t> --&gt;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514350" y="530225"/>
          <a:ext cx="3932238" cy="4389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756150" y="530225"/>
          <a:ext cx="3930650" cy="4389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4000496" y="2143116"/>
            <a:ext cx="9144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143372" y="2143116"/>
            <a:ext cx="928694" cy="9286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Mengapa</a:t>
            </a:r>
            <a:r>
              <a:rPr lang="en-US" dirty="0" smtClean="0"/>
              <a:t> ???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514350" y="530225"/>
          <a:ext cx="3932238" cy="4389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756150" y="530225"/>
          <a:ext cx="3930650" cy="4389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Oval 6"/>
          <p:cNvSpPr/>
          <p:nvPr/>
        </p:nvSpPr>
        <p:spPr>
          <a:xfrm>
            <a:off x="3643306" y="1857364"/>
            <a:ext cx="164307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Pasar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4964909" y="2964653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3679025" y="3036885"/>
            <a:ext cx="429422" cy="356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askriptif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luck</a:t>
            </a:r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askriptif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: LB  SES  </a:t>
            </a:r>
            <a:r>
              <a:rPr lang="en-US" dirty="0" err="1" smtClean="0"/>
              <a:t>keluarga</a:t>
            </a:r>
            <a:r>
              <a:rPr lang="en-US" dirty="0" smtClean="0"/>
              <a:t>, IQ,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Faktor</a:t>
            </a:r>
            <a:r>
              <a:rPr lang="en-US" dirty="0" smtClean="0"/>
              <a:t> luck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60% (</a:t>
            </a:r>
            <a:r>
              <a:rPr lang="en-US" dirty="0" err="1" smtClean="0"/>
              <a:t>Cristoper</a:t>
            </a:r>
            <a:r>
              <a:rPr lang="en-US" dirty="0" smtClean="0"/>
              <a:t> </a:t>
            </a:r>
            <a:r>
              <a:rPr lang="en-US" dirty="0" err="1" smtClean="0"/>
              <a:t>jenk</a:t>
            </a:r>
            <a:r>
              <a:rPr lang="en-US" dirty="0" smtClean="0"/>
              <a:t>),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persistent,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askriptif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mobilitas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SDM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input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= f (L,K,A)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X = Output</a:t>
            </a:r>
          </a:p>
          <a:p>
            <a:pPr>
              <a:buNone/>
            </a:pPr>
            <a:r>
              <a:rPr lang="en-US" dirty="0" smtClean="0"/>
              <a:t>L= </a:t>
            </a:r>
            <a:r>
              <a:rPr lang="en-US" dirty="0" err="1" smtClean="0"/>
              <a:t>labour</a:t>
            </a:r>
            <a:r>
              <a:rPr lang="en-US" dirty="0" smtClean="0"/>
              <a:t> inputs</a:t>
            </a:r>
          </a:p>
          <a:p>
            <a:pPr>
              <a:buNone/>
            </a:pPr>
            <a:r>
              <a:rPr lang="en-US" dirty="0" smtClean="0"/>
              <a:t>K= capital inputs</a:t>
            </a:r>
          </a:p>
          <a:p>
            <a:pPr>
              <a:buNone/>
            </a:pPr>
            <a:r>
              <a:rPr lang="en-US" dirty="0" smtClean="0"/>
              <a:t>A= Land inputs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Keseimbangan</a:t>
            </a:r>
            <a:r>
              <a:rPr lang="en-US" dirty="0" smtClean="0"/>
              <a:t> Iceberg Model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786050" y="1928803"/>
          <a:ext cx="3714776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57818" y="2428868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Surface</a:t>
            </a:r>
          </a:p>
          <a:p>
            <a:r>
              <a:rPr lang="en-US" dirty="0" smtClean="0"/>
              <a:t>Most </a:t>
            </a:r>
            <a:r>
              <a:rPr lang="en-US" dirty="0" err="1" smtClean="0"/>
              <a:t>easity</a:t>
            </a:r>
            <a:r>
              <a:rPr lang="en-US" dirty="0" smtClean="0"/>
              <a:t> developed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29388" y="4071942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personality :</a:t>
            </a:r>
          </a:p>
          <a:p>
            <a:r>
              <a:rPr lang="en-US" dirty="0" smtClean="0"/>
              <a:t>Most difficult to developed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3108" y="2571744"/>
            <a:ext cx="125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Visible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14480" y="4500570"/>
            <a:ext cx="111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Hidden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 Intent                                                            Action                                             Outcome </a:t>
            </a:r>
            <a:endParaRPr lang="en-US" dirty="0" smtClean="0"/>
          </a:p>
          <a:p>
            <a:r>
              <a:rPr lang="en-US" dirty="0" smtClean="0"/>
              <a:t>Job performance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Personal </a:t>
            </a:r>
          </a:p>
          <a:p>
            <a:r>
              <a:rPr lang="en-US" dirty="0" err="1" smtClean="0"/>
              <a:t>Charateristik</a:t>
            </a:r>
            <a:endParaRPr lang="en-US" dirty="0" smtClean="0"/>
          </a:p>
          <a:p>
            <a:r>
              <a:rPr lang="en-US" b="1" dirty="0" smtClean="0"/>
              <a:t>                                              </a:t>
            </a:r>
            <a:endParaRPr lang="en-US" dirty="0" smtClean="0"/>
          </a:p>
          <a:p>
            <a:r>
              <a:rPr lang="en-US" dirty="0" err="1" smtClean="0"/>
              <a:t>Behaviorr</a:t>
            </a:r>
            <a:endParaRPr lang="en-US" dirty="0" smtClean="0"/>
          </a:p>
          <a:p>
            <a:r>
              <a:rPr lang="en-US" b="1" dirty="0" smtClean="0"/>
              <a:t>		</a:t>
            </a:r>
            <a:r>
              <a:rPr lang="en-US" dirty="0" smtClean="0"/>
              <a:t> </a:t>
            </a: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dirty="0" smtClean="0"/>
              <a:t>Trait                                                           Skills </a:t>
            </a:r>
          </a:p>
          <a:p>
            <a:r>
              <a:rPr lang="en-US" dirty="0" smtClean="0"/>
              <a:t>Motive</a:t>
            </a:r>
          </a:p>
          <a:p>
            <a:r>
              <a:rPr lang="en-US" dirty="0" smtClean="0"/>
              <a:t>Self </a:t>
            </a:r>
            <a:r>
              <a:rPr lang="en-US" dirty="0" err="1" smtClean="0"/>
              <a:t>Conept</a:t>
            </a:r>
            <a:endParaRPr lang="en-US" dirty="0" smtClean="0"/>
          </a:p>
          <a:p>
            <a:r>
              <a:rPr lang="en-US" dirty="0" smtClean="0"/>
              <a:t>Values</a:t>
            </a:r>
          </a:p>
          <a:p>
            <a:r>
              <a:rPr lang="en-US" dirty="0" smtClean="0"/>
              <a:t>knowledge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Competency Causal Flow Model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Vokasional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personal </a:t>
            </a:r>
            <a:r>
              <a:rPr lang="en-US" dirty="0" err="1" smtClean="0"/>
              <a:t>charateristik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Personal </a:t>
            </a:r>
            <a:r>
              <a:rPr lang="en-US" dirty="0" err="1" smtClean="0"/>
              <a:t>charateristik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diperhitungkan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rekruitmen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Personal </a:t>
            </a:r>
            <a:r>
              <a:rPr lang="en-US" dirty="0" err="1" smtClean="0"/>
              <a:t>charateristik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mobilitas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personal </a:t>
            </a:r>
            <a:r>
              <a:rPr lang="en-US" dirty="0" err="1" smtClean="0"/>
              <a:t>charateristik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dibiasakan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diintegrasikan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vokasional</a:t>
            </a:r>
            <a:r>
              <a:rPr lang="en-US" dirty="0" smtClean="0"/>
              <a:t> (</a:t>
            </a:r>
            <a:r>
              <a:rPr lang="en-US" dirty="0" err="1" smtClean="0"/>
              <a:t>contoh</a:t>
            </a:r>
            <a:r>
              <a:rPr lang="en-US" dirty="0" smtClean="0"/>
              <a:t> SCTC)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APA SAJA BENTUK INVESTASI ITU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Barang</a:t>
            </a:r>
            <a:endParaRPr lang="en-US" dirty="0" smtClean="0"/>
          </a:p>
          <a:p>
            <a:pPr lvl="0"/>
            <a:r>
              <a:rPr lang="en-US" dirty="0" err="1" smtClean="0"/>
              <a:t>Uang</a:t>
            </a:r>
            <a:r>
              <a:rPr lang="en-US" dirty="0" smtClean="0"/>
              <a:t>/modal</a:t>
            </a:r>
          </a:p>
          <a:p>
            <a:pPr lvl="0"/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endParaRPr lang="en-US" dirty="0" smtClean="0"/>
          </a:p>
          <a:p>
            <a:pPr lvl="0"/>
            <a:r>
              <a:rPr lang="en-US" dirty="0" err="1" smtClean="0"/>
              <a:t>jasa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Vokasional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vokasional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ma </a:t>
            </a:r>
            <a:r>
              <a:rPr lang="en-US" dirty="0" err="1" smtClean="0"/>
              <a:t>pekanya</a:t>
            </a:r>
            <a:endParaRPr lang="en-US" dirty="0" smtClean="0"/>
          </a:p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vokasional</a:t>
            </a:r>
            <a:r>
              <a:rPr lang="en-US" dirty="0" smtClean="0"/>
              <a:t> yang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memperhitungkan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rekruitmen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usianya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vokasional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sekaj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yang 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kemanfaatannya</a:t>
            </a:r>
            <a:r>
              <a:rPr lang="en-US" dirty="0" smtClean="0"/>
              <a:t>  </a:t>
            </a:r>
            <a:r>
              <a:rPr lang="en-US" dirty="0" err="1" smtClean="0"/>
              <a:t>lebih</a:t>
            </a:r>
            <a:r>
              <a:rPr lang="en-US" dirty="0" smtClean="0"/>
              <a:t> lama.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KEUNTUNGAN APA YANG DIPEROLEH DARI INVESTASI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Finansial</a:t>
            </a:r>
            <a:endParaRPr lang="en-US" dirty="0" smtClean="0"/>
          </a:p>
          <a:p>
            <a:pPr lvl="0"/>
            <a:r>
              <a:rPr lang="en-US" dirty="0" err="1" smtClean="0"/>
              <a:t>Resiko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Bunga</a:t>
            </a:r>
            <a:endParaRPr lang="en-US" dirty="0" smtClean="0"/>
          </a:p>
          <a:p>
            <a:pPr lvl="0"/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lvl="0"/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Amanat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/>
              <a:t>pendidikan</a:t>
            </a:r>
            <a:r>
              <a:rPr lang="en-US" dirty="0"/>
              <a:t> minimal 20% </a:t>
            </a:r>
            <a:r>
              <a:rPr lang="en-US" dirty="0" err="1"/>
              <a:t>dari</a:t>
            </a:r>
            <a:r>
              <a:rPr lang="en-US" dirty="0"/>
              <a:t> APBN </a:t>
            </a:r>
            <a:r>
              <a:rPr lang="en-US" dirty="0" err="1"/>
              <a:t>dan</a:t>
            </a:r>
            <a:r>
              <a:rPr lang="en-US" dirty="0"/>
              <a:t> APBD</a:t>
            </a:r>
          </a:p>
          <a:p>
            <a:pPr lvl="0"/>
            <a:r>
              <a:rPr lang="en-US" dirty="0" err="1"/>
              <a:t>Bagaimanakah</a:t>
            </a:r>
            <a:r>
              <a:rPr lang="en-US" dirty="0"/>
              <a:t> </a:t>
            </a:r>
            <a:r>
              <a:rPr lang="en-US" dirty="0" err="1"/>
              <a:t>mendayagunakan</a:t>
            </a:r>
            <a:r>
              <a:rPr lang="en-US" dirty="0"/>
              <a:t> 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 </a:t>
            </a:r>
            <a:r>
              <a:rPr lang="en-US" dirty="0" err="1"/>
              <a:t>belaka</a:t>
            </a:r>
            <a:r>
              <a:rPr lang="en-US" dirty="0"/>
              <a:t> </a:t>
            </a:r>
            <a:r>
              <a:rPr lang="en-US" dirty="0" err="1"/>
              <a:t>ataukah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diposisikan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Bagaimanakah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, </a:t>
            </a:r>
            <a:r>
              <a:rPr lang="en-US" dirty="0" err="1"/>
              <a:t>buka</a:t>
            </a:r>
            <a:r>
              <a:rPr lang="en-US" dirty="0"/>
              <a:t> </a:t>
            </a:r>
            <a:r>
              <a:rPr lang="en-US" dirty="0" err="1"/>
              <a:t>sekedar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?</a:t>
            </a:r>
          </a:p>
          <a:p>
            <a:pPr lvl="0"/>
            <a:r>
              <a:rPr lang="en-US" dirty="0" err="1"/>
              <a:t>Pendidikan</a:t>
            </a:r>
            <a:r>
              <a:rPr lang="en-US" dirty="0"/>
              <a:t> yang </a:t>
            </a:r>
            <a:r>
              <a:rPr lang="en-US" dirty="0" err="1"/>
              <a:t>bagaimanakah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Komoditas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memenuhinya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 (</a:t>
            </a:r>
            <a:r>
              <a:rPr lang="en-US" dirty="0" err="1"/>
              <a:t>menjual</a:t>
            </a:r>
            <a:r>
              <a:rPr lang="en-US" dirty="0"/>
              <a:t>)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(service) 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ubahnya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 </a:t>
            </a:r>
            <a:r>
              <a:rPr lang="en-US" dirty="0" err="1"/>
              <a:t>jasa</a:t>
            </a:r>
            <a:r>
              <a:rPr lang="en-US" dirty="0"/>
              <a:t>  </a:t>
            </a:r>
            <a:r>
              <a:rPr lang="en-US" dirty="0" err="1"/>
              <a:t>transportasi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 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dianalisis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investasi</a:t>
            </a:r>
            <a:endParaRPr lang="en-US" dirty="0"/>
          </a:p>
          <a:p>
            <a:r>
              <a:rPr lang="en-US" dirty="0" err="1"/>
              <a:t>Barang</a:t>
            </a:r>
            <a:r>
              <a:rPr lang="en-US" dirty="0"/>
              <a:t> public 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privat</a:t>
            </a:r>
            <a:endParaRPr lang="en-US" dirty="0"/>
          </a:p>
          <a:p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pasokan</a:t>
            </a:r>
            <a:r>
              <a:rPr lang="en-US" dirty="0"/>
              <a:t> (input)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luaran</a:t>
            </a:r>
            <a:r>
              <a:rPr lang="en-US" dirty="0"/>
              <a:t> (out put)</a:t>
            </a:r>
          </a:p>
          <a:p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suplemen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substitusi</a:t>
            </a:r>
            <a:r>
              <a:rPr lang="en-US" dirty="0"/>
              <a:t> (</a:t>
            </a:r>
            <a:r>
              <a:rPr lang="en-US" dirty="0" err="1"/>
              <a:t>pengganti</a:t>
            </a:r>
            <a:r>
              <a:rPr lang="en-US" dirty="0"/>
              <a:t>)</a:t>
            </a:r>
          </a:p>
          <a:p>
            <a:r>
              <a:rPr lang="en-US" dirty="0" err="1"/>
              <a:t>Barang</a:t>
            </a:r>
            <a:r>
              <a:rPr lang="en-US" dirty="0"/>
              <a:t> regular, </a:t>
            </a:r>
            <a:r>
              <a:rPr lang="en-US" dirty="0" err="1"/>
              <a:t>barang</a:t>
            </a:r>
            <a:r>
              <a:rPr lang="en-US" dirty="0"/>
              <a:t> inferior,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superior.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</a:p>
          <a:p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kenikmatan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b="1" dirty="0" err="1"/>
              <a:t>jangka</a:t>
            </a:r>
            <a:r>
              <a:rPr lang="en-US" b="1" dirty="0"/>
              <a:t> </a:t>
            </a:r>
            <a:r>
              <a:rPr lang="en-US" b="1" dirty="0" err="1"/>
              <a:t>pendek</a:t>
            </a:r>
            <a:r>
              <a:rPr lang="en-US" b="1" dirty="0"/>
              <a:t>.</a:t>
            </a:r>
            <a:endParaRPr lang="en-US" dirty="0"/>
          </a:p>
          <a:p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kenikmatan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b="1" dirty="0" err="1"/>
              <a:t>jangka</a:t>
            </a:r>
            <a:r>
              <a:rPr lang="en-US" b="1" dirty="0"/>
              <a:t> </a:t>
            </a:r>
            <a:r>
              <a:rPr lang="en-US" b="1" dirty="0" err="1"/>
              <a:t>panjang</a:t>
            </a:r>
            <a:r>
              <a:rPr lang="en-US" b="1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(return/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)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267</TotalTime>
  <Words>1537</Words>
  <Application>Microsoft Office PowerPoint</Application>
  <PresentationFormat>On-screen Show (4:3)</PresentationFormat>
  <Paragraphs>263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Aspect</vt:lpstr>
      <vt:lpstr>MENJADIKAN PENDIDIKAN VOKASIONAL SEBAGAI INVESTASI </vt:lpstr>
      <vt:lpstr>INVESTASI</vt:lpstr>
      <vt:lpstr>PENGERTIAN INVESTASI</vt:lpstr>
      <vt:lpstr>APA SAJA BENTUK INVESTASI ITU ?</vt:lpstr>
      <vt:lpstr>KEUNTUNGAN APA YANG DIPEROLEH DARI INVESTASI </vt:lpstr>
      <vt:lpstr>Amanat Konstitusi  </vt:lpstr>
      <vt:lpstr>Pendidikan Sebagai Komoditas Jasa </vt:lpstr>
      <vt:lpstr> Teori barang  </vt:lpstr>
      <vt:lpstr> Konsep dasar  </vt:lpstr>
      <vt:lpstr>KONSEP DASAR INVESTASI </vt:lpstr>
      <vt:lpstr>PILIHAN INVESTASI</vt:lpstr>
      <vt:lpstr>RATE OF RETURNS INVESTASI  SDM VS FISIK  </vt:lpstr>
      <vt:lpstr>RATE OF RETURN INVESTASI PENDIDIKAN DI INDONESIA</vt:lpstr>
      <vt:lpstr>Teori Human Capital</vt:lpstr>
      <vt:lpstr> Pertama  : Mempunyai nilai ekonomis </vt:lpstr>
      <vt:lpstr>Keterampilan seperti apa?</vt:lpstr>
      <vt:lpstr>Implikasi bagi pendidikan vocasional</vt:lpstr>
      <vt:lpstr>Kedua: On Job Training</vt:lpstr>
      <vt:lpstr>Ketiga: genaral and specific training</vt:lpstr>
      <vt:lpstr>Implikasi bagi pendidikan vokasional</vt:lpstr>
      <vt:lpstr>Keempat: Kombinasi pengetahuan  yang mapan dan pengalaman</vt:lpstr>
      <vt:lpstr>Keelima: Life Long Employability</vt:lpstr>
      <vt:lpstr>Kemampuan adaptif dan pengembangan </vt:lpstr>
      <vt:lpstr>Keterampilan Pengelolaan Diri </vt:lpstr>
      <vt:lpstr>Keterampilan Berkomunikasi</vt:lpstr>
      <vt:lpstr>Ketrampilan untuk Mengelola Orang dan Pekerjaan </vt:lpstr>
      <vt:lpstr>Ketrampilan untuk memobilisasi Inovasi dan Perubahan</vt:lpstr>
      <vt:lpstr>Implikasi bagi pendidikan Vokasional?</vt:lpstr>
      <vt:lpstr>Contoh Keterampilan Las kapal</vt:lpstr>
      <vt:lpstr>Keseimbangan Iceberg Model </vt:lpstr>
      <vt:lpstr>Pandangan Umum Pendidikan --&gt; Dunia Kerja </vt:lpstr>
      <vt:lpstr>Pallacy  Pendidikan --&gt; Dunia Kerja  </vt:lpstr>
      <vt:lpstr>Mengapa ???  </vt:lpstr>
      <vt:lpstr>Apa yang perlu diperhatikan </vt:lpstr>
      <vt:lpstr>Teori Fungsi produksi </vt:lpstr>
      <vt:lpstr>Keseimbangan Iceberg Model </vt:lpstr>
      <vt:lpstr>Slide 37</vt:lpstr>
      <vt:lpstr>Competency Causal Flow Model</vt:lpstr>
      <vt:lpstr>Implikasi Bagi Pendidikan Vokasional</vt:lpstr>
      <vt:lpstr>Implikasi bagi Pendidikan Vokasional ?</vt:lpstr>
      <vt:lpstr>Slide 41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Kokom Komariah, M. Pd.</dc:creator>
  <cp:lastModifiedBy>UNY</cp:lastModifiedBy>
  <cp:revision>34</cp:revision>
  <dcterms:created xsi:type="dcterms:W3CDTF">2009-05-09T13:22:17Z</dcterms:created>
  <dcterms:modified xsi:type="dcterms:W3CDTF">2013-11-26T06:25:24Z</dcterms:modified>
</cp:coreProperties>
</file>