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C7BA4A-0A93-4752-9A54-395A7722E907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5E06E5-0251-4AD4-8409-0C2C44BD3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SEJARAH MENU  KONTINENTAL</a:t>
            </a:r>
            <a:br>
              <a:rPr lang="en-US" dirty="0" smtClean="0"/>
            </a:br>
            <a:r>
              <a:rPr lang="en-US" sz="2400" dirty="0" smtClean="0"/>
              <a:t>( </a:t>
            </a:r>
            <a:r>
              <a:rPr lang="en-US" sz="2400" dirty="0" err="1" smtClean="0"/>
              <a:t>Sumber</a:t>
            </a:r>
            <a:r>
              <a:rPr lang="en-US" sz="2400" dirty="0" smtClean="0"/>
              <a:t>:  </a:t>
            </a:r>
            <a:r>
              <a:rPr lang="en-US" sz="2400" dirty="0" smtClean="0"/>
              <a:t>Fundamental  Menu Planning )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Kokom</a:t>
            </a:r>
            <a:r>
              <a:rPr lang="en-US" dirty="0" smtClean="0"/>
              <a:t> </a:t>
            </a:r>
            <a:r>
              <a:rPr lang="en-US" dirty="0" err="1" smtClean="0"/>
              <a:t>Komariah</a:t>
            </a:r>
            <a:endParaRPr lang="en-US" dirty="0" smtClean="0"/>
          </a:p>
          <a:p>
            <a:r>
              <a:rPr lang="en-US" dirty="0" smtClean="0"/>
              <a:t>Email: kokom@uny.ac.id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Menu </a:t>
            </a:r>
            <a:r>
              <a:rPr lang="en-US" b="1" dirty="0" err="1" smtClean="0"/>
              <a:t>Kontinental</a:t>
            </a:r>
            <a:r>
              <a:rPr lang="en-US" b="1" dirty="0" smtClean="0"/>
              <a:t> Dan </a:t>
            </a:r>
            <a:r>
              <a:rPr lang="en-US" b="1" dirty="0" err="1" smtClean="0"/>
              <a:t>Amerika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fr-FR" dirty="0" smtClean="0"/>
              <a:t>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menu </a:t>
            </a:r>
            <a:r>
              <a:rPr lang="fr-FR" b="1" i="1" dirty="0" err="1" smtClean="0"/>
              <a:t>speciality</a:t>
            </a:r>
            <a:r>
              <a:rPr lang="fr-FR" b="1" i="1" dirty="0" smtClean="0"/>
              <a:t> de la maison</a:t>
            </a:r>
            <a:endParaRPr lang="fr-FR" b="1" i="1" dirty="0"/>
          </a:p>
          <a:p>
            <a:r>
              <a:rPr lang="en-US" dirty="0" err="1" smtClean="0"/>
              <a:t>Jenismakananyang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cirri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restoran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 smtClean="0"/>
              <a:t>Ambarukmo</a:t>
            </a:r>
            <a:r>
              <a:rPr lang="en-US" dirty="0" smtClean="0"/>
              <a:t> </a:t>
            </a:r>
            <a:r>
              <a:rPr lang="en-US" i="1" dirty="0" smtClean="0"/>
              <a:t>ice </a:t>
            </a:r>
            <a:r>
              <a:rPr lang="en-US" i="1" dirty="0"/>
              <a:t>cream(dessert).</a:t>
            </a:r>
          </a:p>
          <a:p>
            <a:endParaRPr lang="en-US" b="1" dirty="0" smtClean="0"/>
          </a:p>
          <a:p>
            <a:r>
              <a:rPr lang="en-US" b="1" dirty="0" smtClean="0"/>
              <a:t>menu </a:t>
            </a:r>
            <a:r>
              <a:rPr lang="en-US" b="1" i="1" dirty="0"/>
              <a:t>chef suggestion</a:t>
            </a:r>
          </a:p>
          <a:p>
            <a:r>
              <a:rPr lang="en-US" dirty="0" err="1" smtClean="0"/>
              <a:t>Hidangan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dapur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/>
              <a:t>berlebihan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i="1" dirty="0" err="1"/>
              <a:t>Chikenoutlet</a:t>
            </a:r>
            <a:r>
              <a:rPr lang="en-US" i="1" dirty="0"/>
              <a:t> </a:t>
            </a:r>
            <a:r>
              <a:rPr lang="en-US" i="1" dirty="0" err="1" smtClean="0"/>
              <a:t>a’la</a:t>
            </a:r>
            <a:r>
              <a:rPr lang="en-US" i="1" dirty="0" smtClean="0"/>
              <a:t> </a:t>
            </a:r>
            <a:r>
              <a:rPr lang="en-US" i="1" dirty="0" err="1" smtClean="0"/>
              <a:t>katsuka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kontinental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romawi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 smtClean="0"/>
              <a:t>Eropa</a:t>
            </a:r>
            <a:r>
              <a:rPr lang="en-US" dirty="0"/>
              <a:t>, </a:t>
            </a:r>
            <a:r>
              <a:rPr lang="en-US" dirty="0" err="1"/>
              <a:t>kemenangan</a:t>
            </a:r>
            <a:r>
              <a:rPr lang="en-US" dirty="0"/>
              <a:t> </a:t>
            </a:r>
            <a:r>
              <a:rPr lang="en-US" dirty="0" err="1"/>
              <a:t>peperangan</a:t>
            </a:r>
            <a:r>
              <a:rPr lang="en-US" dirty="0"/>
              <a:t> </a:t>
            </a:r>
            <a:r>
              <a:rPr lang="en-US" dirty="0" err="1"/>
              <a:t>dirayakan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pesta</a:t>
            </a:r>
            <a:r>
              <a:rPr lang="en-US" dirty="0"/>
              <a:t> </a:t>
            </a:r>
            <a:r>
              <a:rPr lang="en-US" dirty="0" err="1"/>
              <a:t>pora</a:t>
            </a:r>
            <a:r>
              <a:rPr lang="en-US" dirty="0"/>
              <a:t> yang </a:t>
            </a:r>
            <a:r>
              <a:rPr lang="en-US" dirty="0" err="1"/>
              <a:t>hebat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diadakannya</a:t>
            </a:r>
            <a:r>
              <a:rPr lang="en-US" dirty="0"/>
              <a:t> </a:t>
            </a:r>
            <a:r>
              <a:rPr lang="en-US" dirty="0" err="1"/>
              <a:t>pesta</a:t>
            </a:r>
            <a:r>
              <a:rPr lang="en-US" dirty="0"/>
              <a:t> –</a:t>
            </a:r>
            <a:r>
              <a:rPr lang="en-US" dirty="0" err="1"/>
              <a:t>pesta</a:t>
            </a:r>
            <a:r>
              <a:rPr lang="en-US" dirty="0"/>
              <a:t> yang </a:t>
            </a:r>
            <a:r>
              <a:rPr lang="en-US" dirty="0" err="1"/>
              <a:t>melanda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Negara –Negara </a:t>
            </a:r>
            <a:r>
              <a:rPr lang="en-US" dirty="0" err="1"/>
              <a:t>Eropa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Negara </a:t>
            </a:r>
            <a:r>
              <a:rPr lang="en-US" dirty="0" err="1"/>
              <a:t>Perancis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pesta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hidangan</a:t>
            </a:r>
            <a:r>
              <a:rPr lang="en-US" dirty="0"/>
              <a:t> yang </a:t>
            </a:r>
            <a:r>
              <a:rPr lang="en-US" dirty="0" err="1"/>
              <a:t>istimewa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Negara </a:t>
            </a:r>
            <a:r>
              <a:rPr lang="en-US" dirty="0" err="1"/>
              <a:t>Perancis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masakan</a:t>
            </a:r>
            <a:r>
              <a:rPr lang="en-US" dirty="0"/>
              <a:t> yang modern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Pada jaman Louis XIV seni memasak mengalami kemajuan pesat. </a:t>
            </a:r>
          </a:p>
          <a:p>
            <a:r>
              <a:rPr lang="en-US" dirty="0" err="1" smtClean="0"/>
              <a:t>Resep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dahulunya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metodis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–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masakan</a:t>
            </a:r>
            <a:r>
              <a:rPr lang="en-US" dirty="0"/>
              <a:t> yang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.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1656 </a:t>
            </a:r>
            <a:r>
              <a:rPr lang="en-US" dirty="0" smtClean="0"/>
              <a:t>M .  </a:t>
            </a:r>
            <a:r>
              <a:rPr lang="en-US" b="1" i="1" dirty="0"/>
              <a:t>La </a:t>
            </a:r>
            <a:r>
              <a:rPr lang="en-US" b="1" i="1" dirty="0" err="1"/>
              <a:t>chanceliere</a:t>
            </a:r>
            <a:r>
              <a:rPr lang="en-US" b="1" i="1" dirty="0"/>
              <a:t> </a:t>
            </a:r>
            <a:r>
              <a:rPr lang="en-US" dirty="0" err="1"/>
              <a:t>memperkenalkan</a:t>
            </a:r>
            <a:r>
              <a:rPr lang="en-US" dirty="0"/>
              <a:t> menu </a:t>
            </a:r>
            <a:r>
              <a:rPr lang="en-US" dirty="0" err="1"/>
              <a:t>Banquete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b="1" dirty="0"/>
              <a:t>Louis XIV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XIV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yang </a:t>
            </a:r>
            <a:r>
              <a:rPr lang="en-US" dirty="0" err="1"/>
              <a:t>melarikan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 smtClean="0"/>
              <a:t>,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imigrasi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–</a:t>
            </a:r>
            <a:r>
              <a:rPr lang="en-US" dirty="0" err="1" smtClean="0"/>
              <a:t>besaran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hartanya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kebudayaannya</a:t>
            </a:r>
            <a:r>
              <a:rPr lang="en-US" dirty="0"/>
              <a:t> pula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. </a:t>
            </a:r>
            <a:r>
              <a:rPr lang="en-US" dirty="0" smtClean="0"/>
              <a:t>Menu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menu </a:t>
            </a:r>
            <a:r>
              <a:rPr lang="en-US" dirty="0" err="1"/>
              <a:t>Eropa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Eropa</a:t>
            </a:r>
            <a:r>
              <a:rPr lang="en-US" b="1" dirty="0" smtClean="0"/>
              <a:t> </a:t>
            </a:r>
            <a:r>
              <a:rPr lang="en-US" b="1" dirty="0" err="1" smtClean="0"/>
              <a:t>barat</a:t>
            </a:r>
            <a:r>
              <a:rPr lang="en-US" b="1" dirty="0" smtClean="0"/>
              <a:t> </a:t>
            </a:r>
            <a:r>
              <a:rPr lang="en-US" b="1" dirty="0" err="1" smtClean="0"/>
              <a:t>wilayahnya</a:t>
            </a:r>
            <a:r>
              <a:rPr lang="en-US" b="1" dirty="0"/>
              <a:t>: </a:t>
            </a:r>
            <a:r>
              <a:rPr lang="en-US" b="1" dirty="0" err="1"/>
              <a:t>Perancis</a:t>
            </a:r>
            <a:r>
              <a:rPr lang="en-US" b="1" dirty="0"/>
              <a:t>, </a:t>
            </a:r>
            <a:r>
              <a:rPr lang="en-US" b="1" dirty="0" err="1"/>
              <a:t>Belgia</a:t>
            </a:r>
            <a:r>
              <a:rPr lang="en-US" b="1" dirty="0"/>
              <a:t>, Swiss, </a:t>
            </a:r>
            <a:r>
              <a:rPr lang="en-US" b="1" dirty="0" err="1" smtClean="0"/>
              <a:t>Belanda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Jerman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selera</a:t>
            </a:r>
            <a:r>
              <a:rPr lang="en-US" b="1" dirty="0" smtClean="0"/>
              <a:t> </a:t>
            </a:r>
            <a:r>
              <a:rPr lang="en-US" b="1" dirty="0" err="1" smtClean="0"/>
              <a:t>makan</a:t>
            </a:r>
            <a:r>
              <a:rPr lang="en-US" b="1" dirty="0" smtClean="0"/>
              <a:t> yang </a:t>
            </a:r>
            <a:r>
              <a:rPr lang="en-US" b="1" dirty="0" err="1"/>
              <a:t>sama</a:t>
            </a:r>
            <a:r>
              <a:rPr lang="en-US" b="1" dirty="0"/>
              <a:t>. </a:t>
            </a:r>
          </a:p>
          <a:p>
            <a:r>
              <a:rPr lang="en-US" b="1" dirty="0" err="1" smtClean="0"/>
              <a:t>Eropa</a:t>
            </a:r>
            <a:r>
              <a:rPr lang="en-US" b="1" dirty="0" smtClean="0"/>
              <a:t> </a:t>
            </a:r>
            <a:r>
              <a:rPr lang="en-US" b="1" dirty="0" err="1" smtClean="0"/>
              <a:t>timur</a:t>
            </a:r>
            <a:r>
              <a:rPr lang="en-US" b="1" dirty="0" smtClean="0"/>
              <a:t> </a:t>
            </a:r>
            <a:r>
              <a:rPr lang="en-US" b="1" dirty="0" err="1" smtClean="0"/>
              <a:t>wilayahnya</a:t>
            </a:r>
            <a:r>
              <a:rPr lang="en-US" b="1" dirty="0" smtClean="0"/>
              <a:t>: </a:t>
            </a:r>
            <a:r>
              <a:rPr lang="en-US" b="1" dirty="0" err="1"/>
              <a:t>chekoslovakia</a:t>
            </a:r>
            <a:r>
              <a:rPr lang="en-US" b="1" dirty="0"/>
              <a:t>, </a:t>
            </a:r>
            <a:r>
              <a:rPr lang="en-US" b="1" dirty="0" err="1"/>
              <a:t>Hongaria</a:t>
            </a:r>
            <a:r>
              <a:rPr lang="en-US" b="1" dirty="0"/>
              <a:t>, Yugoslavia, </a:t>
            </a:r>
            <a:r>
              <a:rPr lang="en-US" b="1" dirty="0" err="1"/>
              <a:t>Yunani</a:t>
            </a:r>
            <a:r>
              <a:rPr lang="en-US" b="1" dirty="0"/>
              <a:t>, </a:t>
            </a:r>
            <a:r>
              <a:rPr lang="en-US" b="1" dirty="0" err="1" smtClean="0"/>
              <a:t>Romawi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Rumania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selera</a:t>
            </a:r>
            <a:r>
              <a:rPr lang="en-US" b="1" dirty="0" smtClean="0"/>
              <a:t> </a:t>
            </a:r>
            <a:r>
              <a:rPr lang="en-US" b="1" dirty="0" err="1" smtClean="0"/>
              <a:t>makan</a:t>
            </a:r>
            <a:r>
              <a:rPr lang="en-US" b="1" dirty="0" smtClean="0"/>
              <a:t> yang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berbumbu</a:t>
            </a:r>
            <a:r>
              <a:rPr lang="en-US" b="1" dirty="0" smtClean="0"/>
              <a:t> </a:t>
            </a:r>
            <a:r>
              <a:rPr lang="en-US" b="1" dirty="0" err="1" smtClean="0"/>
              <a:t>tajam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rempah–rempah</a:t>
            </a:r>
            <a:r>
              <a:rPr lang="en-US" b="1" dirty="0" smtClean="0"/>
              <a:t> </a:t>
            </a:r>
            <a:r>
              <a:rPr lang="en-US" b="1" dirty="0" err="1" smtClean="0"/>
              <a:t>sepert</a:t>
            </a:r>
            <a:r>
              <a:rPr lang="en-US" b="1" dirty="0" smtClean="0"/>
              <a:t> </a:t>
            </a:r>
            <a:r>
              <a:rPr lang="en-US" b="1" dirty="0" err="1" smtClean="0"/>
              <a:t>ilada</a:t>
            </a:r>
            <a:r>
              <a:rPr lang="en-US" b="1" dirty="0"/>
              <a:t>.</a:t>
            </a:r>
          </a:p>
          <a:p>
            <a:r>
              <a:rPr lang="en-US" b="1" dirty="0" err="1" smtClean="0"/>
              <a:t>Eropa</a:t>
            </a:r>
            <a:r>
              <a:rPr lang="en-US" b="1" dirty="0" smtClean="0"/>
              <a:t> </a:t>
            </a:r>
            <a:r>
              <a:rPr lang="en-US" b="1" dirty="0" err="1" smtClean="0"/>
              <a:t>selatan</a:t>
            </a:r>
            <a:r>
              <a:rPr lang="en-US" b="1" dirty="0" smtClean="0"/>
              <a:t> </a:t>
            </a:r>
            <a:r>
              <a:rPr lang="en-US" b="1" dirty="0" err="1" smtClean="0"/>
              <a:t>wilayahnya</a:t>
            </a:r>
            <a:r>
              <a:rPr lang="en-US" b="1" dirty="0"/>
              <a:t>: Italia, Portugal, </a:t>
            </a:r>
            <a:r>
              <a:rPr lang="en-US" b="1" dirty="0" err="1" smtClean="0"/>
              <a:t>Spayol</a:t>
            </a:r>
            <a:r>
              <a:rPr lang="en-US" b="1" dirty="0" smtClean="0"/>
              <a:t> </a:t>
            </a:r>
            <a:r>
              <a:rPr lang="en-US" b="1" dirty="0" err="1" smtClean="0"/>
              <a:t>selera</a:t>
            </a:r>
            <a:r>
              <a:rPr lang="en-US" b="1" dirty="0" smtClean="0"/>
              <a:t> </a:t>
            </a:r>
            <a:r>
              <a:rPr lang="en-US" b="1" dirty="0" err="1" smtClean="0"/>
              <a:t>makan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umumnya</a:t>
            </a:r>
            <a:r>
              <a:rPr lang="en-US" b="1" dirty="0" smtClean="0"/>
              <a:t> </a:t>
            </a:r>
            <a:r>
              <a:rPr lang="en-US" b="1" dirty="0" err="1" smtClean="0"/>
              <a:t>berbumbu</a:t>
            </a:r>
            <a:r>
              <a:rPr lang="en-US" b="1" dirty="0" smtClean="0"/>
              <a:t> </a:t>
            </a:r>
            <a:r>
              <a:rPr lang="en-US" b="1" dirty="0" err="1" smtClean="0"/>
              <a:t>tajam</a:t>
            </a:r>
            <a:r>
              <a:rPr lang="en-US" b="1" dirty="0" smtClean="0"/>
              <a:t> pula </a:t>
            </a:r>
            <a:r>
              <a:rPr lang="en-US" b="1" dirty="0" err="1" smtClean="0"/>
              <a:t>yaitu</a:t>
            </a:r>
            <a:r>
              <a:rPr lang="en-US" b="1" dirty="0" smtClean="0"/>
              <a:t> </a:t>
            </a:r>
            <a:r>
              <a:rPr lang="en-US" b="1" dirty="0" err="1" smtClean="0"/>
              <a:t>pala</a:t>
            </a:r>
            <a:r>
              <a:rPr lang="en-US" b="1" dirty="0" smtClean="0"/>
              <a:t> </a:t>
            </a:r>
            <a:r>
              <a:rPr lang="en-US" b="1" dirty="0" err="1" smtClean="0"/>
              <a:t>lada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kayu</a:t>
            </a:r>
            <a:r>
              <a:rPr lang="en-US" b="1" dirty="0" smtClean="0"/>
              <a:t> </a:t>
            </a:r>
            <a:r>
              <a:rPr lang="en-US" b="1" dirty="0" err="1" smtClean="0"/>
              <a:t>manis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PolaMenu</a:t>
            </a:r>
            <a:r>
              <a:rPr lang="en-US" b="1" dirty="0"/>
              <a:t> </a:t>
            </a:r>
            <a:r>
              <a:rPr lang="en-US" b="1" dirty="0" err="1"/>
              <a:t>MakananKontinental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dimakan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(</a:t>
            </a:r>
            <a:r>
              <a:rPr lang="en-US" dirty="0" err="1"/>
              <a:t>kardjati</a:t>
            </a:r>
            <a:r>
              <a:rPr lang="en-US" dirty="0"/>
              <a:t>, </a:t>
            </a:r>
            <a:r>
              <a:rPr lang="en-US" dirty="0" err="1"/>
              <a:t>ana</a:t>
            </a:r>
            <a:r>
              <a:rPr lang="en-US" dirty="0"/>
              <a:t>, </a:t>
            </a:r>
            <a:r>
              <a:rPr lang="en-US" dirty="0" err="1"/>
              <a:t>kusih</a:t>
            </a:r>
            <a:r>
              <a:rPr lang="en-US" dirty="0"/>
              <a:t>, 1985).</a:t>
            </a:r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beberpa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panga</a:t>
            </a:r>
            <a:r>
              <a:rPr lang="en-US" dirty="0"/>
              <a:t>,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geografi</a:t>
            </a:r>
            <a:r>
              <a:rPr lang="en-US" dirty="0"/>
              <a:t>, </a:t>
            </a:r>
            <a:r>
              <a:rPr lang="en-US" dirty="0" err="1"/>
              <a:t>iklim</a:t>
            </a:r>
            <a:r>
              <a:rPr lang="en-US" dirty="0"/>
              <a:t>, </a:t>
            </a:r>
            <a:r>
              <a:rPr lang="en-US" dirty="0" err="1"/>
              <a:t>kesuburan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.(</a:t>
            </a:r>
            <a:r>
              <a:rPr lang="en-US" dirty="0" err="1"/>
              <a:t>wirakusumah</a:t>
            </a:r>
            <a:r>
              <a:rPr lang="en-US" dirty="0"/>
              <a:t>, 1991)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Struktur</a:t>
            </a:r>
            <a:r>
              <a:rPr lang="en-US" b="1" dirty="0"/>
              <a:t>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hidangan</a:t>
            </a:r>
            <a:r>
              <a:rPr lang="en-US" dirty="0"/>
              <a:t> </a:t>
            </a:r>
            <a:r>
              <a:rPr lang="en-US" dirty="0" err="1"/>
              <a:t>kontinental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menu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menu </a:t>
            </a:r>
            <a:r>
              <a:rPr lang="en-US" dirty="0" err="1"/>
              <a:t>klasik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menu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i="1" dirty="0" err="1"/>
              <a:t>Banquetepada</a:t>
            </a:r>
            <a:r>
              <a:rPr lang="en-US" i="1" dirty="0"/>
              <a:t> </a:t>
            </a:r>
            <a:r>
              <a:rPr lang="en-US" i="1" dirty="0" err="1"/>
              <a:t>abad</a:t>
            </a:r>
            <a:r>
              <a:rPr lang="en-US" i="1" dirty="0"/>
              <a:t> </a:t>
            </a:r>
            <a:r>
              <a:rPr lang="en-US" i="1" dirty="0" err="1"/>
              <a:t>ke</a:t>
            </a:r>
            <a:r>
              <a:rPr lang="en-US" i="1" dirty="0"/>
              <a:t> 19 –20. </a:t>
            </a:r>
            <a:r>
              <a:rPr lang="en-US" i="1" dirty="0" err="1"/>
              <a:t>susunan</a:t>
            </a:r>
            <a:r>
              <a:rPr lang="en-US" i="1" dirty="0"/>
              <a:t> </a:t>
            </a:r>
            <a:r>
              <a:rPr lang="en-US" i="1" dirty="0" err="1"/>
              <a:t>hidangan</a:t>
            </a:r>
            <a:r>
              <a:rPr lang="en-US" i="1" dirty="0"/>
              <a:t> yang </a:t>
            </a:r>
            <a:r>
              <a:rPr lang="en-US" i="1" dirty="0" err="1"/>
              <a:t>terdiri</a:t>
            </a:r>
            <a:r>
              <a:rPr lang="en-US" i="1" dirty="0"/>
              <a:t> </a:t>
            </a:r>
            <a:r>
              <a:rPr lang="en-US" i="1" dirty="0" err="1"/>
              <a:t>dari</a:t>
            </a:r>
            <a:r>
              <a:rPr lang="en-US" i="1" dirty="0"/>
              <a:t> 12 –13 </a:t>
            </a:r>
            <a:r>
              <a:rPr lang="en-US" i="1" dirty="0" err="1"/>
              <a:t>hidangan</a:t>
            </a:r>
            <a:r>
              <a:rPr lang="en-US" i="1" dirty="0"/>
              <a:t> yang </a:t>
            </a:r>
            <a:r>
              <a:rPr lang="en-US" i="1" dirty="0" err="1"/>
              <a:t>sangat</a:t>
            </a:r>
            <a:r>
              <a:rPr lang="en-US" i="1" dirty="0"/>
              <a:t> </a:t>
            </a:r>
            <a:r>
              <a:rPr lang="en-US" i="1" dirty="0" err="1"/>
              <a:t>bervariasi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memakan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yang </a:t>
            </a:r>
            <a:r>
              <a:rPr lang="en-US" i="1" dirty="0" err="1"/>
              <a:t>cukup</a:t>
            </a:r>
            <a:r>
              <a:rPr lang="en-US" i="1" dirty="0"/>
              <a:t> </a:t>
            </a:r>
            <a:r>
              <a:rPr lang="en-US" i="1" dirty="0" err="1"/>
              <a:t>panjang</a:t>
            </a:r>
            <a:r>
              <a:rPr lang="en-US" i="1" dirty="0"/>
              <a:t>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jamuan</a:t>
            </a:r>
            <a:r>
              <a:rPr lang="en-US" i="1" dirty="0"/>
              <a:t> </a:t>
            </a:r>
            <a:r>
              <a:rPr lang="en-US" i="1" dirty="0" err="1"/>
              <a:t>makan</a:t>
            </a:r>
            <a:r>
              <a:rPr lang="en-US" i="1" dirty="0"/>
              <a:t>, </a:t>
            </a:r>
            <a:r>
              <a:rPr lang="en-US" i="1" dirty="0" err="1"/>
              <a:t>sekarang</a:t>
            </a:r>
            <a:r>
              <a:rPr lang="en-US" i="1" dirty="0"/>
              <a:t> menu </a:t>
            </a:r>
            <a:r>
              <a:rPr lang="en-US" i="1" dirty="0" err="1"/>
              <a:t>klasik</a:t>
            </a:r>
            <a:r>
              <a:rPr lang="en-US" i="1" dirty="0"/>
              <a:t> </a:t>
            </a:r>
            <a:r>
              <a:rPr lang="en-US" i="1" dirty="0" err="1"/>
              <a:t>sudah</a:t>
            </a:r>
            <a:r>
              <a:rPr lang="en-US" i="1" dirty="0"/>
              <a:t> </a:t>
            </a:r>
            <a:r>
              <a:rPr lang="en-US" i="1" dirty="0" err="1"/>
              <a:t>disederhanakan</a:t>
            </a:r>
            <a:r>
              <a:rPr lang="en-US" i="1" dirty="0"/>
              <a:t> </a:t>
            </a:r>
            <a:r>
              <a:rPr lang="en-US" i="1" dirty="0" err="1"/>
              <a:t>menjadi</a:t>
            </a:r>
            <a:r>
              <a:rPr lang="en-US" i="1" dirty="0"/>
              <a:t> menu modern yang </a:t>
            </a:r>
            <a:r>
              <a:rPr lang="en-US" i="1" dirty="0" err="1"/>
              <a:t>banyak</a:t>
            </a:r>
            <a:r>
              <a:rPr lang="en-US" i="1" dirty="0"/>
              <a:t> </a:t>
            </a:r>
            <a:r>
              <a:rPr lang="en-US" i="1" dirty="0" err="1"/>
              <a:t>dijumpai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restorant</a:t>
            </a:r>
            <a:r>
              <a:rPr lang="en-US" i="1" dirty="0"/>
              <a:t> </a:t>
            </a:r>
            <a:r>
              <a:rPr lang="en-US" i="1" dirty="0" err="1"/>
              <a:t>makanan</a:t>
            </a:r>
            <a:r>
              <a:rPr lang="en-US" i="1" dirty="0"/>
              <a:t> </a:t>
            </a:r>
            <a:r>
              <a:rPr lang="en-US" i="1" dirty="0" err="1"/>
              <a:t>kontinental</a:t>
            </a:r>
            <a:r>
              <a:rPr lang="en-US" i="1" dirty="0"/>
              <a:t> </a:t>
            </a:r>
            <a:r>
              <a:rPr lang="en-US" i="1" dirty="0" err="1"/>
              <a:t>dengan</a:t>
            </a:r>
            <a:r>
              <a:rPr lang="en-US" i="1" dirty="0"/>
              <a:t> </a:t>
            </a:r>
            <a:r>
              <a:rPr lang="en-US" i="1" dirty="0" err="1"/>
              <a:t>beberapa</a:t>
            </a:r>
            <a:r>
              <a:rPr lang="en-US" i="1" dirty="0"/>
              <a:t> </a:t>
            </a:r>
            <a:r>
              <a:rPr lang="en-US" i="1" dirty="0" err="1"/>
              <a:t>giliran</a:t>
            </a:r>
            <a:r>
              <a:rPr lang="en-US" i="1" dirty="0"/>
              <a:t> yang </a:t>
            </a:r>
            <a:r>
              <a:rPr lang="en-US" i="1" dirty="0" err="1"/>
              <a:t>sederhana</a:t>
            </a:r>
            <a:r>
              <a:rPr lang="en-US" i="1" dirty="0"/>
              <a:t>. </a:t>
            </a:r>
            <a:r>
              <a:rPr lang="en-US" i="1" dirty="0" err="1"/>
              <a:t>Kondisi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mengefesienkan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makan</a:t>
            </a:r>
            <a:r>
              <a:rPr lang="en-US" i="1" dirty="0"/>
              <a:t>, </a:t>
            </a:r>
            <a:r>
              <a:rPr lang="en-US" i="1" dirty="0" err="1"/>
              <a:t>pelayanan</a:t>
            </a:r>
            <a:r>
              <a:rPr lang="en-US" i="1" dirty="0"/>
              <a:t>, </a:t>
            </a:r>
            <a:r>
              <a:rPr lang="en-US" i="1" dirty="0" err="1"/>
              <a:t>harga</a:t>
            </a:r>
            <a:r>
              <a:rPr lang="en-US" i="1" dirty="0"/>
              <a:t> yang </a:t>
            </a:r>
            <a:r>
              <a:rPr lang="en-US" i="1" dirty="0" err="1"/>
              <a:t>terjangkau</a:t>
            </a:r>
            <a:r>
              <a:rPr lang="en-US" i="1" dirty="0"/>
              <a:t>, </a:t>
            </a:r>
            <a:r>
              <a:rPr lang="en-US" i="1" dirty="0" err="1"/>
              <a:t>peralatan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penyajian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Pola</a:t>
            </a:r>
            <a:r>
              <a:rPr lang="en-US" b="1" dirty="0" smtClean="0"/>
              <a:t> Menu Modern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Cold </a:t>
            </a:r>
            <a:r>
              <a:rPr lang="en-US" dirty="0"/>
              <a:t>Appetizer</a:t>
            </a:r>
          </a:p>
          <a:p>
            <a:pPr algn="ctr">
              <a:buNone/>
            </a:pPr>
            <a:r>
              <a:rPr lang="en-US" dirty="0"/>
              <a:t>* * *</a:t>
            </a:r>
          </a:p>
          <a:p>
            <a:pPr algn="ctr">
              <a:buNone/>
            </a:pPr>
            <a:r>
              <a:rPr lang="en-US" dirty="0"/>
              <a:t>Soup</a:t>
            </a:r>
          </a:p>
          <a:p>
            <a:pPr algn="ctr">
              <a:buNone/>
            </a:pPr>
            <a:r>
              <a:rPr lang="en-US" dirty="0"/>
              <a:t>* * *</a:t>
            </a:r>
          </a:p>
          <a:p>
            <a:pPr algn="ctr">
              <a:buNone/>
            </a:pPr>
            <a:r>
              <a:rPr lang="en-US" dirty="0"/>
              <a:t>Hot Appetizer</a:t>
            </a:r>
          </a:p>
          <a:p>
            <a:pPr algn="ctr">
              <a:buNone/>
            </a:pPr>
            <a:r>
              <a:rPr lang="en-US" dirty="0"/>
              <a:t>* * *</a:t>
            </a:r>
          </a:p>
          <a:p>
            <a:pPr algn="ctr">
              <a:buNone/>
            </a:pPr>
            <a:r>
              <a:rPr lang="en-US" dirty="0"/>
              <a:t>Main Course</a:t>
            </a:r>
          </a:p>
          <a:p>
            <a:pPr algn="ctr">
              <a:buNone/>
            </a:pPr>
            <a:r>
              <a:rPr lang="en-US" dirty="0"/>
              <a:t>* * *</a:t>
            </a:r>
          </a:p>
          <a:p>
            <a:pPr algn="ctr">
              <a:buNone/>
            </a:pPr>
            <a:r>
              <a:rPr lang="en-US" dirty="0"/>
              <a:t>sweet dish</a:t>
            </a:r>
          </a:p>
          <a:p>
            <a:pPr algn="ctr">
              <a:buNone/>
            </a:pPr>
            <a:r>
              <a:rPr lang="en-US" dirty="0"/>
              <a:t>* * *</a:t>
            </a:r>
          </a:p>
          <a:p>
            <a:pPr algn="ctr">
              <a:buNone/>
            </a:pPr>
            <a:r>
              <a:rPr lang="en-US" dirty="0"/>
              <a:t>dessert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/>
              <a:t>PembagianWaktuMakanDi</a:t>
            </a:r>
            <a:r>
              <a:rPr lang="en-US" b="1" dirty="0" smtClean="0"/>
              <a:t> </a:t>
            </a:r>
            <a:r>
              <a:rPr lang="en-US" b="1" dirty="0"/>
              <a:t>Negara 4 </a:t>
            </a:r>
            <a:r>
              <a:rPr lang="en-US" b="1" dirty="0" err="1"/>
              <a:t>Musim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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waktu makan pagi (</a:t>
            </a:r>
            <a:r>
              <a:rPr lang="sv-SE" i="1" dirty="0"/>
              <a:t>breakfast) antara pukul 06.00 –09.00</a:t>
            </a: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minumkopi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i="1" dirty="0" err="1" smtClean="0"/>
              <a:t>brunch</a:t>
            </a:r>
            <a:r>
              <a:rPr lang="en-US" i="1" dirty="0" smtClean="0"/>
              <a:t> antarapukul10.00 </a:t>
            </a:r>
            <a:r>
              <a:rPr lang="en-US" i="1" dirty="0"/>
              <a:t>–11.00 </a:t>
            </a:r>
          </a:p>
          <a:p>
            <a:r>
              <a:rPr lang="en-US" dirty="0" err="1" smtClean="0"/>
              <a:t>waktumakansiang</a:t>
            </a:r>
            <a:r>
              <a:rPr lang="en-US" dirty="0" smtClean="0"/>
              <a:t>(</a:t>
            </a:r>
            <a:r>
              <a:rPr lang="en-US" i="1" dirty="0" smtClean="0"/>
              <a:t>lunch</a:t>
            </a:r>
            <a:r>
              <a:rPr lang="en-US" i="1" dirty="0"/>
              <a:t>) antarapukul12.00 –15.00 </a:t>
            </a:r>
          </a:p>
          <a:p>
            <a:r>
              <a:rPr lang="fi-FI" dirty="0" smtClean="0"/>
              <a:t>waktuminumtea </a:t>
            </a:r>
            <a:r>
              <a:rPr lang="fi-FI" dirty="0"/>
              <a:t>(</a:t>
            </a:r>
            <a:r>
              <a:rPr lang="fi-FI" i="1" dirty="0"/>
              <a:t>afternoon tea) antarapukul16.00 –8.00</a:t>
            </a:r>
          </a:p>
          <a:p>
            <a:r>
              <a:rPr lang="sv-SE" dirty="0" smtClean="0"/>
              <a:t>waktu </a:t>
            </a:r>
            <a:r>
              <a:rPr lang="sv-SE" dirty="0"/>
              <a:t>makan malam (</a:t>
            </a:r>
            <a:r>
              <a:rPr lang="sv-SE" i="1" dirty="0"/>
              <a:t>dinner) antara pukul 18.00 –21.00</a:t>
            </a:r>
          </a:p>
          <a:p>
            <a:r>
              <a:rPr lang="en-US" dirty="0" err="1" smtClean="0"/>
              <a:t>waktumakantengahmalam</a:t>
            </a:r>
            <a:r>
              <a:rPr lang="en-US" dirty="0" smtClean="0"/>
              <a:t>(</a:t>
            </a:r>
            <a:r>
              <a:rPr lang="en-US" i="1" dirty="0" smtClean="0"/>
              <a:t>supper</a:t>
            </a:r>
            <a:r>
              <a:rPr lang="en-US" i="1" dirty="0"/>
              <a:t>) sesudahpukul22.00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550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SEJARAH MENU  KONTINENTAL ( Sumber:  Fundamental  Menu Planning ) </vt:lpstr>
      <vt:lpstr>Sejarah makanan kontinental</vt:lpstr>
      <vt:lpstr>Slide 3</vt:lpstr>
      <vt:lpstr>Slide 4</vt:lpstr>
      <vt:lpstr>Slide 5</vt:lpstr>
      <vt:lpstr>PolaMenu MakananKontinental</vt:lpstr>
      <vt:lpstr>Struktur Menu</vt:lpstr>
      <vt:lpstr>Struktur Pola Menu Modern  </vt:lpstr>
      <vt:lpstr>  PembagianWaktuMakanDi Negara 4 Musim  </vt:lpstr>
      <vt:lpstr>Jenis Menu Kontinental Dan Amerika  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MENU  KONTINENTAL </dc:title>
  <dc:creator>UNY</dc:creator>
  <cp:lastModifiedBy>UNY</cp:lastModifiedBy>
  <cp:revision>8</cp:revision>
  <dcterms:created xsi:type="dcterms:W3CDTF">2012-09-18T06:49:12Z</dcterms:created>
  <dcterms:modified xsi:type="dcterms:W3CDTF">2013-11-26T04:02:58Z</dcterms:modified>
</cp:coreProperties>
</file>