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632BC12-BEDE-4C07-AA13-ED8C48D69D53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5F6C87-FF15-401A-B31E-11B0305887B0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HIDANGAN UTAMA</a:t>
            </a:r>
            <a:r>
              <a:rPr lang="id-ID" dirty="0"/>
              <a:t/>
            </a:r>
            <a:br>
              <a:rPr lang="id-ID" dirty="0"/>
            </a:br>
            <a:r>
              <a:rPr lang="en-US" b="1" dirty="0"/>
              <a:t> (</a:t>
            </a:r>
            <a:r>
              <a:rPr lang="en-US" b="1" i="1" dirty="0"/>
              <a:t>MAIN COURSE</a:t>
            </a:r>
            <a:r>
              <a:rPr lang="en-US" b="1" dirty="0"/>
              <a:t>)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KOKOM KOMARIAH </a:t>
            </a:r>
          </a:p>
          <a:p>
            <a:r>
              <a:rPr lang="en-US" dirty="0" smtClean="0"/>
              <a:t>Email: kokom@uny.ac.id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1538" y="1714488"/>
          <a:ext cx="6715172" cy="372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917"/>
                <a:gridCol w="429025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Teknik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Olah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Contoh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Hidangan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Roasting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 Roast Chicken 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Grandmere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 Roast Leg of Lamb with Gravy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 Roast Sirloin Beef with Gravy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Deep 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Fryng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Chicken 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 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Scoth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 Egg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 Fried Fish Fillet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 Fried Chicken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2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>
                          <a:latin typeface="Times New Roman"/>
                          <a:ea typeface="Times New Roman"/>
                        </a:rPr>
                        <a:t>Shalow Fryng/Sauteing</a:t>
                      </a:r>
                      <a:endParaRPr lang="id-ID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Black Pepper Steak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Escalope Gordon Blue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Chicken </a:t>
                      </a:r>
                      <a:r>
                        <a:rPr lang="en-US" sz="2000" i="1" dirty="0" err="1">
                          <a:latin typeface="Times New Roman"/>
                          <a:ea typeface="Times New Roman"/>
                        </a:rPr>
                        <a:t>Saute</a:t>
                      </a: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 Chasseur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i="1" dirty="0">
                          <a:latin typeface="Times New Roman"/>
                          <a:ea typeface="Times New Roman"/>
                        </a:rPr>
                        <a:t>- South Western Stir-Fry</a:t>
                      </a:r>
                      <a:endParaRPr lang="id-ID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Ready plate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dinner plate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diporsi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piring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individual. </a:t>
            </a:r>
            <a:endParaRPr lang="en-US" dirty="0" smtClean="0"/>
          </a:p>
          <a:p>
            <a:r>
              <a:rPr lang="en-US" i="1" dirty="0" err="1" smtClean="0"/>
              <a:t>Guiridon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Cart-service</a:t>
            </a:r>
            <a:r>
              <a:rPr lang="en-US" dirty="0"/>
              <a:t>)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daging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kedepan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diiris</a:t>
            </a:r>
            <a:r>
              <a:rPr lang="en-US" dirty="0"/>
              <a:t> (</a:t>
            </a:r>
            <a:r>
              <a:rPr lang="en-US" i="1" dirty="0"/>
              <a:t>carving</a:t>
            </a:r>
            <a:r>
              <a:rPr lang="en-US" dirty="0"/>
              <a:t>) </a:t>
            </a:r>
            <a:r>
              <a:rPr lang="en-US" dirty="0" err="1"/>
              <a:t>disitu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Dimasak</a:t>
            </a:r>
            <a:r>
              <a:rPr lang="en-US" dirty="0" smtClean="0"/>
              <a:t> </a:t>
            </a:r>
            <a:r>
              <a:rPr lang="en-US" dirty="0" err="1"/>
              <a:t>didepan</a:t>
            </a:r>
            <a:r>
              <a:rPr lang="en-US" dirty="0"/>
              <a:t> </a:t>
            </a:r>
            <a:r>
              <a:rPr lang="en-US" dirty="0" err="1"/>
              <a:t>tamu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i="1" dirty="0" err="1"/>
              <a:t>flambe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menuangkan</a:t>
            </a:r>
            <a:r>
              <a:rPr lang="en-US" dirty="0"/>
              <a:t> </a:t>
            </a:r>
            <a:r>
              <a:rPr lang="en-US" i="1" dirty="0"/>
              <a:t>wine</a:t>
            </a:r>
            <a:r>
              <a:rPr lang="en-US" dirty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/>
              <a:t>hidangan</a:t>
            </a:r>
            <a:r>
              <a:rPr lang="en-US" dirty="0"/>
              <a:t>.</a:t>
            </a:r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Penyajian</a:t>
            </a:r>
            <a:r>
              <a:rPr lang="en-US" sz="3200" b="1" dirty="0"/>
              <a:t> Main Course</a:t>
            </a:r>
            <a:r>
              <a:rPr lang="id-ID" sz="3200" dirty="0"/>
              <a:t/>
            </a:r>
            <a:br>
              <a:rPr lang="id-ID" sz="3200" dirty="0"/>
            </a:br>
            <a:endParaRPr lang="id-ID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buffet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mempergunakan</a:t>
            </a:r>
            <a:r>
              <a:rPr lang="en-US" dirty="0"/>
              <a:t> </a:t>
            </a:r>
            <a:r>
              <a:rPr lang="en-US" i="1" dirty="0" err="1"/>
              <a:t>chaving</a:t>
            </a:r>
            <a:r>
              <a:rPr lang="en-US" i="1" dirty="0"/>
              <a:t> dish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smtClean="0"/>
              <a:t>platters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saus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saus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dituangkan</a:t>
            </a:r>
            <a:r>
              <a:rPr lang="en-US" dirty="0"/>
              <a:t> </a:t>
            </a:r>
            <a:r>
              <a:rPr lang="en-US" dirty="0" err="1" smtClean="0"/>
              <a:t>diatasnya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(</a:t>
            </a:r>
            <a:r>
              <a:rPr lang="en-US" i="1" dirty="0"/>
              <a:t>a-part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i="1" dirty="0"/>
              <a:t>gravy-boat/sauce-boat.</a:t>
            </a:r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 Pembelajaran dan KTI\KONTINENTAL\Audi\classique\2007_07_food_edsclam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1 Pembelajaran dan KTI\KONTINENTAL\Audi\classique\100772259_5ab49266f2_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E:\1 Pembelajaran dan KTI\KONTINENTAL\Audi\classique\106524087_00e35236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 descr="E:\1 Pembelajaran dan KTI\KONTINENTAL\Audi\classique\141150099_3ae3669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047750"/>
            <a:ext cx="635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3" name="Picture 3" descr="E:\1 Pembelajaran dan KTI\KONTINENTAL\Audi\classique\2345528674_21716ef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35798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E:\1 Pembelajaran dan KTI\KONTINENTAL\Audi\classique\2428359109_acae2e4843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692948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1 Pembelajaran dan KTI\KONTINENTAL\Audi\classique\DSC043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7786742" cy="50720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i="1" dirty="0" smtClean="0"/>
              <a:t>Maincourse</a:t>
            </a:r>
            <a:r>
              <a:rPr lang="id-ID" dirty="0" smtClean="0"/>
              <a:t>  </a:t>
            </a:r>
            <a:r>
              <a:rPr lang="id-ID" dirty="0"/>
              <a:t>merupakan hidangan utama dari beberapa menu  yang disajikan. (contoh </a:t>
            </a:r>
            <a:r>
              <a:rPr lang="id-ID" i="1" dirty="0"/>
              <a:t>full course dinner</a:t>
            </a:r>
            <a:r>
              <a:rPr lang="id-ID" dirty="0"/>
              <a:t> 10 -12 jenis hidangan). Di Amerika Utara dan Inggris  </a:t>
            </a:r>
            <a:r>
              <a:rPr lang="id-ID" i="1" dirty="0"/>
              <a:t>maincourse</a:t>
            </a:r>
            <a:r>
              <a:rPr lang="id-ID" dirty="0"/>
              <a:t>   disebut juga </a:t>
            </a:r>
            <a:r>
              <a:rPr lang="id-ID" i="1" dirty="0"/>
              <a:t>entrée</a:t>
            </a:r>
            <a:r>
              <a:rPr lang="id-ID" dirty="0"/>
              <a:t>. Kadang-kadang disebut juga hidangan daging.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1 Pembelajaran dan KTI\KONTINENTAL\Audi\classique\lamb_rack_cranber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428736"/>
            <a:ext cx="6143668" cy="4525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Hidangan</a:t>
            </a:r>
            <a:r>
              <a:rPr lang="en-US" dirty="0" smtClean="0"/>
              <a:t> </a:t>
            </a:r>
            <a:r>
              <a:rPr lang="en-US" i="1" dirty="0"/>
              <a:t>main course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:</a:t>
            </a:r>
            <a:endParaRPr lang="id-ID" dirty="0"/>
          </a:p>
          <a:p>
            <a:pPr lvl="1"/>
            <a:r>
              <a:rPr lang="en-US" dirty="0" err="1"/>
              <a:t>Mengenyangkan</a:t>
            </a:r>
            <a:endParaRPr lang="id-ID" dirty="0"/>
          </a:p>
          <a:p>
            <a:pPr lvl="1"/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kalori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serat</a:t>
            </a:r>
            <a:endParaRPr lang="id-ID" dirty="0"/>
          </a:p>
          <a:p>
            <a:pPr lvl="1"/>
            <a:r>
              <a:rPr lang="en-US" dirty="0" err="1"/>
              <a:t>Bervariasi</a:t>
            </a:r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i="1" dirty="0" smtClean="0"/>
              <a:t>main course 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57232"/>
          <a:ext cx="8229600" cy="557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280"/>
                <a:gridCol w="2857520"/>
                <a:gridCol w="2057400"/>
                <a:gridCol w="2057400"/>
              </a:tblGrid>
              <a:tr h="4849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No.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Item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Fixed Menu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Carte 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Chateubriand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Tournedos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180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3.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Fillet Steak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180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4.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 dirty="0">
                          <a:latin typeface="Times New Roman"/>
                          <a:ea typeface="Times New Roman"/>
                        </a:rPr>
                        <a:t>Fillet Mignon (each pieces)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30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5.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Rump Steak 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180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6.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Sirloin Steak minutes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7.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Sirloin Steak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8.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Sirloin Steak double 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300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400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9.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“T” Bone Steak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300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10.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Fillet Stew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11.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Boiled Beef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250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12.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Braised Beef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180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13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13.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i="1">
                          <a:latin typeface="Times New Roman"/>
                          <a:ea typeface="Times New Roman"/>
                        </a:rPr>
                        <a:t>Roast Beef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200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gr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Porsi</a:t>
            </a:r>
            <a:r>
              <a:rPr lang="en-US" dirty="0" smtClean="0"/>
              <a:t> </a:t>
            </a:r>
            <a:r>
              <a:rPr lang="en-US" i="1" dirty="0"/>
              <a:t>main </a:t>
            </a:r>
            <a:r>
              <a:rPr lang="en-US" i="1" dirty="0" smtClean="0"/>
              <a:t>course Beef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85858"/>
          <a:ext cx="8229600" cy="5506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156"/>
                <a:gridCol w="2714644"/>
                <a:gridCol w="2057400"/>
                <a:gridCol w="2057400"/>
              </a:tblGrid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No.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Item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Fixed Menu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Carte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Escalope natural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Escalope to breadcrumb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100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3.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Chop 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180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4.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Minced 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100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5.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Stew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6.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Roast 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7.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Escalopines (2 x 60/3 x 40 gr)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8.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Sirloin Steak double 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300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400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9.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“T” Bone Steak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300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10.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Fillet Stew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11.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Beef Boiled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250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Braised Beef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180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13.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Roast Beef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1600" dirty="0">
                          <a:latin typeface="Times New Roman"/>
                          <a:ea typeface="Times New Roman"/>
                        </a:rPr>
                        <a:t>200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</a:rPr>
                        <a:t>gr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 </a:t>
            </a:r>
            <a:r>
              <a:rPr lang="en-US" i="1" dirty="0"/>
              <a:t>VEAL ( BONE OFF)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446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966"/>
                <a:gridCol w="3571900"/>
                <a:gridCol w="1557334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No.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Item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Fixed Menu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Carte 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1.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Cutlet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250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2.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Roast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150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200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3.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Bonned and Stuffed 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100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120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4.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Plus Stuffing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50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50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5.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i="1">
                          <a:latin typeface="Times New Roman"/>
                          <a:ea typeface="Times New Roman"/>
                        </a:rPr>
                        <a:t>Caso Euco (2 x 150 gr)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300 gr</a:t>
                      </a:r>
                      <a:endParaRPr lang="id-ID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350 </a:t>
                      </a:r>
                      <a:r>
                        <a:rPr lang="en-US" sz="2400" dirty="0" err="1">
                          <a:latin typeface="Times New Roman"/>
                          <a:ea typeface="Times New Roman"/>
                        </a:rPr>
                        <a:t>gr</a:t>
                      </a:r>
                      <a:endParaRPr lang="id-ID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Veal</a:t>
            </a:r>
            <a:r>
              <a:rPr lang="en-US" dirty="0" smtClean="0"/>
              <a:t>    (</a:t>
            </a:r>
            <a:r>
              <a:rPr lang="en-US" i="1" dirty="0" smtClean="0"/>
              <a:t>Bone in</a:t>
            </a:r>
            <a:r>
              <a:rPr lang="en-US" dirty="0" smtClean="0"/>
              <a:t>)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69850">
              <a:buNone/>
            </a:pPr>
            <a:r>
              <a:rPr lang="id-ID" dirty="0" smtClean="0"/>
              <a:t>Banyak </a:t>
            </a:r>
            <a:r>
              <a:rPr lang="id-ID" dirty="0"/>
              <a:t>jenis hidangan  dapat diadopsi menjadi  hidangan  </a:t>
            </a:r>
            <a:r>
              <a:rPr lang="id-ID" dirty="0" smtClean="0"/>
              <a:t>utama</a:t>
            </a:r>
            <a:r>
              <a:rPr lang="en-US" dirty="0" smtClean="0"/>
              <a:t>:</a:t>
            </a:r>
          </a:p>
          <a:p>
            <a:pPr marL="627063" indent="-354013"/>
            <a:r>
              <a:rPr lang="en-US" dirty="0" smtClean="0"/>
              <a:t>H</a:t>
            </a:r>
            <a:r>
              <a:rPr lang="id-ID" dirty="0" smtClean="0"/>
              <a:t>idangan </a:t>
            </a:r>
            <a:r>
              <a:rPr lang="id-ID" dirty="0"/>
              <a:t>appetizer yang lengkap, </a:t>
            </a:r>
            <a:endParaRPr lang="en-US" dirty="0" smtClean="0"/>
          </a:p>
          <a:p>
            <a:pPr marL="627063" indent="-354013"/>
            <a:r>
              <a:rPr lang="en-US" dirty="0" smtClean="0"/>
              <a:t>H</a:t>
            </a:r>
            <a:r>
              <a:rPr lang="id-ID" dirty="0" smtClean="0"/>
              <a:t>idangan </a:t>
            </a:r>
            <a:r>
              <a:rPr lang="id-ID" dirty="0"/>
              <a:t>sup yang lengkap </a:t>
            </a:r>
            <a:endParaRPr lang="en-US" dirty="0" smtClean="0"/>
          </a:p>
          <a:p>
            <a:pPr marL="627063" indent="-354013"/>
            <a:r>
              <a:rPr lang="en-US" dirty="0" err="1" smtClean="0"/>
              <a:t>Hidangan</a:t>
            </a:r>
            <a:r>
              <a:rPr lang="en-US" dirty="0" smtClean="0"/>
              <a:t> </a:t>
            </a:r>
            <a:r>
              <a:rPr lang="id-ID" dirty="0" smtClean="0"/>
              <a:t>pasta </a:t>
            </a:r>
            <a:r>
              <a:rPr lang="id-ID" dirty="0"/>
              <a:t>yang lengkap dengan porsi yang cukup </a:t>
            </a:r>
            <a:r>
              <a:rPr lang="id-ID" dirty="0" smtClean="0"/>
              <a:t>mengenyangkan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Asal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Jenis</a:t>
            </a:r>
            <a:r>
              <a:rPr lang="en-US" b="1" dirty="0" smtClean="0"/>
              <a:t>  </a:t>
            </a:r>
            <a:r>
              <a:rPr lang="en-US" b="1" dirty="0" err="1" smtClean="0"/>
              <a:t>Hidangannya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err="1"/>
              <a:t>Hidangan</a:t>
            </a:r>
            <a:r>
              <a:rPr lang="en-US" b="1" dirty="0"/>
              <a:t>  Sup. (</a:t>
            </a:r>
            <a:r>
              <a:rPr lang="en-US" b="1" i="1" dirty="0"/>
              <a:t>Soup Dishes</a:t>
            </a:r>
            <a:r>
              <a:rPr lang="en-US" b="1" dirty="0"/>
              <a:t>)</a:t>
            </a:r>
            <a:endParaRPr lang="id-ID" dirty="0"/>
          </a:p>
          <a:p>
            <a:pPr lvl="0"/>
            <a:r>
              <a:rPr lang="en-US" b="1" dirty="0" err="1"/>
              <a:t>Hidangan</a:t>
            </a:r>
            <a:r>
              <a:rPr lang="en-US" b="1" dirty="0"/>
              <a:t> </a:t>
            </a:r>
            <a:r>
              <a:rPr lang="en-US" b="1" dirty="0" err="1"/>
              <a:t>Telur</a:t>
            </a:r>
            <a:r>
              <a:rPr lang="en-US" b="1" dirty="0"/>
              <a:t> ( </a:t>
            </a:r>
            <a:r>
              <a:rPr lang="en-US" b="1" i="1" dirty="0"/>
              <a:t>Eggs Dishes</a:t>
            </a:r>
            <a:r>
              <a:rPr lang="en-US" b="1" dirty="0"/>
              <a:t>) </a:t>
            </a:r>
            <a:endParaRPr lang="id-ID" dirty="0"/>
          </a:p>
          <a:p>
            <a:r>
              <a:rPr lang="en-US" b="1" dirty="0" err="1" smtClean="0"/>
              <a:t>Hidangan</a:t>
            </a:r>
            <a:r>
              <a:rPr lang="en-US" b="1" dirty="0" smtClean="0"/>
              <a:t>  </a:t>
            </a:r>
            <a:r>
              <a:rPr lang="en-US" b="1" dirty="0" err="1"/>
              <a:t>Keju</a:t>
            </a:r>
            <a:r>
              <a:rPr lang="en-US" b="1" dirty="0"/>
              <a:t> (</a:t>
            </a:r>
            <a:r>
              <a:rPr lang="en-US" b="1" i="1" dirty="0"/>
              <a:t>Cheese Dishes</a:t>
            </a:r>
            <a:r>
              <a:rPr lang="en-US" b="1" dirty="0"/>
              <a:t>) </a:t>
            </a:r>
            <a:endParaRPr lang="en-US" b="1" dirty="0" smtClean="0"/>
          </a:p>
          <a:p>
            <a:r>
              <a:rPr lang="en-US" b="1" dirty="0" err="1"/>
              <a:t>Hidangan</a:t>
            </a:r>
            <a:r>
              <a:rPr lang="en-US" b="1" dirty="0"/>
              <a:t>  </a:t>
            </a:r>
            <a:r>
              <a:rPr lang="en-US" b="1" dirty="0" smtClean="0"/>
              <a:t>Pasta</a:t>
            </a:r>
          </a:p>
          <a:p>
            <a:pPr lvl="0"/>
            <a:r>
              <a:rPr lang="id-ID" b="1" dirty="0"/>
              <a:t>Hidangan Ikan  Berkulit Keras ( </a:t>
            </a:r>
            <a:r>
              <a:rPr lang="id-ID" b="1" i="1" dirty="0"/>
              <a:t>Shellfish Dishes</a:t>
            </a:r>
            <a:r>
              <a:rPr lang="id-ID" b="1" dirty="0"/>
              <a:t>)</a:t>
            </a:r>
            <a:r>
              <a:rPr lang="id-ID" dirty="0"/>
              <a:t>.</a:t>
            </a:r>
          </a:p>
          <a:p>
            <a:pPr lvl="0"/>
            <a:r>
              <a:rPr lang="en-US" b="1" dirty="0" err="1"/>
              <a:t>Hidangan</a:t>
            </a:r>
            <a:r>
              <a:rPr lang="en-US" b="1" dirty="0"/>
              <a:t> </a:t>
            </a:r>
            <a:r>
              <a:rPr lang="en-US" b="1" dirty="0" err="1"/>
              <a:t>Ikan</a:t>
            </a:r>
            <a:r>
              <a:rPr lang="en-US" b="1" dirty="0"/>
              <a:t> (</a:t>
            </a:r>
            <a:r>
              <a:rPr lang="en-US" b="1" i="1" dirty="0"/>
              <a:t>Fish Dishes</a:t>
            </a:r>
            <a:r>
              <a:rPr lang="en-US" b="1" dirty="0"/>
              <a:t>) </a:t>
            </a:r>
            <a:endParaRPr lang="en-US" b="1" dirty="0" smtClean="0"/>
          </a:p>
          <a:p>
            <a:r>
              <a:rPr lang="en-US" b="1" dirty="0" err="1"/>
              <a:t>Hidangan</a:t>
            </a:r>
            <a:r>
              <a:rPr lang="en-US" b="1" dirty="0"/>
              <a:t> </a:t>
            </a:r>
            <a:r>
              <a:rPr lang="en-US" b="1" dirty="0" err="1"/>
              <a:t>Ayam</a:t>
            </a:r>
            <a:r>
              <a:rPr lang="en-US" b="1" dirty="0"/>
              <a:t> </a:t>
            </a:r>
            <a:r>
              <a:rPr lang="en-US" b="1" i="1" dirty="0"/>
              <a:t>( Chicken Dishes)</a:t>
            </a:r>
            <a:r>
              <a:rPr lang="en-US" b="1" dirty="0"/>
              <a:t> </a:t>
            </a:r>
            <a:endParaRPr lang="id-ID" dirty="0"/>
          </a:p>
          <a:p>
            <a:pPr lvl="0"/>
            <a:r>
              <a:rPr lang="en-US" b="1" dirty="0" smtClean="0"/>
              <a:t> </a:t>
            </a:r>
            <a:r>
              <a:rPr lang="en-US" b="1" dirty="0" err="1"/>
              <a:t>Hidangan</a:t>
            </a:r>
            <a:r>
              <a:rPr lang="en-US" b="1" dirty="0"/>
              <a:t> </a:t>
            </a:r>
            <a:r>
              <a:rPr lang="en-US" b="1" dirty="0" err="1"/>
              <a:t>Daging</a:t>
            </a:r>
            <a:r>
              <a:rPr lang="en-US" b="1" dirty="0"/>
              <a:t> </a:t>
            </a:r>
            <a:r>
              <a:rPr lang="en-US" b="1" dirty="0" err="1"/>
              <a:t>Sapi</a:t>
            </a:r>
            <a:r>
              <a:rPr lang="en-US" b="1" dirty="0"/>
              <a:t> (</a:t>
            </a:r>
            <a:r>
              <a:rPr lang="en-US" b="1" i="1" dirty="0"/>
              <a:t>Beef Dishes</a:t>
            </a:r>
            <a:r>
              <a:rPr lang="en-US" b="1" dirty="0"/>
              <a:t>)</a:t>
            </a:r>
            <a:r>
              <a:rPr lang="en-US" b="1" dirty="0" smtClean="0"/>
              <a:t> </a:t>
            </a:r>
          </a:p>
          <a:p>
            <a:r>
              <a:rPr lang="en-US" b="1" dirty="0" err="1"/>
              <a:t>Hidangan</a:t>
            </a:r>
            <a:r>
              <a:rPr lang="en-US" b="1" dirty="0"/>
              <a:t> </a:t>
            </a:r>
            <a:r>
              <a:rPr lang="en-US" b="1" dirty="0" err="1"/>
              <a:t>Daging</a:t>
            </a:r>
            <a:r>
              <a:rPr lang="en-US" b="1" dirty="0"/>
              <a:t> </a:t>
            </a:r>
            <a:r>
              <a:rPr lang="en-US" b="1" dirty="0" err="1"/>
              <a:t>Kambing</a:t>
            </a:r>
            <a:r>
              <a:rPr lang="en-US" b="1" dirty="0"/>
              <a:t> ( </a:t>
            </a:r>
            <a:r>
              <a:rPr lang="en-US" b="1" i="1" dirty="0"/>
              <a:t>Lamb Dishes</a:t>
            </a:r>
            <a:r>
              <a:rPr lang="en-US" b="1" dirty="0"/>
              <a:t>)</a:t>
            </a:r>
            <a:endParaRPr lang="id-ID" dirty="0"/>
          </a:p>
          <a:p>
            <a:r>
              <a:rPr lang="en-US" b="1" dirty="0" err="1"/>
              <a:t>Hidangan</a:t>
            </a:r>
            <a:r>
              <a:rPr lang="en-US" b="1" dirty="0"/>
              <a:t> </a:t>
            </a:r>
            <a:r>
              <a:rPr lang="en-US" b="1" dirty="0" err="1"/>
              <a:t>Daging</a:t>
            </a:r>
            <a:r>
              <a:rPr lang="en-US" b="1" dirty="0"/>
              <a:t> </a:t>
            </a:r>
            <a:r>
              <a:rPr lang="en-US" b="1" dirty="0" err="1"/>
              <a:t>Sapi</a:t>
            </a:r>
            <a:r>
              <a:rPr lang="en-US" b="1" dirty="0"/>
              <a:t> </a:t>
            </a:r>
            <a:r>
              <a:rPr lang="en-US" b="1" dirty="0" err="1"/>
              <a:t>Muda</a:t>
            </a:r>
            <a:r>
              <a:rPr lang="en-US" b="1" dirty="0"/>
              <a:t> ( </a:t>
            </a:r>
            <a:r>
              <a:rPr lang="en-US" b="1" i="1" dirty="0"/>
              <a:t>Veal Dishes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Hidangan</a:t>
            </a:r>
            <a:r>
              <a:rPr lang="en-US" b="1" dirty="0" smtClean="0"/>
              <a:t> </a:t>
            </a:r>
            <a:r>
              <a:rPr lang="en-US" b="1" dirty="0"/>
              <a:t>Salad (</a:t>
            </a:r>
            <a:r>
              <a:rPr lang="en-US" b="1" i="1" dirty="0"/>
              <a:t>Salad  Dishes</a:t>
            </a:r>
            <a:r>
              <a:rPr lang="en-US" dirty="0"/>
              <a:t>)</a:t>
            </a:r>
            <a:endParaRPr lang="id-ID" dirty="0"/>
          </a:p>
          <a:p>
            <a:pPr lvl="0"/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Hidangan</a:t>
            </a:r>
            <a:r>
              <a:rPr lang="en-US" dirty="0" smtClean="0"/>
              <a:t> 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71538" y="1571612"/>
          <a:ext cx="6786610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9802"/>
                <a:gridCol w="445680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Teknik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Olah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Contoh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Times New Roman"/>
                        </a:rPr>
                        <a:t>Hidangan</a:t>
                      </a:r>
                      <a:endParaRPr lang="id-ID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Times New Roman"/>
                          <a:ea typeface="Times New Roman"/>
                        </a:rPr>
                        <a:t>Boilling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-  Brown Lamb Stew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-  Fish Stew Marcaibo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-  Stewwed Shrimp Jambalaya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Times New Roman"/>
                          <a:ea typeface="Times New Roman"/>
                        </a:rPr>
                        <a:t>-  Irish Stew</a:t>
                      </a:r>
                      <a:endParaRPr lang="id-ID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d-ID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latin typeface="Times New Roman"/>
                          <a:ea typeface="Times New Roman"/>
                        </a:rPr>
                        <a:t>Braissing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-  Braised Lamb Chop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-  Fillet of Beef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</a:rPr>
                        <a:t>Stroganof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1" dirty="0">
                          <a:latin typeface="Times New Roman"/>
                          <a:ea typeface="Times New Roman"/>
                        </a:rPr>
                        <a:t>-  Braised Beef </a:t>
                      </a:r>
                      <a:r>
                        <a:rPr lang="en-US" sz="1600" i="1" dirty="0" err="1">
                          <a:latin typeface="Times New Roman"/>
                          <a:ea typeface="Times New Roman"/>
                        </a:rPr>
                        <a:t>Bourguignonne</a:t>
                      </a:r>
                      <a:endParaRPr lang="id-ID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/>
              <a:t>Pengolahan</a:t>
            </a:r>
            <a:r>
              <a:rPr lang="en-US" b="1" dirty="0"/>
              <a:t> Main Course</a:t>
            </a:r>
            <a:endParaRPr lang="id-ID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</TotalTime>
  <Words>640</Words>
  <Application>Microsoft Office PowerPoint</Application>
  <PresentationFormat>On-screen Show (4:3)</PresentationFormat>
  <Paragraphs>205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HIDANGAN UTAMA  (MAIN COURSE) </vt:lpstr>
      <vt:lpstr>Slide 2</vt:lpstr>
      <vt:lpstr>Sifat main course  </vt:lpstr>
      <vt:lpstr>Porsi main course Beef </vt:lpstr>
      <vt:lpstr> VEAL ( BONE OFF)</vt:lpstr>
      <vt:lpstr>  Veal    (Bone in)  </vt:lpstr>
      <vt:lpstr>Berdasarkan Asal Bahan dan Jenis  Hidangannya</vt:lpstr>
      <vt:lpstr>Jenis Hidangan </vt:lpstr>
      <vt:lpstr>Metode Pengolahan Main Course</vt:lpstr>
      <vt:lpstr>Slide 10</vt:lpstr>
      <vt:lpstr>Penyajian Main Course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HIDANGAN UTAMA  (MAIN COURSE) </dc:title>
  <dc:creator>Kokom Komariah</dc:creator>
  <cp:lastModifiedBy>UNY</cp:lastModifiedBy>
  <cp:revision>11</cp:revision>
  <dcterms:created xsi:type="dcterms:W3CDTF">2009-10-11T14:38:38Z</dcterms:created>
  <dcterms:modified xsi:type="dcterms:W3CDTF">2013-11-26T04:21:24Z</dcterms:modified>
</cp:coreProperties>
</file>