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74F2-2461-4152-844C-0119C5CFCFF6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F6C3-BCC4-41CB-A074-0E7A8D46A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74F2-2461-4152-844C-0119C5CFCFF6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F6C3-BCC4-41CB-A074-0E7A8D46A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74F2-2461-4152-844C-0119C5CFCFF6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F6C3-BCC4-41CB-A074-0E7A8D46A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74F2-2461-4152-844C-0119C5CFCFF6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F6C3-BCC4-41CB-A074-0E7A8D46A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74F2-2461-4152-844C-0119C5CFCFF6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F6C3-BCC4-41CB-A074-0E7A8D46A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74F2-2461-4152-844C-0119C5CFCFF6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F6C3-BCC4-41CB-A074-0E7A8D46A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74F2-2461-4152-844C-0119C5CFCFF6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F6C3-BCC4-41CB-A074-0E7A8D46A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74F2-2461-4152-844C-0119C5CFCFF6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F6C3-BCC4-41CB-A074-0E7A8D46A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74F2-2461-4152-844C-0119C5CFCFF6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F6C3-BCC4-41CB-A074-0E7A8D46A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74F2-2461-4152-844C-0119C5CFCFF6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F6C3-BCC4-41CB-A074-0E7A8D46A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74F2-2461-4152-844C-0119C5CFCFF6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F6C3-BCC4-41CB-A074-0E7A8D46A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074F2-2461-4152-844C-0119C5CFCFF6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0F6C3-BCC4-41CB-A074-0E7A8D46A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ATMOS-7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" y="152400"/>
            <a:ext cx="4800600" cy="6553200"/>
          </a:xfrm>
          <a:noFill/>
          <a:ln/>
        </p:spPr>
      </p:pic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181600" y="990600"/>
            <a:ext cx="3581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ephant" pitchFamily="18" charset="0"/>
              </a:rPr>
              <a:t>PROSES 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ephant" pitchFamily="18" charset="0"/>
              </a:rPr>
              <a:t>DARI EFEK RUMAH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ephant" pitchFamily="18" charset="0"/>
              </a:rPr>
              <a:t>KACA</a:t>
            </a:r>
            <a:endParaRPr lang="en-US" sz="2200" dirty="0">
              <a:latin typeface="Elephan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C00000"/>
                </a:solidFill>
                <a:latin typeface="Algerian" pitchFamily="82" charset="0"/>
              </a:rPr>
              <a:t>Efek</a:t>
            </a:r>
            <a:r>
              <a:rPr lang="en-US" dirty="0">
                <a:solidFill>
                  <a:srgbClr val="C00000"/>
                </a:solidFill>
                <a:latin typeface="Algerian" pitchFamily="82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Algerian" pitchFamily="82" charset="0"/>
              </a:rPr>
              <a:t>Rumah</a:t>
            </a:r>
            <a:r>
              <a:rPr lang="en-US" dirty="0">
                <a:solidFill>
                  <a:srgbClr val="C00000"/>
                </a:solidFill>
                <a:latin typeface="Algerian" pitchFamily="82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Algerian" pitchFamily="82" charset="0"/>
              </a:rPr>
              <a:t>Kaca</a:t>
            </a:r>
            <a:endParaRPr lang="en-US" dirty="0">
              <a:solidFill>
                <a:srgbClr val="C00000"/>
              </a:solidFill>
              <a:latin typeface="Algerian" pitchFamily="82" charset="0"/>
            </a:endParaRPr>
          </a:p>
        </p:txBody>
      </p:sp>
      <p:pic>
        <p:nvPicPr>
          <p:cNvPr id="1075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838200"/>
            <a:ext cx="8534400" cy="5867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Efek Rumah Kaca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</cp:revision>
  <dcterms:created xsi:type="dcterms:W3CDTF">2012-11-20T06:05:45Z</dcterms:created>
  <dcterms:modified xsi:type="dcterms:W3CDTF">2012-11-26T05:48:12Z</dcterms:modified>
</cp:coreProperties>
</file>