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302" r:id="rId4"/>
    <p:sldId id="303" r:id="rId5"/>
    <p:sldId id="295" r:id="rId6"/>
    <p:sldId id="294" r:id="rId7"/>
    <p:sldId id="265" r:id="rId8"/>
    <p:sldId id="266" r:id="rId9"/>
    <p:sldId id="267" r:id="rId10"/>
    <p:sldId id="269" r:id="rId11"/>
    <p:sldId id="30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134924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914" autoAdjust="0"/>
  </p:normalViewPr>
  <p:slideViewPr>
    <p:cSldViewPr>
      <p:cViewPr>
        <p:scale>
          <a:sx n="50" d="100"/>
          <a:sy n="50" d="100"/>
        </p:scale>
        <p:origin x="-173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8AD94-7090-47FF-AB48-8F59B9977305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78641-5768-4A68-A87E-37F40E1BB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8641-5768-4A68-A87E-37F40E1BBF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78641-5768-4A68-A87E-37F40E1BBF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E595-0BE3-4FCE-879A-499EFDC1AA5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B4FE-CE53-4B0C-92B9-2C3A700A5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%20INSTRUMEN%20PENELITIAN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072330" y="928670"/>
            <a:ext cx="1071538" cy="928670"/>
          </a:xfrm>
          <a:prstGeom prst="star5">
            <a:avLst/>
          </a:prstGeom>
          <a:solidFill>
            <a:schemeClr val="accent1">
              <a:alpha val="32001"/>
            </a:schemeClr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4314" y="2357430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28628" y="3071810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42942" y="3929066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Rahayu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Dwisiwi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SR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28694" y="4857760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-1428792" y="1500174"/>
            <a:ext cx="10572792" cy="1500198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Broadway BT" pitchFamily="82" charset="0"/>
              </a:rPr>
              <a:t>penelitian</a:t>
            </a:r>
            <a:r>
              <a:rPr lang="en-US" sz="6000" b="1" dirty="0" smtClean="0">
                <a:solidFill>
                  <a:srgbClr val="FFFF00"/>
                </a:solidFill>
                <a:latin typeface="Broadway BT" pitchFamily="82" charset="0"/>
              </a:rPr>
              <a:t> 4d models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roadway BT" pitchFamily="82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7950" y="428604"/>
            <a:ext cx="714348" cy="500066"/>
          </a:xfrm>
          <a:prstGeom prst="star5">
            <a:avLst/>
          </a:prstGeom>
          <a:solidFill>
            <a:schemeClr val="accent1">
              <a:alpha val="32001"/>
            </a:schemeClr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715008" y="928670"/>
            <a:ext cx="857256" cy="561980"/>
          </a:xfrm>
          <a:prstGeom prst="star5">
            <a:avLst/>
          </a:prstGeom>
          <a:solidFill>
            <a:schemeClr val="accent1">
              <a:alpha val="32001"/>
            </a:schemeClr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pic>
        <p:nvPicPr>
          <p:cNvPr id="12" name="Picture 11" descr="cek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6012" y="1"/>
            <a:ext cx="907987" cy="9286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3" name="Oval 12"/>
          <p:cNvSpPr/>
          <p:nvPr/>
        </p:nvSpPr>
        <p:spPr>
          <a:xfrm>
            <a:off x="571472" y="1071546"/>
            <a:ext cx="4000528" cy="114300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Disseminate:</a:t>
            </a:r>
            <a:endParaRPr lang="en-US" sz="32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3000372"/>
            <a:ext cx="7358114" cy="1685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Sosialisasi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penyebarluasan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Penggunaan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instrumen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unjuk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kerja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kelas-kelas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sekolah-sekolah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66145"/>
            <a:ext cx="6348434" cy="61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21" y="223817"/>
            <a:ext cx="2638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72198" y="5500702"/>
            <a:ext cx="532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</a:rPr>
              <a:t>…</a:t>
            </a:r>
          </a:p>
        </p:txBody>
      </p:sp>
      <p:sp>
        <p:nvSpPr>
          <p:cNvPr id="32" name="Rectangle 31"/>
          <p:cNvSpPr/>
          <p:nvPr/>
        </p:nvSpPr>
        <p:spPr>
          <a:xfrm rot="2154567">
            <a:off x="-1046519" y="6083402"/>
            <a:ext cx="3169028" cy="38162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  <a:latin typeface="Broadway BT" pitchFamily="8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-550937" y="1928802"/>
            <a:ext cx="6805691" cy="4167398"/>
            <a:chOff x="-550937" y="2179364"/>
            <a:chExt cx="6805691" cy="4167398"/>
          </a:xfrm>
        </p:grpSpPr>
        <p:sp>
          <p:nvSpPr>
            <p:cNvPr id="54" name="Rectangle 53"/>
            <p:cNvSpPr/>
            <p:nvPr/>
          </p:nvSpPr>
          <p:spPr>
            <a:xfrm rot="1722954">
              <a:off x="-121643" y="5666462"/>
              <a:ext cx="3469035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44044">
              <a:off x="179853" y="5232597"/>
              <a:ext cx="3998504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351009">
              <a:off x="535436" y="4671582"/>
              <a:ext cx="4068664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7224" y="4143380"/>
              <a:ext cx="4382479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1327130">
              <a:off x="1142976" y="3571876"/>
              <a:ext cx="4382479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1054154">
              <a:off x="1431335" y="2816328"/>
              <a:ext cx="4382479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154567">
              <a:off x="-550937" y="5965136"/>
              <a:ext cx="3169028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20839511">
              <a:off x="1556223" y="2179364"/>
              <a:ext cx="4698531" cy="381626"/>
            </a:xfrm>
            <a:prstGeom prst="rect">
              <a:avLst/>
            </a:prstGeom>
            <a:solidFill>
              <a:schemeClr val="tx2">
                <a:lumMod val="75000"/>
                <a:alpha val="82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SC0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4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95718" y="571480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DESAIN PENELITIAN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12" descr="cek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012" y="1"/>
            <a:ext cx="907987" cy="9286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2" name="Oval 31">
            <a:hlinkClick r:id="" action="ppaction://noaction"/>
          </p:cNvPr>
          <p:cNvSpPr/>
          <p:nvPr/>
        </p:nvSpPr>
        <p:spPr>
          <a:xfrm>
            <a:off x="714348" y="463220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4-D</a:t>
            </a:r>
            <a:endParaRPr lang="en-US" sz="36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86116" y="1285860"/>
            <a:ext cx="25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Define</a:t>
            </a:r>
            <a:endParaRPr lang="en-US" sz="28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40694" y="2423248"/>
            <a:ext cx="2520000" cy="72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Design</a:t>
            </a:r>
            <a:endParaRPr lang="en-US" sz="28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340694" y="3566256"/>
            <a:ext cx="2520000" cy="72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Develop</a:t>
            </a:r>
            <a:endParaRPr lang="en-US" sz="28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57554" y="4637826"/>
            <a:ext cx="2520000" cy="72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latin typeface="Aharoni" pitchFamily="2" charset="-79"/>
                <a:cs typeface="Aharoni" pitchFamily="2" charset="-79"/>
              </a:rPr>
              <a:t>Disseminate</a:t>
            </a:r>
            <a:endParaRPr lang="en-US" sz="2200" i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-2700000">
            <a:off x="2217665" y="5047059"/>
            <a:ext cx="360000" cy="36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3" idx="2"/>
          </p:cNvCxnSpPr>
          <p:nvPr/>
        </p:nvCxnSpPr>
        <p:spPr>
          <a:xfrm rot="5400000" flipH="1" flipV="1">
            <a:off x="1180100" y="3108934"/>
            <a:ext cx="3569090" cy="642942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5" idx="2"/>
          </p:cNvCxnSpPr>
          <p:nvPr/>
        </p:nvCxnSpPr>
        <p:spPr>
          <a:xfrm rot="5400000" flipH="1" flipV="1">
            <a:off x="1776083" y="3650339"/>
            <a:ext cx="2431702" cy="697520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6" idx="2"/>
          </p:cNvCxnSpPr>
          <p:nvPr/>
        </p:nvCxnSpPr>
        <p:spPr>
          <a:xfrm rot="5400000" flipH="1" flipV="1">
            <a:off x="2347587" y="4221843"/>
            <a:ext cx="1288694" cy="697520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7" idx="2"/>
          </p:cNvCxnSpPr>
          <p:nvPr/>
        </p:nvCxnSpPr>
        <p:spPr>
          <a:xfrm flipV="1">
            <a:off x="2643174" y="4997826"/>
            <a:ext cx="714380" cy="217124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sp>
        <p:nvSpPr>
          <p:cNvPr id="12" name="Oval 11"/>
          <p:cNvSpPr/>
          <p:nvPr/>
        </p:nvSpPr>
        <p:spPr>
          <a:xfrm>
            <a:off x="142844" y="428604"/>
            <a:ext cx="1928826" cy="64294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Define:</a:t>
            </a:r>
            <a:endParaRPr lang="en-US" sz="24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5786" y="4357694"/>
            <a:ext cx="2000264" cy="42862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Design:</a:t>
            </a:r>
            <a:endParaRPr lang="en-US" sz="24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584184"/>
            <a:ext cx="685804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Studi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pendahuluan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menetapkan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kebutuhan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pembelajaran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Hal yang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perlu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diperhatikan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a.l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kesesuaian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pembelajaran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kurikulum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berlaku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perkembangan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siswa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situasi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kondisi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sekolah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54" y="4460756"/>
            <a:ext cx="528641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Perencanaan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tahap-tahap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pengembangan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menyusun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desain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awal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-32" y="500042"/>
            <a:ext cx="2143140" cy="64294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Develop:</a:t>
            </a:r>
            <a:endParaRPr lang="en-US" sz="24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4714884"/>
            <a:ext cx="3071834" cy="64294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Disseminate:</a:t>
            </a:r>
            <a:endParaRPr lang="en-US" sz="24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941374"/>
            <a:ext cx="685804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Validasi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ahli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dosen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guru)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mengetahui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validitas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konstruksi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revisi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Ujicoba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terbatas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mengetahui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tingkat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kelayakan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keterpakaian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revisi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Ujicoba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lapangan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revisi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4612" y="5211561"/>
            <a:ext cx="585791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Sosialisasi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penyebarluasan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86116" y="2427280"/>
            <a:ext cx="857256" cy="15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786578" y="3500438"/>
            <a:ext cx="857256" cy="15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14942" y="4070354"/>
            <a:ext cx="857256" cy="15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072330" y="1643050"/>
            <a:ext cx="1071538" cy="928670"/>
          </a:xfrm>
          <a:prstGeom prst="star5">
            <a:avLst/>
          </a:prstGeom>
          <a:solidFill>
            <a:schemeClr val="accent1">
              <a:alpha val="32001"/>
            </a:schemeClr>
          </a:solidFill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0" y="642918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00066" y="1357298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143008" y="3571876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643074" y="4500570"/>
            <a:ext cx="5786446" cy="1214446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-1785950" y="2285992"/>
            <a:ext cx="11144296" cy="1500198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Broadway BT" pitchFamily="82" charset="0"/>
              </a:rPr>
              <a:t>Contoh</a:t>
            </a:r>
            <a:r>
              <a:rPr lang="en-US" sz="2800" b="1" dirty="0" smtClean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Broadway BT" pitchFamily="82" charset="0"/>
              </a:rPr>
              <a:t>penelitian</a:t>
            </a:r>
            <a:r>
              <a:rPr lang="en-US" sz="2800" b="1" dirty="0" smtClean="0">
                <a:solidFill>
                  <a:srgbClr val="FFFF00"/>
                </a:solidFill>
                <a:latin typeface="Broadway BT" pitchFamily="82" charset="0"/>
              </a:rPr>
              <a:t> 4d models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roadway BT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k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809"/>
            <a:ext cx="4180953" cy="42761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Snip Diagonal Corner Rectangle 3"/>
          <p:cNvSpPr/>
          <p:nvPr/>
        </p:nvSpPr>
        <p:spPr>
          <a:xfrm>
            <a:off x="214282" y="285728"/>
            <a:ext cx="8715436" cy="628654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Aharoni" pitchFamily="2" charset="-79"/>
                <a:cs typeface="Aharoni" pitchFamily="2" charset="-79"/>
              </a:rPr>
              <a:t>PENGEMBANGAN</a:t>
            </a:r>
            <a:endParaRPr lang="en-US" sz="21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100" b="1" dirty="0" smtClean="0">
                <a:latin typeface="Aharoni" pitchFamily="2" charset="-79"/>
                <a:cs typeface="Aharoni" pitchFamily="2" charset="-79"/>
              </a:rPr>
              <a:t>INSTRUMEN PENILAIAN TUGAS UNJUK KERJA SISWA</a:t>
            </a:r>
            <a:endParaRPr lang="en-US" sz="21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100" b="1" dirty="0" smtClean="0">
                <a:latin typeface="Aharoni" pitchFamily="2" charset="-79"/>
                <a:cs typeface="Aharoni" pitchFamily="2" charset="-79"/>
              </a:rPr>
              <a:t>PADA PEMBELAJARAN FISIKA MATERI LISTRIK DINAMIS </a:t>
            </a:r>
            <a:endParaRPr lang="en-US" sz="21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100" b="1" dirty="0" smtClean="0">
                <a:latin typeface="Aharoni" pitchFamily="2" charset="-79"/>
                <a:cs typeface="Aharoni" pitchFamily="2" charset="-79"/>
              </a:rPr>
              <a:t>DI SMA NEGERI  8 YOGYAKARTA</a:t>
            </a: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63166"/>
            <a:ext cx="8572560" cy="275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428728" y="1151590"/>
          <a:ext cx="7358114" cy="49949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8931"/>
                <a:gridCol w="1438457"/>
                <a:gridCol w="5500726"/>
              </a:tblGrid>
              <a:tr h="123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No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Hal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Hasil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1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Proses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US" sz="1500" dirty="0" smtClean="0"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Pembelajaran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82563" marR="0" lvl="0" indent="-1825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Metode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ceramah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dipadu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dengan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media 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(audio visual/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presentasi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menggunakan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layar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LCD).</a:t>
                      </a:r>
                    </a:p>
                    <a:p>
                      <a:pPr marL="182563" marR="0" lvl="0" indent="-1825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Jarang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melakukan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percobaan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.</a:t>
                      </a:r>
                    </a:p>
                    <a:p>
                      <a:pPr marL="182563" marR="0" lvl="0" indent="-1825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Jika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dilakukan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percobaan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lab,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belum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menggunakan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panduan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performance task.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2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Input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siswa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Tahun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Ajaran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2010/2011,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Nilai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terendah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9,2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nilai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tertinggi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9,75</a:t>
                      </a:r>
                      <a:endParaRPr lang="en-US" sz="1500" dirty="0"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Karakteristik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Siswa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: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Aktif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,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Mandiri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,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intelegensi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di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atas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rata-rata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3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Evaluasi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US" sz="1500" dirty="0" smtClean="0"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Pembelajaran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4138" marR="0" lvl="0" indent="-84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Sebagian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besar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berdasar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aspek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kognitif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(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tes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tertulis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).</a:t>
                      </a:r>
                    </a:p>
                    <a:p>
                      <a:pPr marL="84138" marR="0" lvl="0" indent="-841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Penilaian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hasil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percobaan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,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belum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diukur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secara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terstruktur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menyeluruh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.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97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4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Fasilitas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Ruang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Kelas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Dilengkapi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LCD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Proyektor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Layar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LCD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Ruang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Laboratorium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Fisika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Peralatan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lengkap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(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alat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ukur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layak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pakai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,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jumlah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memadai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, </a:t>
                      </a:r>
                      <a:r>
                        <a:rPr lang="en-US" sz="1500" dirty="0" err="1" smtClean="0">
                          <a:latin typeface="Aharoni" pitchFamily="2" charset="-79"/>
                          <a:cs typeface="Aharoni" pitchFamily="2" charset="-79"/>
                        </a:rPr>
                        <a:t>petunjuk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praktikum</a:t>
                      </a:r>
                      <a:r>
                        <a:rPr lang="en-US" sz="1500" dirty="0" smtClean="0">
                          <a:latin typeface="Aharoni" pitchFamily="2" charset="-79"/>
                          <a:cs typeface="Aharoni" pitchFamily="2" charset="-79"/>
                        </a:rPr>
                        <a:t>.. 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5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Materi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yang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akan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diteliti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82563" marR="0" lvl="0" indent="-1825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Listrik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Dinamis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dengan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fokus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hukum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ohm</a:t>
                      </a:r>
                    </a:p>
                    <a:p>
                      <a:pPr marL="182563" marR="0" lvl="0" indent="-1825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Pengambilan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data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dilakukan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satu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 (1) kali </a:t>
                      </a:r>
                      <a:r>
                        <a:rPr lang="en-US" sz="1500" dirty="0" err="1">
                          <a:latin typeface="Aharoni" pitchFamily="2" charset="-79"/>
                          <a:cs typeface="Aharoni" pitchFamily="2" charset="-79"/>
                        </a:rPr>
                        <a:t>pertemuan</a:t>
                      </a:r>
                      <a:r>
                        <a:rPr lang="en-US" sz="1500" dirty="0">
                          <a:latin typeface="Aharoni" pitchFamily="2" charset="-79"/>
                          <a:cs typeface="Aharoni" pitchFamily="2" charset="-79"/>
                        </a:rPr>
                        <a:t>. </a:t>
                      </a:r>
                      <a:endParaRPr lang="en-US" sz="1500" dirty="0"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40158" marR="40158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85720" y="214290"/>
            <a:ext cx="2357454" cy="85725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Define:</a:t>
            </a:r>
            <a:endParaRPr lang="en-US" sz="32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11" descr="cek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6012" y="1"/>
            <a:ext cx="907987" cy="9286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85728"/>
            <a:ext cx="2520000" cy="72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Design:</a:t>
            </a:r>
            <a:endParaRPr lang="en-US" sz="32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8" name="Rectangle 7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10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pic>
        <p:nvPicPr>
          <p:cNvPr id="15" name="Picture 14" descr="cek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012" y="1"/>
            <a:ext cx="907987" cy="9286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7" name="Rectangle 16"/>
          <p:cNvSpPr/>
          <p:nvPr/>
        </p:nvSpPr>
        <p:spPr>
          <a:xfrm>
            <a:off x="2857488" y="785794"/>
            <a:ext cx="2603091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Menetapkan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8811" y="1285860"/>
            <a:ext cx="568371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Menetapkan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Standar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Kompetensi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Kompetensi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Dasar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menyusun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Indikator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terangkum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RPP) 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8811" y="2071678"/>
            <a:ext cx="1825378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LKS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8811" y="2786058"/>
            <a:ext cx="511221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instrumen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tugas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unjuk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kerja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0315" y="3467815"/>
            <a:ext cx="4142481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mengembangkan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kisi-kisi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6579" y="4000503"/>
            <a:ext cx="3952941" cy="36594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menyusun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instrumen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sesuai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kisi-kisi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488" y="5988626"/>
            <a:ext cx="3476149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Melakukan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konsultasi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intensif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1043" y="4714884"/>
            <a:ext cx="1082461" cy="35394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Rubrik</a:t>
            </a:r>
            <a:endParaRPr lang="en-US" sz="17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76979" y="5286389"/>
            <a:ext cx="3352541" cy="3571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lembar</a:t>
            </a:r>
            <a:r>
              <a:rPr lang="en-US" sz="17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pengamatan</a:t>
            </a:r>
            <a:r>
              <a:rPr lang="en-US" sz="17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endParaRPr lang="en-US" sz="17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71802" y="3221228"/>
            <a:ext cx="359438" cy="1150534"/>
            <a:chOff x="3071802" y="3221228"/>
            <a:chExt cx="359438" cy="1150534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3071802" y="3221228"/>
              <a:ext cx="71438" cy="1071570"/>
            </a:xfrm>
            <a:prstGeom prst="round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143240" y="3615178"/>
              <a:ext cx="288000" cy="142876"/>
            </a:xfrm>
            <a:prstGeom prst="right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143240" y="4228886"/>
              <a:ext cx="288000" cy="142876"/>
            </a:xfrm>
            <a:prstGeom prst="right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12496" y="4371762"/>
            <a:ext cx="359438" cy="1200378"/>
            <a:chOff x="3712496" y="4657514"/>
            <a:chExt cx="359438" cy="914626"/>
          </a:xfrm>
          <a:solidFill>
            <a:schemeClr val="bg2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3712496" y="4657514"/>
              <a:ext cx="73686" cy="914626"/>
            </a:xfrm>
            <a:prstGeom prst="round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783934" y="4931394"/>
              <a:ext cx="288000" cy="142876"/>
            </a:xfrm>
            <a:prstGeom prst="right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783934" y="5429264"/>
              <a:ext cx="288000" cy="142876"/>
            </a:xfrm>
            <a:prstGeom prst="right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00298" y="928670"/>
            <a:ext cx="359438" cy="5400000"/>
            <a:chOff x="2500298" y="928670"/>
            <a:chExt cx="359438" cy="5400000"/>
          </a:xfrm>
        </p:grpSpPr>
        <p:sp>
          <p:nvSpPr>
            <p:cNvPr id="36" name="Rounded Rectangle 35"/>
            <p:cNvSpPr/>
            <p:nvPr/>
          </p:nvSpPr>
          <p:spPr>
            <a:xfrm>
              <a:off x="2500298" y="928670"/>
              <a:ext cx="71438" cy="540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571736" y="1544574"/>
              <a:ext cx="288000" cy="14287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2556570" y="928670"/>
              <a:ext cx="288000" cy="14287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571736" y="2158282"/>
              <a:ext cx="288000" cy="14287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2571736" y="2897035"/>
              <a:ext cx="288000" cy="14287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569488" y="6143644"/>
              <a:ext cx="288000" cy="142876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SC0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7"/>
            <a:ext cx="9263063" cy="69472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4" name="Group 3"/>
          <p:cNvGrpSpPr/>
          <p:nvPr/>
        </p:nvGrpSpPr>
        <p:grpSpPr>
          <a:xfrm>
            <a:off x="-1000164" y="1111802"/>
            <a:ext cx="4357718" cy="5746198"/>
            <a:chOff x="-1000164" y="1111802"/>
            <a:chExt cx="4357718" cy="5746198"/>
          </a:xfrm>
        </p:grpSpPr>
        <p:sp>
          <p:nvSpPr>
            <p:cNvPr id="5" name="Rectangle 4"/>
            <p:cNvSpPr/>
            <p:nvPr/>
          </p:nvSpPr>
          <p:spPr>
            <a:xfrm rot="4344733">
              <a:off x="-2405373" y="3770761"/>
              <a:ext cx="5487621" cy="169704"/>
            </a:xfrm>
            <a:prstGeom prst="rect">
              <a:avLst/>
            </a:prstGeom>
            <a:solidFill>
              <a:schemeClr val="bg1">
                <a:lumMod val="75000"/>
                <a:alpha val="82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Broadway BT" pitchFamily="82" charset="0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-1000164" y="2534267"/>
              <a:ext cx="4357718" cy="4323733"/>
              <a:chOff x="-1000164" y="2534267"/>
              <a:chExt cx="4357718" cy="4323733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-1000164" y="6286496"/>
                <a:ext cx="4357718" cy="571504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357222" y="6215082"/>
                <a:ext cx="3429024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682850">
                <a:off x="-1130500" y="4763400"/>
                <a:ext cx="3000396" cy="207078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3984579">
                <a:off x="-1595919" y="4365973"/>
                <a:ext cx="3942350" cy="278937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42908" y="6072206"/>
                <a:ext cx="3000396" cy="357190"/>
              </a:xfrm>
              <a:prstGeom prst="rect">
                <a:avLst/>
              </a:prstGeom>
              <a:solidFill>
                <a:schemeClr val="tx2">
                  <a:lumMod val="75000"/>
                  <a:alpha val="82000"/>
                </a:schemeClr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  <a:reflection blurRad="6350" stA="50000" endA="275" endPos="40000" dist="101600" dir="5400000" sy="-100000" algn="bl" rotWithShape="0"/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bg1">
                      <a:lumMod val="65000"/>
                    </a:schemeClr>
                  </a:solidFill>
                  <a:latin typeface="Broadway BT" pitchFamily="82" charset="0"/>
                </a:endParaRPr>
              </a:p>
            </p:txBody>
          </p:sp>
        </p:grpSp>
      </p:grpSp>
      <p:pic>
        <p:nvPicPr>
          <p:cNvPr id="12" name="Picture 11" descr="cek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00042"/>
            <a:ext cx="907987" cy="9286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7" name="TextBox 16"/>
          <p:cNvSpPr txBox="1"/>
          <p:nvPr/>
        </p:nvSpPr>
        <p:spPr>
          <a:xfrm>
            <a:off x="642910" y="1357298"/>
            <a:ext cx="4000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Validasi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dosen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ahli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&amp; guru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5681979"/>
            <a:ext cx="80724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Tingkat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keterpakaian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instrumen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unjuk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kerja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2844" y="285728"/>
            <a:ext cx="2786082" cy="78581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Develop:</a:t>
            </a:r>
            <a:endParaRPr lang="en-US" sz="3200" b="1" i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00892" y="2500306"/>
            <a:ext cx="1571636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Revisi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6357950" y="3286918"/>
            <a:ext cx="1143802" cy="856462"/>
          </a:xfrm>
          <a:prstGeom prst="straightConnector1">
            <a:avLst/>
          </a:prstGeom>
          <a:ln w="47625">
            <a:solidFill>
              <a:srgbClr val="FFC00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hlinkClick r:id="rId4" action="ppaction://hlinkfile"/>
          </p:cNvPr>
          <p:cNvSpPr/>
          <p:nvPr/>
        </p:nvSpPr>
        <p:spPr>
          <a:xfrm>
            <a:off x="4071934" y="3929066"/>
            <a:ext cx="4786346" cy="12144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Produk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Instrumen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unjuk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kerja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1967203"/>
            <a:ext cx="414340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Ujicoba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pd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beberapa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siswa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3438" y="1641462"/>
            <a:ext cx="1428760" cy="1588"/>
          </a:xfrm>
          <a:prstGeom prst="straightConnector1">
            <a:avLst/>
          </a:prstGeom>
          <a:ln w="47625">
            <a:solidFill>
              <a:srgbClr val="FFC00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143636" y="1214422"/>
            <a:ext cx="1571636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Revisi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604" y="2571744"/>
            <a:ext cx="392909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Ujicoba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pd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banyak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siswa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86380" y="2214554"/>
            <a:ext cx="1285884" cy="1588"/>
          </a:xfrm>
          <a:prstGeom prst="straightConnector1">
            <a:avLst/>
          </a:prstGeom>
          <a:ln w="47625">
            <a:solidFill>
              <a:srgbClr val="FFC00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00694" y="2857496"/>
            <a:ext cx="1428760" cy="1588"/>
          </a:xfrm>
          <a:prstGeom prst="straightConnector1">
            <a:avLst/>
          </a:prstGeom>
          <a:ln w="47625">
            <a:solidFill>
              <a:srgbClr val="FFC000"/>
            </a:solidFill>
            <a:prstDash val="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643702" y="1857364"/>
            <a:ext cx="1571636" cy="72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Revisi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9" grpId="0" animBg="1"/>
      <p:bldP spid="24" grpId="0" animBg="1"/>
      <p:bldP spid="21" grpId="0" animBg="1"/>
      <p:bldP spid="27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346</Words>
  <Application>Microsoft Office PowerPoint</Application>
  <PresentationFormat>On-screen Show (4:3)</PresentationFormat>
  <Paragraphs>84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 Pratama Sari</dc:creator>
  <cp:lastModifiedBy>User</cp:lastModifiedBy>
  <cp:revision>231</cp:revision>
  <dcterms:created xsi:type="dcterms:W3CDTF">2011-08-26T23:19:27Z</dcterms:created>
  <dcterms:modified xsi:type="dcterms:W3CDTF">2012-06-05T17:54:57Z</dcterms:modified>
</cp:coreProperties>
</file>