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58" r:id="rId19"/>
    <p:sldId id="260" r:id="rId20"/>
    <p:sldId id="263" r:id="rId21"/>
    <p:sldId id="262" r:id="rId22"/>
    <p:sldId id="265" r:id="rId23"/>
    <p:sldId id="266" r:id="rId24"/>
    <p:sldId id="271" r:id="rId25"/>
    <p:sldId id="268" r:id="rId26"/>
    <p:sldId id="269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AE811-79D7-490B-AC58-AC47E34C633D}" type="doc">
      <dgm:prSet loTypeId="urn:microsoft.com/office/officeart/2005/8/layout/cycle2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80B269-4E3A-40D1-A0C4-C9CF2675FA22}">
      <dgm:prSet phldrT="[Text]" custT="1"/>
      <dgm:spPr/>
      <dgm:t>
        <a:bodyPr/>
        <a:lstStyle/>
        <a:p>
          <a:r>
            <a:rPr lang="en-US" sz="3100" b="1" dirty="0" smtClean="0">
              <a:solidFill>
                <a:schemeClr val="tx1"/>
              </a:solidFill>
              <a:latin typeface="Juice ITC" pitchFamily="82" charset="0"/>
            </a:rPr>
            <a:t>Henry Briggs</a:t>
          </a:r>
          <a:endParaRPr lang="en-US" sz="3100" b="1" dirty="0">
            <a:solidFill>
              <a:schemeClr val="tx1"/>
            </a:solidFill>
            <a:latin typeface="Juice ITC" pitchFamily="82" charset="0"/>
          </a:endParaRPr>
        </a:p>
      </dgm:t>
    </dgm:pt>
    <dgm:pt modelId="{0C5D4B26-712C-4596-9D0A-1CC5C813CC8C}" type="parTrans" cxnId="{2F62F975-ED0C-4C55-B229-F10F5C932F58}">
      <dgm:prSet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D83CBEE3-E881-48F7-923A-678DD128DAD0}" type="sibTrans" cxnId="{2F62F975-ED0C-4C55-B229-F10F5C932F58}">
      <dgm:prSet custT="1"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4F5CE4AE-6F91-4162-B2E1-1BA913D52020}">
      <dgm:prSet phldrT="[Text]" custT="1"/>
      <dgm:spPr/>
      <dgm:t>
        <a:bodyPr/>
        <a:lstStyle/>
        <a:p>
          <a:r>
            <a:rPr lang="en-US" sz="3100" b="1" dirty="0" smtClean="0">
              <a:solidFill>
                <a:schemeClr val="tx1"/>
              </a:solidFill>
              <a:latin typeface="Juice ITC" pitchFamily="82" charset="0"/>
            </a:rPr>
            <a:t>Edward Wright</a:t>
          </a:r>
          <a:endParaRPr lang="en-US" sz="3100" b="1" dirty="0">
            <a:solidFill>
              <a:schemeClr val="tx1"/>
            </a:solidFill>
            <a:latin typeface="Juice ITC" pitchFamily="82" charset="0"/>
          </a:endParaRPr>
        </a:p>
      </dgm:t>
    </dgm:pt>
    <dgm:pt modelId="{3EAEED73-AE75-40D4-AA18-283CF42561AD}" type="parTrans" cxnId="{4AD76989-DE4B-4133-BBE3-B24E3539C467}">
      <dgm:prSet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7057AFA7-7CE2-4B67-80F6-B0BA995B31EB}" type="sibTrans" cxnId="{4AD76989-DE4B-4133-BBE3-B24E3539C467}">
      <dgm:prSet custT="1"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04E8CCF5-FA47-423E-88AE-574B34B839D5}">
      <dgm:prSet phldrT="[Text]" custT="1"/>
      <dgm:spPr/>
      <dgm:t>
        <a:bodyPr/>
        <a:lstStyle/>
        <a:p>
          <a:r>
            <a:rPr lang="en-US" sz="3100" b="1" dirty="0" smtClean="0">
              <a:solidFill>
                <a:schemeClr val="tx1"/>
              </a:solidFill>
              <a:latin typeface="Juice ITC" pitchFamily="82" charset="0"/>
            </a:rPr>
            <a:t>William Gilbert </a:t>
          </a:r>
          <a:endParaRPr lang="en-US" sz="3100" b="1" dirty="0">
            <a:solidFill>
              <a:schemeClr val="tx1"/>
            </a:solidFill>
            <a:latin typeface="Juice ITC" pitchFamily="82" charset="0"/>
          </a:endParaRPr>
        </a:p>
      </dgm:t>
    </dgm:pt>
    <dgm:pt modelId="{E042A55E-C65B-4DEE-84C7-18EF78B4F3E9}" type="parTrans" cxnId="{58C32BA9-D20F-47F7-9703-B2B8D3A2B005}">
      <dgm:prSet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C6CC8DA0-D5F8-4FCE-92B4-09D3F2B18542}" type="sibTrans" cxnId="{58C32BA9-D20F-47F7-9703-B2B8D3A2B005}">
      <dgm:prSet custT="1"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F4308A34-B252-48E7-A037-DFE7C35883E9}">
      <dgm:prSet phldrT="[Text]" custT="1"/>
      <dgm:spPr/>
      <dgm:t>
        <a:bodyPr/>
        <a:lstStyle/>
        <a:p>
          <a:r>
            <a:rPr lang="en-US" sz="3100" b="1" dirty="0" err="1" smtClean="0">
              <a:solidFill>
                <a:schemeClr val="tx1"/>
              </a:solidFill>
              <a:latin typeface="Juice ITC" pitchFamily="82" charset="0"/>
            </a:rPr>
            <a:t>Marke</a:t>
          </a:r>
          <a:r>
            <a:rPr lang="en-US" sz="3100" b="1" dirty="0" smtClean="0">
              <a:solidFill>
                <a:schemeClr val="tx1"/>
              </a:solidFill>
              <a:latin typeface="Juice ITC" pitchFamily="82" charset="0"/>
            </a:rPr>
            <a:t> Ridley </a:t>
          </a:r>
          <a:endParaRPr lang="en-US" sz="3100" b="1" dirty="0">
            <a:solidFill>
              <a:schemeClr val="tx1"/>
            </a:solidFill>
            <a:latin typeface="Juice ITC" pitchFamily="82" charset="0"/>
          </a:endParaRPr>
        </a:p>
      </dgm:t>
    </dgm:pt>
    <dgm:pt modelId="{ED91735D-554F-4B69-B5A8-8BC9A0E88081}" type="parTrans" cxnId="{9D2986FC-8527-41E2-8AAC-E9FE836CA0B9}">
      <dgm:prSet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3F0250EE-5B1A-4CA2-BF4F-A7DECB694ADD}" type="sibTrans" cxnId="{9D2986FC-8527-41E2-8AAC-E9FE836CA0B9}">
      <dgm:prSet custT="1"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C7662CDF-7885-4847-A278-45EA3656326C}">
      <dgm:prSet phldrT="[Text]" custT="1"/>
      <dgm:spPr/>
      <dgm:t>
        <a:bodyPr/>
        <a:lstStyle/>
        <a:p>
          <a:r>
            <a:rPr lang="en-US" sz="3100" b="1" dirty="0" smtClean="0">
              <a:solidFill>
                <a:schemeClr val="tx1"/>
              </a:solidFill>
              <a:latin typeface="Juice ITC" pitchFamily="82" charset="0"/>
            </a:rPr>
            <a:t>William Barlow</a:t>
          </a:r>
          <a:endParaRPr lang="en-US" sz="3100" b="1" dirty="0">
            <a:solidFill>
              <a:schemeClr val="tx1"/>
            </a:solidFill>
            <a:latin typeface="Juice ITC" pitchFamily="82" charset="0"/>
          </a:endParaRPr>
        </a:p>
      </dgm:t>
    </dgm:pt>
    <dgm:pt modelId="{09E6D707-EB19-4E72-AE0B-56E5F2EF5EF9}" type="parTrans" cxnId="{005B3C20-B71A-46B4-8142-2A6D038F8945}">
      <dgm:prSet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DD7E3A32-D2B6-46A3-85DF-4E36C5111806}" type="sibTrans" cxnId="{005B3C20-B71A-46B4-8142-2A6D038F8945}">
      <dgm:prSet custT="1"/>
      <dgm:spPr/>
      <dgm:t>
        <a:bodyPr/>
        <a:lstStyle/>
        <a:p>
          <a:endParaRPr lang="en-US" sz="3100" b="1">
            <a:solidFill>
              <a:schemeClr val="tx1"/>
            </a:solidFill>
            <a:latin typeface="Juice ITC" pitchFamily="82" charset="0"/>
          </a:endParaRPr>
        </a:p>
      </dgm:t>
    </dgm:pt>
    <dgm:pt modelId="{61471F66-A2E3-41C3-85FA-507DC5E38CB7}" type="pres">
      <dgm:prSet presAssocID="{E08AE811-79D7-490B-AC58-AC47E34C63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0F52F4-147F-4502-8326-3CC6A716D3D8}" type="pres">
      <dgm:prSet presAssocID="{E780B269-4E3A-40D1-A0C4-C9CF2675FA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21797-1407-4251-9C28-43514A9148DD}" type="pres">
      <dgm:prSet presAssocID="{D83CBEE3-E881-48F7-923A-678DD128DAD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A92DC9F-5257-4088-84D8-5C03790DE42D}" type="pres">
      <dgm:prSet presAssocID="{D83CBEE3-E881-48F7-923A-678DD128DAD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6E9E893-908D-497F-976D-549D198DDA4C}" type="pres">
      <dgm:prSet presAssocID="{4F5CE4AE-6F91-4162-B2E1-1BA913D520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A7F9A-BA58-4714-8FB4-40AE5FB67522}" type="pres">
      <dgm:prSet presAssocID="{7057AFA7-7CE2-4B67-80F6-B0BA995B31E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4745DD3-DCF8-44F3-969A-5D6DAC8D791B}" type="pres">
      <dgm:prSet presAssocID="{7057AFA7-7CE2-4B67-80F6-B0BA995B31E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FAEA0FD-CFB1-4171-BB4A-5EA89639E821}" type="pres">
      <dgm:prSet presAssocID="{04E8CCF5-FA47-423E-88AE-574B34B839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5E382-5497-4027-BBAD-2B0A2AD6169D}" type="pres">
      <dgm:prSet presAssocID="{C6CC8DA0-D5F8-4FCE-92B4-09D3F2B1854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FC69A45-AE47-4E88-AA5C-FF9F9A8D35A2}" type="pres">
      <dgm:prSet presAssocID="{C6CC8DA0-D5F8-4FCE-92B4-09D3F2B1854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1BA02BF-DEBC-4FD4-8B50-B06A840EFBCD}" type="pres">
      <dgm:prSet presAssocID="{F4308A34-B252-48E7-A037-DFE7C35883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F0477-B082-4900-B8B3-6721F433567B}" type="pres">
      <dgm:prSet presAssocID="{3F0250EE-5B1A-4CA2-BF4F-A7DECB694AD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DD70232-E958-47F6-96BE-719D80FE0794}" type="pres">
      <dgm:prSet presAssocID="{3F0250EE-5B1A-4CA2-BF4F-A7DECB694AD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35624C7-4E0C-4E85-B4C8-450186758FA0}" type="pres">
      <dgm:prSet presAssocID="{C7662CDF-7885-4847-A278-45EA365632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83898-2417-48B4-9F92-DDFD682C2A88}" type="pres">
      <dgm:prSet presAssocID="{DD7E3A32-D2B6-46A3-85DF-4E36C511180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832EAFE-7875-418D-8185-B477EEAB546E}" type="pres">
      <dgm:prSet presAssocID="{DD7E3A32-D2B6-46A3-85DF-4E36C511180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D2986FC-8527-41E2-8AAC-E9FE836CA0B9}" srcId="{E08AE811-79D7-490B-AC58-AC47E34C633D}" destId="{F4308A34-B252-48E7-A037-DFE7C35883E9}" srcOrd="3" destOrd="0" parTransId="{ED91735D-554F-4B69-B5A8-8BC9A0E88081}" sibTransId="{3F0250EE-5B1A-4CA2-BF4F-A7DECB694ADD}"/>
    <dgm:cxn modelId="{994F24F5-69D7-4F99-AEA8-30AB6DA0AA11}" type="presOf" srcId="{4F5CE4AE-6F91-4162-B2E1-1BA913D52020}" destId="{E6E9E893-908D-497F-976D-549D198DDA4C}" srcOrd="0" destOrd="0" presId="urn:microsoft.com/office/officeart/2005/8/layout/cycle2"/>
    <dgm:cxn modelId="{E1657499-547B-4865-A716-A5065703C805}" type="presOf" srcId="{C6CC8DA0-D5F8-4FCE-92B4-09D3F2B18542}" destId="{C835E382-5497-4027-BBAD-2B0A2AD6169D}" srcOrd="0" destOrd="0" presId="urn:microsoft.com/office/officeart/2005/8/layout/cycle2"/>
    <dgm:cxn modelId="{57B54E99-A56F-478F-AB05-E8FDC3C16A50}" type="presOf" srcId="{7057AFA7-7CE2-4B67-80F6-B0BA995B31EB}" destId="{58FA7F9A-BA58-4714-8FB4-40AE5FB67522}" srcOrd="0" destOrd="0" presId="urn:microsoft.com/office/officeart/2005/8/layout/cycle2"/>
    <dgm:cxn modelId="{37F901FD-C4BD-41C6-817D-4DD6B24EE1DC}" type="presOf" srcId="{D83CBEE3-E881-48F7-923A-678DD128DAD0}" destId="{A5921797-1407-4251-9C28-43514A9148DD}" srcOrd="0" destOrd="0" presId="urn:microsoft.com/office/officeart/2005/8/layout/cycle2"/>
    <dgm:cxn modelId="{4AD76989-DE4B-4133-BBE3-B24E3539C467}" srcId="{E08AE811-79D7-490B-AC58-AC47E34C633D}" destId="{4F5CE4AE-6F91-4162-B2E1-1BA913D52020}" srcOrd="1" destOrd="0" parTransId="{3EAEED73-AE75-40D4-AA18-283CF42561AD}" sibTransId="{7057AFA7-7CE2-4B67-80F6-B0BA995B31EB}"/>
    <dgm:cxn modelId="{CAA607C8-456D-40AB-939B-7B0349CB761D}" type="presOf" srcId="{E08AE811-79D7-490B-AC58-AC47E34C633D}" destId="{61471F66-A2E3-41C3-85FA-507DC5E38CB7}" srcOrd="0" destOrd="0" presId="urn:microsoft.com/office/officeart/2005/8/layout/cycle2"/>
    <dgm:cxn modelId="{005B3C20-B71A-46B4-8142-2A6D038F8945}" srcId="{E08AE811-79D7-490B-AC58-AC47E34C633D}" destId="{C7662CDF-7885-4847-A278-45EA3656326C}" srcOrd="4" destOrd="0" parTransId="{09E6D707-EB19-4E72-AE0B-56E5F2EF5EF9}" sibTransId="{DD7E3A32-D2B6-46A3-85DF-4E36C5111806}"/>
    <dgm:cxn modelId="{B4EAB399-A64A-41FF-83F8-01153A5F0CA0}" type="presOf" srcId="{D83CBEE3-E881-48F7-923A-678DD128DAD0}" destId="{EA92DC9F-5257-4088-84D8-5C03790DE42D}" srcOrd="1" destOrd="0" presId="urn:microsoft.com/office/officeart/2005/8/layout/cycle2"/>
    <dgm:cxn modelId="{678BB0D9-F938-43A7-9F2E-C24A9B8F70A7}" type="presOf" srcId="{F4308A34-B252-48E7-A037-DFE7C35883E9}" destId="{D1BA02BF-DEBC-4FD4-8B50-B06A840EFBCD}" srcOrd="0" destOrd="0" presId="urn:microsoft.com/office/officeart/2005/8/layout/cycle2"/>
    <dgm:cxn modelId="{91D7CBA6-28FC-4260-A85B-5322A2B5B617}" type="presOf" srcId="{E780B269-4E3A-40D1-A0C4-C9CF2675FA22}" destId="{8B0F52F4-147F-4502-8326-3CC6A716D3D8}" srcOrd="0" destOrd="0" presId="urn:microsoft.com/office/officeart/2005/8/layout/cycle2"/>
    <dgm:cxn modelId="{86B531EF-2E8B-40FB-A5DC-D488033F3ED0}" type="presOf" srcId="{7057AFA7-7CE2-4B67-80F6-B0BA995B31EB}" destId="{E4745DD3-DCF8-44F3-969A-5D6DAC8D791B}" srcOrd="1" destOrd="0" presId="urn:microsoft.com/office/officeart/2005/8/layout/cycle2"/>
    <dgm:cxn modelId="{6334061A-EA66-4200-8DBE-4EA2E2AEDC35}" type="presOf" srcId="{04E8CCF5-FA47-423E-88AE-574B34B839D5}" destId="{6FAEA0FD-CFB1-4171-BB4A-5EA89639E821}" srcOrd="0" destOrd="0" presId="urn:microsoft.com/office/officeart/2005/8/layout/cycle2"/>
    <dgm:cxn modelId="{CCA86592-3F93-44FD-88FD-D4E311A09FB9}" type="presOf" srcId="{C7662CDF-7885-4847-A278-45EA3656326C}" destId="{C35624C7-4E0C-4E85-B4C8-450186758FA0}" srcOrd="0" destOrd="0" presId="urn:microsoft.com/office/officeart/2005/8/layout/cycle2"/>
    <dgm:cxn modelId="{58C32BA9-D20F-47F7-9703-B2B8D3A2B005}" srcId="{E08AE811-79D7-490B-AC58-AC47E34C633D}" destId="{04E8CCF5-FA47-423E-88AE-574B34B839D5}" srcOrd="2" destOrd="0" parTransId="{E042A55E-C65B-4DEE-84C7-18EF78B4F3E9}" sibTransId="{C6CC8DA0-D5F8-4FCE-92B4-09D3F2B18542}"/>
    <dgm:cxn modelId="{F37066C2-CB29-4CD8-B2F7-B8850BE33F0E}" type="presOf" srcId="{DD7E3A32-D2B6-46A3-85DF-4E36C5111806}" destId="{1AE83898-2417-48B4-9F92-DDFD682C2A88}" srcOrd="0" destOrd="0" presId="urn:microsoft.com/office/officeart/2005/8/layout/cycle2"/>
    <dgm:cxn modelId="{17FE8EB9-C0E6-45CE-BC82-75FBFAA3A42A}" type="presOf" srcId="{3F0250EE-5B1A-4CA2-BF4F-A7DECB694ADD}" destId="{9DD70232-E958-47F6-96BE-719D80FE0794}" srcOrd="1" destOrd="0" presId="urn:microsoft.com/office/officeart/2005/8/layout/cycle2"/>
    <dgm:cxn modelId="{B66584AE-1303-4BFF-BA0C-CD9680E90F77}" type="presOf" srcId="{DD7E3A32-D2B6-46A3-85DF-4E36C5111806}" destId="{F832EAFE-7875-418D-8185-B477EEAB546E}" srcOrd="1" destOrd="0" presId="urn:microsoft.com/office/officeart/2005/8/layout/cycle2"/>
    <dgm:cxn modelId="{EC2BED2C-9444-4FFA-A9BD-A2A0D9DEB54C}" type="presOf" srcId="{3F0250EE-5B1A-4CA2-BF4F-A7DECB694ADD}" destId="{2C1F0477-B082-4900-B8B3-6721F433567B}" srcOrd="0" destOrd="0" presId="urn:microsoft.com/office/officeart/2005/8/layout/cycle2"/>
    <dgm:cxn modelId="{B20614A1-1528-4B19-99F6-CD64D6051596}" type="presOf" srcId="{C6CC8DA0-D5F8-4FCE-92B4-09D3F2B18542}" destId="{7FC69A45-AE47-4E88-AA5C-FF9F9A8D35A2}" srcOrd="1" destOrd="0" presId="urn:microsoft.com/office/officeart/2005/8/layout/cycle2"/>
    <dgm:cxn modelId="{2F62F975-ED0C-4C55-B229-F10F5C932F58}" srcId="{E08AE811-79D7-490B-AC58-AC47E34C633D}" destId="{E780B269-4E3A-40D1-A0C4-C9CF2675FA22}" srcOrd="0" destOrd="0" parTransId="{0C5D4B26-712C-4596-9D0A-1CC5C813CC8C}" sibTransId="{D83CBEE3-E881-48F7-923A-678DD128DAD0}"/>
    <dgm:cxn modelId="{4A4AAF20-B20A-411C-87C7-280A0D1551A2}" type="presParOf" srcId="{61471F66-A2E3-41C3-85FA-507DC5E38CB7}" destId="{8B0F52F4-147F-4502-8326-3CC6A716D3D8}" srcOrd="0" destOrd="0" presId="urn:microsoft.com/office/officeart/2005/8/layout/cycle2"/>
    <dgm:cxn modelId="{5AC1F9CB-43E1-4AC6-80F9-8233F737BF86}" type="presParOf" srcId="{61471F66-A2E3-41C3-85FA-507DC5E38CB7}" destId="{A5921797-1407-4251-9C28-43514A9148DD}" srcOrd="1" destOrd="0" presId="urn:microsoft.com/office/officeart/2005/8/layout/cycle2"/>
    <dgm:cxn modelId="{B76094F3-62B2-4929-91B2-EB7100709F94}" type="presParOf" srcId="{A5921797-1407-4251-9C28-43514A9148DD}" destId="{EA92DC9F-5257-4088-84D8-5C03790DE42D}" srcOrd="0" destOrd="0" presId="urn:microsoft.com/office/officeart/2005/8/layout/cycle2"/>
    <dgm:cxn modelId="{C230E7B7-20F6-4165-9AA1-92438A1BBB2E}" type="presParOf" srcId="{61471F66-A2E3-41C3-85FA-507DC5E38CB7}" destId="{E6E9E893-908D-497F-976D-549D198DDA4C}" srcOrd="2" destOrd="0" presId="urn:microsoft.com/office/officeart/2005/8/layout/cycle2"/>
    <dgm:cxn modelId="{EB4C1E5B-55A2-4B0B-BCFB-41D77F59E233}" type="presParOf" srcId="{61471F66-A2E3-41C3-85FA-507DC5E38CB7}" destId="{58FA7F9A-BA58-4714-8FB4-40AE5FB67522}" srcOrd="3" destOrd="0" presId="urn:microsoft.com/office/officeart/2005/8/layout/cycle2"/>
    <dgm:cxn modelId="{36C0C475-96AD-4353-B5E3-7DE7659FBB29}" type="presParOf" srcId="{58FA7F9A-BA58-4714-8FB4-40AE5FB67522}" destId="{E4745DD3-DCF8-44F3-969A-5D6DAC8D791B}" srcOrd="0" destOrd="0" presId="urn:microsoft.com/office/officeart/2005/8/layout/cycle2"/>
    <dgm:cxn modelId="{8BBB1CAD-A6F2-4D2C-AB5B-C92BE45AFAEB}" type="presParOf" srcId="{61471F66-A2E3-41C3-85FA-507DC5E38CB7}" destId="{6FAEA0FD-CFB1-4171-BB4A-5EA89639E821}" srcOrd="4" destOrd="0" presId="urn:microsoft.com/office/officeart/2005/8/layout/cycle2"/>
    <dgm:cxn modelId="{7F408CA0-7C73-4300-88F3-3234D66B8435}" type="presParOf" srcId="{61471F66-A2E3-41C3-85FA-507DC5E38CB7}" destId="{C835E382-5497-4027-BBAD-2B0A2AD6169D}" srcOrd="5" destOrd="0" presId="urn:microsoft.com/office/officeart/2005/8/layout/cycle2"/>
    <dgm:cxn modelId="{02D3210C-5094-4B71-AC3B-29E89BBF65C8}" type="presParOf" srcId="{C835E382-5497-4027-BBAD-2B0A2AD6169D}" destId="{7FC69A45-AE47-4E88-AA5C-FF9F9A8D35A2}" srcOrd="0" destOrd="0" presId="urn:microsoft.com/office/officeart/2005/8/layout/cycle2"/>
    <dgm:cxn modelId="{F3097027-8EAD-4357-8F51-077590EDEF0E}" type="presParOf" srcId="{61471F66-A2E3-41C3-85FA-507DC5E38CB7}" destId="{D1BA02BF-DEBC-4FD4-8B50-B06A840EFBCD}" srcOrd="6" destOrd="0" presId="urn:microsoft.com/office/officeart/2005/8/layout/cycle2"/>
    <dgm:cxn modelId="{144444DF-BF2B-4DAA-B29D-AF034F1AB0BB}" type="presParOf" srcId="{61471F66-A2E3-41C3-85FA-507DC5E38CB7}" destId="{2C1F0477-B082-4900-B8B3-6721F433567B}" srcOrd="7" destOrd="0" presId="urn:microsoft.com/office/officeart/2005/8/layout/cycle2"/>
    <dgm:cxn modelId="{23325701-063E-4AAB-8073-158BBDB05348}" type="presParOf" srcId="{2C1F0477-B082-4900-B8B3-6721F433567B}" destId="{9DD70232-E958-47F6-96BE-719D80FE0794}" srcOrd="0" destOrd="0" presId="urn:microsoft.com/office/officeart/2005/8/layout/cycle2"/>
    <dgm:cxn modelId="{B858B943-D919-4DF7-9BB7-75D28408D027}" type="presParOf" srcId="{61471F66-A2E3-41C3-85FA-507DC5E38CB7}" destId="{C35624C7-4E0C-4E85-B4C8-450186758FA0}" srcOrd="8" destOrd="0" presId="urn:microsoft.com/office/officeart/2005/8/layout/cycle2"/>
    <dgm:cxn modelId="{0060664B-A8A6-4A91-98D6-B5562F672E75}" type="presParOf" srcId="{61471F66-A2E3-41C3-85FA-507DC5E38CB7}" destId="{1AE83898-2417-48B4-9F92-DDFD682C2A88}" srcOrd="9" destOrd="0" presId="urn:microsoft.com/office/officeart/2005/8/layout/cycle2"/>
    <dgm:cxn modelId="{C13DA7E6-B583-4B8B-B9B1-EFB221BA4978}" type="presParOf" srcId="{1AE83898-2417-48B4-9F92-DDFD682C2A88}" destId="{F832EAFE-7875-418D-8185-B477EEAB546E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B980F-3499-4A04-894F-FF3B6AC7F7B1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5FE043-B3BF-429F-9F5D-77BB2C4C6317}">
      <dgm:prSet phldrT="[Text]" custT="1"/>
      <dgm:spPr/>
      <dgm:t>
        <a:bodyPr/>
        <a:lstStyle/>
        <a:p>
          <a:pPr algn="just"/>
          <a:r>
            <a:rPr lang="en-US" sz="2000" b="1" dirty="0" smtClean="0">
              <a:solidFill>
                <a:schemeClr val="tx1"/>
              </a:solidFill>
              <a:latin typeface="Agency FB" pitchFamily="34" charset="0"/>
            </a:rPr>
            <a:t>Columbus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kompas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magnetik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arah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utara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yang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bervariasi</a:t>
          </a:r>
          <a:endParaRPr lang="en-US" sz="2000" dirty="0">
            <a:solidFill>
              <a:schemeClr val="tx1"/>
            </a:solidFill>
            <a:latin typeface="Agency FB" pitchFamily="34" charset="0"/>
          </a:endParaRPr>
        </a:p>
      </dgm:t>
    </dgm:pt>
    <dgm:pt modelId="{0F26BCE3-77F7-423E-91B7-B217264A0E9B}" type="parTrans" cxnId="{BEF3E491-3C99-4D2B-A3FA-3EEF0661048D}">
      <dgm:prSet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A1457A96-D9FF-4C35-92DC-B30C8DC65F84}" type="sibTrans" cxnId="{BEF3E491-3C99-4D2B-A3FA-3EEF0661048D}">
      <dgm:prSet custT="1"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AEC24ADE-376C-4419-BB30-3A9704DF653F}">
      <dgm:prSet phldrT="[Text]" custT="1"/>
      <dgm:spPr/>
      <dgm:t>
        <a:bodyPr/>
        <a:lstStyle/>
        <a:p>
          <a:pPr algn="just"/>
          <a:r>
            <a:rPr lang="en-US" sz="2000" b="1" dirty="0" smtClean="0">
              <a:solidFill>
                <a:schemeClr val="tx1"/>
              </a:solidFill>
              <a:latin typeface="Agency FB" pitchFamily="34" charset="0"/>
            </a:rPr>
            <a:t>Sebastian Cabot </a:t>
          </a:r>
          <a:r>
            <a:rPr lang="en-US" sz="2000" b="1" dirty="0" err="1" smtClean="0">
              <a:solidFill>
                <a:schemeClr val="tx1"/>
              </a:solidFill>
              <a:latin typeface="Agency FB" pitchFamily="34" charset="0"/>
            </a:rPr>
            <a:t>dan</a:t>
          </a:r>
          <a:r>
            <a:rPr lang="en-US" sz="2000" b="1" dirty="0" smtClean="0">
              <a:solidFill>
                <a:schemeClr val="tx1"/>
              </a:solidFill>
              <a:latin typeface="Agency FB" pitchFamily="34" charset="0"/>
            </a:rPr>
            <a:t> Jean </a:t>
          </a:r>
          <a:r>
            <a:rPr lang="en-US" sz="2000" b="1" dirty="0" err="1" smtClean="0">
              <a:solidFill>
                <a:schemeClr val="tx1"/>
              </a:solidFill>
              <a:latin typeface="Agency FB" pitchFamily="34" charset="0"/>
            </a:rPr>
            <a:t>Rotz</a:t>
          </a:r>
          <a:r>
            <a:rPr lang="en-US" sz="2000" b="1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kompas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magnetik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dapat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digunakan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untuk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menentukan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garis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bujur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tempat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,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tetapi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kompas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ini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ditemukan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bervariasi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tidak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teratur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satu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tempat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ke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tempat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lain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untuk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memenuhi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tujuan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ini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.</a:t>
          </a:r>
          <a:endParaRPr lang="en-US" sz="2000" dirty="0">
            <a:solidFill>
              <a:schemeClr val="tx1"/>
            </a:solidFill>
            <a:latin typeface="Agency FB" pitchFamily="34" charset="0"/>
          </a:endParaRPr>
        </a:p>
      </dgm:t>
    </dgm:pt>
    <dgm:pt modelId="{0B983778-0947-43B0-ACA7-ECCE2DFB38EE}" type="parTrans" cxnId="{CD06E6CB-567E-4FB7-8909-0AE67BACEF7A}">
      <dgm:prSet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14E0E814-C15F-41E4-A14F-EC54D0A966AF}" type="sibTrans" cxnId="{CD06E6CB-567E-4FB7-8909-0AE67BACEF7A}">
      <dgm:prSet custT="1"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5EEB69A8-15CE-4017-A9D6-087018D55DE4}">
      <dgm:prSet phldrT="[Text]" custT="1"/>
      <dgm:spPr/>
      <dgm:t>
        <a:bodyPr/>
        <a:lstStyle/>
        <a:p>
          <a:pPr algn="just"/>
          <a:r>
            <a:rPr lang="en-US" sz="2000" b="1" dirty="0" smtClean="0">
              <a:solidFill>
                <a:schemeClr val="tx1"/>
              </a:solidFill>
              <a:latin typeface="Agency FB" pitchFamily="34" charset="0"/>
            </a:rPr>
            <a:t>William Gilbert 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bahwa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kompas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arah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utara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yang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sebenarnya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pada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posisi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tertentu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disebabkan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oleh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adanya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massa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tanah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kebebasan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garis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bujur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posisi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itu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meramalkan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bahwa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jarum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dianggap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sebuah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posisi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vertikal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di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daerah</a:t>
          </a:r>
          <a:r>
            <a:rPr lang="en-US" sz="20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gency FB" pitchFamily="34" charset="0"/>
            </a:rPr>
            <a:t>kutub</a:t>
          </a:r>
          <a:endParaRPr lang="en-US" sz="2000" dirty="0">
            <a:solidFill>
              <a:schemeClr val="tx1"/>
            </a:solidFill>
            <a:latin typeface="Agency FB" pitchFamily="34" charset="0"/>
          </a:endParaRPr>
        </a:p>
      </dgm:t>
    </dgm:pt>
    <dgm:pt modelId="{B5399297-70ED-4827-9B4A-5F781B5BC7BF}" type="parTrans" cxnId="{542E1F31-E657-4A0C-9885-9DC1B9DEB268}">
      <dgm:prSet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2EE64158-411B-4924-9E9C-2B8421D81691}" type="sibTrans" cxnId="{542E1F31-E657-4A0C-9885-9DC1B9DEB268}">
      <dgm:prSet custT="1"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A67B670D-4379-4548-8C16-3CB463E7B8DE}" type="pres">
      <dgm:prSet presAssocID="{7B1B980F-3499-4A04-894F-FF3B6AC7F7B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500F73-D043-430A-A6DA-DFB0DB05B224}" type="pres">
      <dgm:prSet presAssocID="{7B1B980F-3499-4A04-894F-FF3B6AC7F7B1}" presName="dummyMaxCanvas" presStyleCnt="0">
        <dgm:presLayoutVars/>
      </dgm:prSet>
      <dgm:spPr/>
    </dgm:pt>
    <dgm:pt modelId="{82E25AA6-8361-4E98-BF5E-ECD49F38F5AB}" type="pres">
      <dgm:prSet presAssocID="{7B1B980F-3499-4A04-894F-FF3B6AC7F7B1}" presName="ThreeNodes_1" presStyleLbl="node1" presStyleIdx="0" presStyleCnt="3" custScaleY="70733" custLinFactNeighborX="-1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81737-A517-4F66-9C17-151C8836CC41}" type="pres">
      <dgm:prSet presAssocID="{7B1B980F-3499-4A04-894F-FF3B6AC7F7B1}" presName="ThreeNodes_2" presStyleLbl="node1" presStyleIdx="1" presStyleCnt="3" custScaleY="114291" custLinFactNeighborY="-12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950C7-4867-4252-A739-0F3B4A668703}" type="pres">
      <dgm:prSet presAssocID="{7B1B980F-3499-4A04-894F-FF3B6AC7F7B1}" presName="ThreeNodes_3" presStyleLbl="node1" presStyleIdx="2" presStyleCnt="3" custScaleY="112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4BA25-E2F9-474D-B140-92D91E574850}" type="pres">
      <dgm:prSet presAssocID="{7B1B980F-3499-4A04-894F-FF3B6AC7F7B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714E3-94AC-4613-B6D9-E16AF1515475}" type="pres">
      <dgm:prSet presAssocID="{7B1B980F-3499-4A04-894F-FF3B6AC7F7B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7DCD3-E983-45F8-B52B-4FF94C2AC74B}" type="pres">
      <dgm:prSet presAssocID="{7B1B980F-3499-4A04-894F-FF3B6AC7F7B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4ED7F-1DAC-47B1-A30E-B52D547930E6}" type="pres">
      <dgm:prSet presAssocID="{7B1B980F-3499-4A04-894F-FF3B6AC7F7B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64646-F5A9-4A63-9F55-CAE8216AD393}" type="pres">
      <dgm:prSet presAssocID="{7B1B980F-3499-4A04-894F-FF3B6AC7F7B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50F4F3-4824-43E9-915B-1945EDF7D5A2}" type="presOf" srcId="{5EEB69A8-15CE-4017-A9D6-087018D55DE4}" destId="{178950C7-4867-4252-A739-0F3B4A668703}" srcOrd="0" destOrd="0" presId="urn:microsoft.com/office/officeart/2005/8/layout/vProcess5"/>
    <dgm:cxn modelId="{0A52399D-85DE-4B93-8915-5ECEEE829E5B}" type="presOf" srcId="{5EEB69A8-15CE-4017-A9D6-087018D55DE4}" destId="{A7564646-F5A9-4A63-9F55-CAE8216AD393}" srcOrd="1" destOrd="0" presId="urn:microsoft.com/office/officeart/2005/8/layout/vProcess5"/>
    <dgm:cxn modelId="{073B3C45-D568-4A73-B9C2-DBA2AF1E6267}" type="presOf" srcId="{A1457A96-D9FF-4C35-92DC-B30C8DC65F84}" destId="{71F4BA25-E2F9-474D-B140-92D91E574850}" srcOrd="0" destOrd="0" presId="urn:microsoft.com/office/officeart/2005/8/layout/vProcess5"/>
    <dgm:cxn modelId="{BEF3E491-3C99-4D2B-A3FA-3EEF0661048D}" srcId="{7B1B980F-3499-4A04-894F-FF3B6AC7F7B1}" destId="{3D5FE043-B3BF-429F-9F5D-77BB2C4C6317}" srcOrd="0" destOrd="0" parTransId="{0F26BCE3-77F7-423E-91B7-B217264A0E9B}" sibTransId="{A1457A96-D9FF-4C35-92DC-B30C8DC65F84}"/>
    <dgm:cxn modelId="{4CCBA3D6-8FDA-4F3B-BBE0-FF009DC786E4}" type="presOf" srcId="{3D5FE043-B3BF-429F-9F5D-77BB2C4C6317}" destId="{82E25AA6-8361-4E98-BF5E-ECD49F38F5AB}" srcOrd="0" destOrd="0" presId="urn:microsoft.com/office/officeart/2005/8/layout/vProcess5"/>
    <dgm:cxn modelId="{8A66D797-1853-4739-AB86-B4297F5E86E0}" type="presOf" srcId="{3D5FE043-B3BF-429F-9F5D-77BB2C4C6317}" destId="{50A7DCD3-E983-45F8-B52B-4FF94C2AC74B}" srcOrd="1" destOrd="0" presId="urn:microsoft.com/office/officeart/2005/8/layout/vProcess5"/>
    <dgm:cxn modelId="{90D45EBF-E5EE-4EE1-B876-EC4E6A1711B3}" type="presOf" srcId="{14E0E814-C15F-41E4-A14F-EC54D0A966AF}" destId="{D6F714E3-94AC-4613-B6D9-E16AF1515475}" srcOrd="0" destOrd="0" presId="urn:microsoft.com/office/officeart/2005/8/layout/vProcess5"/>
    <dgm:cxn modelId="{20BBAD7B-0F13-44E5-9B9E-950E603BEC81}" type="presOf" srcId="{7B1B980F-3499-4A04-894F-FF3B6AC7F7B1}" destId="{A67B670D-4379-4548-8C16-3CB463E7B8DE}" srcOrd="0" destOrd="0" presId="urn:microsoft.com/office/officeart/2005/8/layout/vProcess5"/>
    <dgm:cxn modelId="{E90D29B3-9C95-4C1F-9D97-0915CB47CA98}" type="presOf" srcId="{AEC24ADE-376C-4419-BB30-3A9704DF653F}" destId="{9E54ED7F-1DAC-47B1-A30E-B52D547930E6}" srcOrd="1" destOrd="0" presId="urn:microsoft.com/office/officeart/2005/8/layout/vProcess5"/>
    <dgm:cxn modelId="{057A87AE-E468-40AA-8CB6-9EAEB475D55F}" type="presOf" srcId="{AEC24ADE-376C-4419-BB30-3A9704DF653F}" destId="{0C281737-A517-4F66-9C17-151C8836CC41}" srcOrd="0" destOrd="0" presId="urn:microsoft.com/office/officeart/2005/8/layout/vProcess5"/>
    <dgm:cxn modelId="{542E1F31-E657-4A0C-9885-9DC1B9DEB268}" srcId="{7B1B980F-3499-4A04-894F-FF3B6AC7F7B1}" destId="{5EEB69A8-15CE-4017-A9D6-087018D55DE4}" srcOrd="2" destOrd="0" parTransId="{B5399297-70ED-4827-9B4A-5F781B5BC7BF}" sibTransId="{2EE64158-411B-4924-9E9C-2B8421D81691}"/>
    <dgm:cxn modelId="{CD06E6CB-567E-4FB7-8909-0AE67BACEF7A}" srcId="{7B1B980F-3499-4A04-894F-FF3B6AC7F7B1}" destId="{AEC24ADE-376C-4419-BB30-3A9704DF653F}" srcOrd="1" destOrd="0" parTransId="{0B983778-0947-43B0-ACA7-ECCE2DFB38EE}" sibTransId="{14E0E814-C15F-41E4-A14F-EC54D0A966AF}"/>
    <dgm:cxn modelId="{3FCBB1E7-2D5A-4C1B-B08B-67874DB10AE5}" type="presParOf" srcId="{A67B670D-4379-4548-8C16-3CB463E7B8DE}" destId="{3D500F73-D043-430A-A6DA-DFB0DB05B224}" srcOrd="0" destOrd="0" presId="urn:microsoft.com/office/officeart/2005/8/layout/vProcess5"/>
    <dgm:cxn modelId="{4F4E4319-4415-469C-90CD-2BF700DAB92B}" type="presParOf" srcId="{A67B670D-4379-4548-8C16-3CB463E7B8DE}" destId="{82E25AA6-8361-4E98-BF5E-ECD49F38F5AB}" srcOrd="1" destOrd="0" presId="urn:microsoft.com/office/officeart/2005/8/layout/vProcess5"/>
    <dgm:cxn modelId="{DC90327F-BC57-47FB-A15A-2D78A5A87DD8}" type="presParOf" srcId="{A67B670D-4379-4548-8C16-3CB463E7B8DE}" destId="{0C281737-A517-4F66-9C17-151C8836CC41}" srcOrd="2" destOrd="0" presId="urn:microsoft.com/office/officeart/2005/8/layout/vProcess5"/>
    <dgm:cxn modelId="{E0563EA8-646C-4278-8F53-5B706BC0FD7B}" type="presParOf" srcId="{A67B670D-4379-4548-8C16-3CB463E7B8DE}" destId="{178950C7-4867-4252-A739-0F3B4A668703}" srcOrd="3" destOrd="0" presId="urn:microsoft.com/office/officeart/2005/8/layout/vProcess5"/>
    <dgm:cxn modelId="{36B7B78C-E245-4043-9F72-23FA7D3CDEE8}" type="presParOf" srcId="{A67B670D-4379-4548-8C16-3CB463E7B8DE}" destId="{71F4BA25-E2F9-474D-B140-92D91E574850}" srcOrd="4" destOrd="0" presId="urn:microsoft.com/office/officeart/2005/8/layout/vProcess5"/>
    <dgm:cxn modelId="{14118B16-5B22-4529-A57E-4B589C4849B2}" type="presParOf" srcId="{A67B670D-4379-4548-8C16-3CB463E7B8DE}" destId="{D6F714E3-94AC-4613-B6D9-E16AF1515475}" srcOrd="5" destOrd="0" presId="urn:microsoft.com/office/officeart/2005/8/layout/vProcess5"/>
    <dgm:cxn modelId="{6670A71D-427A-47D5-BF0B-D83A6EF3A368}" type="presParOf" srcId="{A67B670D-4379-4548-8C16-3CB463E7B8DE}" destId="{50A7DCD3-E983-45F8-B52B-4FF94C2AC74B}" srcOrd="6" destOrd="0" presId="urn:microsoft.com/office/officeart/2005/8/layout/vProcess5"/>
    <dgm:cxn modelId="{5457BD3A-5199-45C4-957B-BF9610705EFD}" type="presParOf" srcId="{A67B670D-4379-4548-8C16-3CB463E7B8DE}" destId="{9E54ED7F-1DAC-47B1-A30E-B52D547930E6}" srcOrd="7" destOrd="0" presId="urn:microsoft.com/office/officeart/2005/8/layout/vProcess5"/>
    <dgm:cxn modelId="{709112C5-1601-41EF-9FFA-B5C1F7B9F194}" type="presParOf" srcId="{A67B670D-4379-4548-8C16-3CB463E7B8DE}" destId="{A7564646-F5A9-4A63-9F55-CAE8216AD393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1B980F-3499-4A04-894F-FF3B6AC7F7B1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5FE043-B3BF-429F-9F5D-77BB2C4C6317}">
      <dgm:prSet phldrT="[Text]" custT="1"/>
      <dgm:spPr/>
      <dgm:t>
        <a:bodyPr/>
        <a:lstStyle/>
        <a:p>
          <a:pPr algn="just"/>
          <a:r>
            <a:rPr lang="en-US" sz="2400" b="1" dirty="0" err="1" smtClean="0">
              <a:solidFill>
                <a:schemeClr val="tx1"/>
              </a:solidFill>
              <a:latin typeface="Agency FB" pitchFamily="34" charset="0"/>
            </a:rPr>
            <a:t>Gellibrend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menemukan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bahwa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kompas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magnetik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dari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arah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utara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id-ID" sz="2400" dirty="0" smtClean="0">
              <a:solidFill>
                <a:schemeClr val="tx1"/>
              </a:solidFill>
              <a:latin typeface="Agency FB" pitchFamily="34" charset="0"/>
            </a:rPr>
            <a:t>yang se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benar</a:t>
          </a:r>
          <a:r>
            <a:rPr lang="id-ID" sz="2400" dirty="0" smtClean="0">
              <a:solidFill>
                <a:schemeClr val="tx1"/>
              </a:solidFill>
              <a:latin typeface="Agency FB" pitchFamily="34" charset="0"/>
            </a:rPr>
            <a:t>nya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bervariasi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dengan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waktu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serta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dengan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tempat</a:t>
          </a:r>
          <a:r>
            <a:rPr lang="id-ID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garis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bujur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permukaan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bumi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tidak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dapat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ditandai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dengan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nilai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invarian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waktu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deklinasi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atau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pengukuran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magnetik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lainnya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.</a:t>
          </a:r>
          <a:endParaRPr lang="en-US" sz="2400" dirty="0">
            <a:solidFill>
              <a:schemeClr val="tx1"/>
            </a:solidFill>
            <a:latin typeface="Agency FB" pitchFamily="34" charset="0"/>
          </a:endParaRPr>
        </a:p>
      </dgm:t>
    </dgm:pt>
    <dgm:pt modelId="{0F26BCE3-77F7-423E-91B7-B217264A0E9B}" type="parTrans" cxnId="{BEF3E491-3C99-4D2B-A3FA-3EEF0661048D}">
      <dgm:prSet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A1457A96-D9FF-4C35-92DC-B30C8DC65F84}" type="sibTrans" cxnId="{BEF3E491-3C99-4D2B-A3FA-3EEF0661048D}">
      <dgm:prSet custT="1"/>
      <dgm:spPr/>
      <dgm:t>
        <a:bodyPr/>
        <a:lstStyle/>
        <a:p>
          <a:pPr algn="just"/>
          <a:endParaRPr lang="en-US" sz="2000">
            <a:solidFill>
              <a:schemeClr val="tx1"/>
            </a:solidFill>
            <a:latin typeface="Agency FB" pitchFamily="34" charset="0"/>
          </a:endParaRPr>
        </a:p>
      </dgm:t>
    </dgm:pt>
    <dgm:pt modelId="{1EDEA19A-E184-4393-9C9E-B7BB199D8E27}">
      <dgm:prSet custT="1"/>
      <dgm:spPr/>
      <dgm:t>
        <a:bodyPr/>
        <a:lstStyle/>
        <a:p>
          <a:pPr algn="just">
            <a:tabLst/>
          </a:pPr>
          <a:r>
            <a:rPr lang="en-US" sz="2400" b="1" dirty="0" smtClean="0">
              <a:solidFill>
                <a:schemeClr val="tx1"/>
              </a:solidFill>
              <a:latin typeface="Agency FB" pitchFamily="34" charset="0"/>
            </a:rPr>
            <a:t>Hudson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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dalam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pelayarannya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menemukan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fenomena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  <a:sym typeface="Wingdings" pitchFamily="2" charset="2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penyimpangan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jarum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kompas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magnetik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berada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dalam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posisi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vertikal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di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daerah</a:t>
          </a:r>
          <a:r>
            <a:rPr lang="en-US" sz="24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Agency FB" pitchFamily="34" charset="0"/>
            </a:rPr>
            <a:t>kutub</a:t>
          </a:r>
          <a:endParaRPr lang="en-US" sz="2400" dirty="0">
            <a:solidFill>
              <a:schemeClr val="tx1"/>
            </a:solidFill>
            <a:latin typeface="Agency FB" pitchFamily="34" charset="0"/>
          </a:endParaRPr>
        </a:p>
      </dgm:t>
    </dgm:pt>
    <dgm:pt modelId="{14A77059-FD39-447E-85A1-A1C66AADDC97}" type="parTrans" cxnId="{5F6C8F46-9C7C-4828-84D5-0DBFC0BCA439}">
      <dgm:prSet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BC26F6A4-0978-4548-9C97-F91F8ED6619C}" type="sibTrans" cxnId="{5F6C8F46-9C7C-4828-84D5-0DBFC0BCA439}">
      <dgm:prSet custT="1"/>
      <dgm:spPr/>
      <dgm:t>
        <a:bodyPr/>
        <a:lstStyle/>
        <a:p>
          <a:endParaRPr lang="en-US" sz="2000">
            <a:latin typeface="Agency FB" pitchFamily="34" charset="0"/>
          </a:endParaRPr>
        </a:p>
      </dgm:t>
    </dgm:pt>
    <dgm:pt modelId="{A67B670D-4379-4548-8C16-3CB463E7B8DE}" type="pres">
      <dgm:prSet presAssocID="{7B1B980F-3499-4A04-894F-FF3B6AC7F7B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500F73-D043-430A-A6DA-DFB0DB05B224}" type="pres">
      <dgm:prSet presAssocID="{7B1B980F-3499-4A04-894F-FF3B6AC7F7B1}" presName="dummyMaxCanvas" presStyleCnt="0">
        <dgm:presLayoutVars/>
      </dgm:prSet>
      <dgm:spPr/>
    </dgm:pt>
    <dgm:pt modelId="{BEA737C0-6E21-4670-9DFE-471F6FCA5E2F}" type="pres">
      <dgm:prSet presAssocID="{7B1B980F-3499-4A04-894F-FF3B6AC7F7B1}" presName="TwoNodes_1" presStyleLbl="node1" presStyleIdx="0" presStyleCnt="2" custScaleY="66667" custLinFactNeighborX="146" custLinFactNeighborY="1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C6C84-DAE8-4AD0-8E45-B87E459212D4}" type="pres">
      <dgm:prSet presAssocID="{7B1B980F-3499-4A04-894F-FF3B6AC7F7B1}" presName="TwoNodes_2" presStyleLbl="node1" presStyleIdx="1" presStyleCnt="2" custScaleX="113904" custScaleY="121875" custLinFactNeighborX="-2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1232E-FFFF-42C1-A86C-3646FD9A6E2C}" type="pres">
      <dgm:prSet presAssocID="{7B1B980F-3499-4A04-894F-FF3B6AC7F7B1}" presName="TwoConn_1-2" presStyleLbl="fgAccFollowNode1" presStyleIdx="0" presStyleCnt="1" custLinFactNeighborX="21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D319D-DB12-4E32-9D00-E3D046A67176}" type="pres">
      <dgm:prSet presAssocID="{7B1B980F-3499-4A04-894F-FF3B6AC7F7B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3766F-4439-41D9-80B5-B1C35CCC47E4}" type="pres">
      <dgm:prSet presAssocID="{7B1B980F-3499-4A04-894F-FF3B6AC7F7B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60FAAF-258F-403E-967F-5FC7E462EFC2}" type="presOf" srcId="{BC26F6A4-0978-4548-9C97-F91F8ED6619C}" destId="{A9A1232E-FFFF-42C1-A86C-3646FD9A6E2C}" srcOrd="0" destOrd="0" presId="urn:microsoft.com/office/officeart/2005/8/layout/vProcess5"/>
    <dgm:cxn modelId="{BEF3E491-3C99-4D2B-A3FA-3EEF0661048D}" srcId="{7B1B980F-3499-4A04-894F-FF3B6AC7F7B1}" destId="{3D5FE043-B3BF-429F-9F5D-77BB2C4C6317}" srcOrd="1" destOrd="0" parTransId="{0F26BCE3-77F7-423E-91B7-B217264A0E9B}" sibTransId="{A1457A96-D9FF-4C35-92DC-B30C8DC65F84}"/>
    <dgm:cxn modelId="{C56F2C70-B68A-49DD-86FF-3715413B780F}" type="presOf" srcId="{3D5FE043-B3BF-429F-9F5D-77BB2C4C6317}" destId="{7E8C6C84-DAE8-4AD0-8E45-B87E459212D4}" srcOrd="0" destOrd="0" presId="urn:microsoft.com/office/officeart/2005/8/layout/vProcess5"/>
    <dgm:cxn modelId="{3B0ECDCC-B4F4-43B6-8BE2-D4C50A8DACC1}" type="presOf" srcId="{1EDEA19A-E184-4393-9C9E-B7BB199D8E27}" destId="{BEA737C0-6E21-4670-9DFE-471F6FCA5E2F}" srcOrd="0" destOrd="0" presId="urn:microsoft.com/office/officeart/2005/8/layout/vProcess5"/>
    <dgm:cxn modelId="{56DF6B07-D7E3-4D07-99F2-FD214318FD63}" type="presOf" srcId="{3D5FE043-B3BF-429F-9F5D-77BB2C4C6317}" destId="{42E3766F-4439-41D9-80B5-B1C35CCC47E4}" srcOrd="1" destOrd="0" presId="urn:microsoft.com/office/officeart/2005/8/layout/vProcess5"/>
    <dgm:cxn modelId="{5F6C8F46-9C7C-4828-84D5-0DBFC0BCA439}" srcId="{7B1B980F-3499-4A04-894F-FF3B6AC7F7B1}" destId="{1EDEA19A-E184-4393-9C9E-B7BB199D8E27}" srcOrd="0" destOrd="0" parTransId="{14A77059-FD39-447E-85A1-A1C66AADDC97}" sibTransId="{BC26F6A4-0978-4548-9C97-F91F8ED6619C}"/>
    <dgm:cxn modelId="{CB5F6D5A-42D9-440B-8B39-7F74163529DC}" type="presOf" srcId="{7B1B980F-3499-4A04-894F-FF3B6AC7F7B1}" destId="{A67B670D-4379-4548-8C16-3CB463E7B8DE}" srcOrd="0" destOrd="0" presId="urn:microsoft.com/office/officeart/2005/8/layout/vProcess5"/>
    <dgm:cxn modelId="{C4883CF5-81BE-4B22-A90F-95541E8DDAFC}" type="presOf" srcId="{1EDEA19A-E184-4393-9C9E-B7BB199D8E27}" destId="{35BD319D-DB12-4E32-9D00-E3D046A67176}" srcOrd="1" destOrd="0" presId="urn:microsoft.com/office/officeart/2005/8/layout/vProcess5"/>
    <dgm:cxn modelId="{F52013B5-DBC3-402A-ACF7-67488C0B51F0}" type="presParOf" srcId="{A67B670D-4379-4548-8C16-3CB463E7B8DE}" destId="{3D500F73-D043-430A-A6DA-DFB0DB05B224}" srcOrd="0" destOrd="0" presId="urn:microsoft.com/office/officeart/2005/8/layout/vProcess5"/>
    <dgm:cxn modelId="{69F9DAD3-0781-4810-A072-DA260B622141}" type="presParOf" srcId="{A67B670D-4379-4548-8C16-3CB463E7B8DE}" destId="{BEA737C0-6E21-4670-9DFE-471F6FCA5E2F}" srcOrd="1" destOrd="0" presId="urn:microsoft.com/office/officeart/2005/8/layout/vProcess5"/>
    <dgm:cxn modelId="{CBA3339A-F753-497B-AF81-6C7DA30B1A58}" type="presParOf" srcId="{A67B670D-4379-4548-8C16-3CB463E7B8DE}" destId="{7E8C6C84-DAE8-4AD0-8E45-B87E459212D4}" srcOrd="2" destOrd="0" presId="urn:microsoft.com/office/officeart/2005/8/layout/vProcess5"/>
    <dgm:cxn modelId="{43176C51-46D6-4BDA-8CD9-4D074C2E0FCD}" type="presParOf" srcId="{A67B670D-4379-4548-8C16-3CB463E7B8DE}" destId="{A9A1232E-FFFF-42C1-A86C-3646FD9A6E2C}" srcOrd="3" destOrd="0" presId="urn:microsoft.com/office/officeart/2005/8/layout/vProcess5"/>
    <dgm:cxn modelId="{0F9955B4-244B-414E-80BD-8BC666CF214B}" type="presParOf" srcId="{A67B670D-4379-4548-8C16-3CB463E7B8DE}" destId="{35BD319D-DB12-4E32-9D00-E3D046A67176}" srcOrd="4" destOrd="0" presId="urn:microsoft.com/office/officeart/2005/8/layout/vProcess5"/>
    <dgm:cxn modelId="{E697031B-30CE-4E5A-AE9B-44E6B21DB7ED}" type="presParOf" srcId="{A67B670D-4379-4548-8C16-3CB463E7B8DE}" destId="{42E3766F-4439-41D9-80B5-B1C35CCC47E4}" srcOrd="5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5A679C-C6E7-4D43-B561-14D0EB971467}" type="doc">
      <dgm:prSet loTypeId="urn:microsoft.com/office/officeart/2005/8/layout/chevron2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73D5E18-89C3-43CB-882A-E8E7102317C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Showcard Gothic" pitchFamily="82" charset="0"/>
            </a:rPr>
            <a:t>John Napier</a:t>
          </a:r>
        </a:p>
        <a:p>
          <a:r>
            <a:rPr lang="en-US" sz="1600" dirty="0" smtClean="0">
              <a:solidFill>
                <a:schemeClr val="tx1"/>
              </a:solidFill>
              <a:latin typeface="Showcard Gothic" pitchFamily="82" charset="0"/>
            </a:rPr>
            <a:t>(1550-1617)</a:t>
          </a:r>
          <a:endParaRPr lang="en-US" sz="1600" dirty="0">
            <a:solidFill>
              <a:schemeClr val="tx1"/>
            </a:solidFill>
            <a:latin typeface="Showcard Gothic" pitchFamily="82" charset="0"/>
          </a:endParaRPr>
        </a:p>
      </dgm:t>
    </dgm:pt>
    <dgm:pt modelId="{99E69421-7BF4-4423-B007-7D62A4A2D43D}" type="parTrans" cxnId="{330CB7C2-B3E3-41E6-8D4C-211ACB09F3BB}">
      <dgm:prSet/>
      <dgm:spPr/>
      <dgm:t>
        <a:bodyPr/>
        <a:lstStyle/>
        <a:p>
          <a:endParaRPr lang="en-US"/>
        </a:p>
      </dgm:t>
    </dgm:pt>
    <dgm:pt modelId="{3A9E5458-B32A-4B16-96BF-A4C475592A08}" type="sibTrans" cxnId="{330CB7C2-B3E3-41E6-8D4C-211ACB09F3BB}">
      <dgm:prSet/>
      <dgm:spPr/>
      <dgm:t>
        <a:bodyPr/>
        <a:lstStyle/>
        <a:p>
          <a:endParaRPr lang="en-US"/>
        </a:p>
      </dgm:t>
    </dgm:pt>
    <dgm:pt modelId="{1CE50613-B363-43E6-8F7D-F9FC33CABDE4}">
      <dgm:prSet phldrT="[Text]" custT="1"/>
      <dgm:spPr/>
      <dgm:t>
        <a:bodyPr/>
        <a:lstStyle/>
        <a:p>
          <a:pPr algn="just"/>
          <a:r>
            <a:rPr lang="en-US" sz="3200" b="0" dirty="0" err="1" smtClean="0">
              <a:latin typeface="Agency FB" pitchFamily="34" charset="0"/>
            </a:rPr>
            <a:t>menemukan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logaritma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untuk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memfasilitasi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teknik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perhitungan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aritmatik</a:t>
          </a:r>
          <a:r>
            <a:rPr lang="en-US" sz="3200" b="0" dirty="0" smtClean="0">
              <a:latin typeface="Agency FB" pitchFamily="34" charset="0"/>
            </a:rPr>
            <a:t>. </a:t>
          </a:r>
          <a:endParaRPr lang="en-US" sz="3200" b="0" dirty="0">
            <a:latin typeface="Agency FB" pitchFamily="34" charset="0"/>
          </a:endParaRPr>
        </a:p>
      </dgm:t>
    </dgm:pt>
    <dgm:pt modelId="{156C805E-6E2F-4FE2-BF22-24EE817E867B}" type="parTrans" cxnId="{ED62DBF9-855F-4270-9342-AF0F855C123E}">
      <dgm:prSet/>
      <dgm:spPr/>
      <dgm:t>
        <a:bodyPr/>
        <a:lstStyle/>
        <a:p>
          <a:endParaRPr lang="en-US"/>
        </a:p>
      </dgm:t>
    </dgm:pt>
    <dgm:pt modelId="{7E4FE2FC-5D35-401E-B492-D895BF1B9695}" type="sibTrans" cxnId="{ED62DBF9-855F-4270-9342-AF0F855C123E}">
      <dgm:prSet/>
      <dgm:spPr/>
      <dgm:t>
        <a:bodyPr/>
        <a:lstStyle/>
        <a:p>
          <a:endParaRPr lang="en-US"/>
        </a:p>
      </dgm:t>
    </dgm:pt>
    <dgm:pt modelId="{55E68F77-D8AE-442E-AE0C-A4EDFAA9DA1E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Showcard Gothic" pitchFamily="82" charset="0"/>
            </a:rPr>
            <a:t>Edmund Gunter</a:t>
          </a:r>
        </a:p>
        <a:p>
          <a:r>
            <a:rPr lang="en-US" sz="1600" dirty="0" smtClean="0">
              <a:solidFill>
                <a:schemeClr val="tx1"/>
              </a:solidFill>
              <a:latin typeface="Showcard Gothic" pitchFamily="82" charset="0"/>
            </a:rPr>
            <a:t>(1581-1626)</a:t>
          </a:r>
          <a:endParaRPr lang="en-US" sz="1600" dirty="0">
            <a:solidFill>
              <a:schemeClr val="tx1"/>
            </a:solidFill>
            <a:latin typeface="Showcard Gothic" pitchFamily="82" charset="0"/>
          </a:endParaRPr>
        </a:p>
      </dgm:t>
    </dgm:pt>
    <dgm:pt modelId="{2F3497E6-A19C-4218-9316-8932475D597F}" type="parTrans" cxnId="{21015FF2-75E9-4FDB-9014-4F08970D0290}">
      <dgm:prSet/>
      <dgm:spPr/>
      <dgm:t>
        <a:bodyPr/>
        <a:lstStyle/>
        <a:p>
          <a:endParaRPr lang="en-US"/>
        </a:p>
      </dgm:t>
    </dgm:pt>
    <dgm:pt modelId="{CFEAC2DA-F5C3-42FF-BD9B-695F2D23F97C}" type="sibTrans" cxnId="{21015FF2-75E9-4FDB-9014-4F08970D0290}">
      <dgm:prSet/>
      <dgm:spPr/>
      <dgm:t>
        <a:bodyPr/>
        <a:lstStyle/>
        <a:p>
          <a:endParaRPr lang="en-US"/>
        </a:p>
      </dgm:t>
    </dgm:pt>
    <dgm:pt modelId="{DBFB01B0-9481-49FF-AAAC-965CF47FE6FD}">
      <dgm:prSet phldrT="[Text]" custT="1"/>
      <dgm:spPr/>
      <dgm:t>
        <a:bodyPr/>
        <a:lstStyle/>
        <a:p>
          <a:pPr algn="just"/>
          <a:r>
            <a:rPr lang="en-US" sz="3200" b="0" dirty="0" err="1" smtClean="0">
              <a:latin typeface="Agency FB" pitchFamily="34" charset="0"/>
            </a:rPr>
            <a:t>menghasilkan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penggaris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dengan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skala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logaritma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untuk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memudahkan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penghitungan</a:t>
          </a:r>
          <a:r>
            <a:rPr lang="en-US" sz="3200" b="0" dirty="0" smtClean="0">
              <a:latin typeface="Agency FB" pitchFamily="34" charset="0"/>
            </a:rPr>
            <a:t>. </a:t>
          </a:r>
          <a:endParaRPr lang="en-US" sz="3200" b="0" dirty="0">
            <a:latin typeface="Agency FB" pitchFamily="34" charset="0"/>
          </a:endParaRPr>
        </a:p>
      </dgm:t>
    </dgm:pt>
    <dgm:pt modelId="{47369497-33C6-4A72-B3CA-20BC0484DFF9}" type="parTrans" cxnId="{584B8995-7F95-414B-B052-B1AE0B44B65F}">
      <dgm:prSet/>
      <dgm:spPr/>
      <dgm:t>
        <a:bodyPr/>
        <a:lstStyle/>
        <a:p>
          <a:endParaRPr lang="en-US"/>
        </a:p>
      </dgm:t>
    </dgm:pt>
    <dgm:pt modelId="{81BED18C-B903-4761-B85F-EE151AE5F1F1}" type="sibTrans" cxnId="{584B8995-7F95-414B-B052-B1AE0B44B65F}">
      <dgm:prSet/>
      <dgm:spPr/>
      <dgm:t>
        <a:bodyPr/>
        <a:lstStyle/>
        <a:p>
          <a:endParaRPr lang="en-US"/>
        </a:p>
      </dgm:t>
    </dgm:pt>
    <dgm:pt modelId="{0A1BE597-761E-4733-80EB-AA510276EED8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Showcard Gothic" pitchFamily="82" charset="0"/>
            </a:rPr>
            <a:t>William </a:t>
          </a:r>
          <a:r>
            <a:rPr lang="en-US" sz="1600" dirty="0" err="1" smtClean="0">
              <a:solidFill>
                <a:schemeClr val="tx1"/>
              </a:solidFill>
              <a:latin typeface="Showcard Gothic" pitchFamily="82" charset="0"/>
            </a:rPr>
            <a:t>Oughtre</a:t>
          </a:r>
          <a:endParaRPr lang="en-US" sz="1600" dirty="0" smtClean="0">
            <a:solidFill>
              <a:schemeClr val="tx1"/>
            </a:solidFill>
            <a:latin typeface="Showcard Gothic" pitchFamily="82" charset="0"/>
          </a:endParaRPr>
        </a:p>
        <a:p>
          <a:r>
            <a:rPr lang="en-US" sz="1600" dirty="0" smtClean="0">
              <a:solidFill>
                <a:schemeClr val="tx1"/>
              </a:solidFill>
              <a:latin typeface="Showcard Gothic" pitchFamily="82" charset="0"/>
            </a:rPr>
            <a:t>(1575-1660)</a:t>
          </a:r>
          <a:endParaRPr lang="en-US" sz="1600" dirty="0">
            <a:solidFill>
              <a:schemeClr val="tx1"/>
            </a:solidFill>
            <a:latin typeface="Showcard Gothic" pitchFamily="82" charset="0"/>
          </a:endParaRPr>
        </a:p>
      </dgm:t>
    </dgm:pt>
    <dgm:pt modelId="{A2993508-FC53-49F7-92F5-796E79A57AD9}" type="parTrans" cxnId="{C92A6B18-73A8-46BE-B911-FE7CC4EEC4BD}">
      <dgm:prSet/>
      <dgm:spPr/>
      <dgm:t>
        <a:bodyPr/>
        <a:lstStyle/>
        <a:p>
          <a:endParaRPr lang="en-US"/>
        </a:p>
      </dgm:t>
    </dgm:pt>
    <dgm:pt modelId="{FCEC6E34-FEFF-4983-BD9D-DB19E79B862D}" type="sibTrans" cxnId="{C92A6B18-73A8-46BE-B911-FE7CC4EEC4BD}">
      <dgm:prSet/>
      <dgm:spPr/>
      <dgm:t>
        <a:bodyPr/>
        <a:lstStyle/>
        <a:p>
          <a:endParaRPr lang="en-US"/>
        </a:p>
      </dgm:t>
    </dgm:pt>
    <dgm:pt modelId="{D45BAD79-5758-4ACD-9389-10C4F056A605}">
      <dgm:prSet phldrT="[Text]" custT="1"/>
      <dgm:spPr/>
      <dgm:t>
        <a:bodyPr/>
        <a:lstStyle/>
        <a:p>
          <a:pPr algn="just"/>
          <a:r>
            <a:rPr lang="en-US" sz="3200" b="0" dirty="0" err="1" smtClean="0">
              <a:latin typeface="Agency FB" pitchFamily="34" charset="0"/>
            </a:rPr>
            <a:t>menghasilkan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mistar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hitung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dengan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menyusun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dua</a:t>
          </a:r>
          <a:r>
            <a:rPr lang="en-US" sz="3200" b="0" dirty="0" smtClean="0">
              <a:latin typeface="Agency FB" pitchFamily="34" charset="0"/>
            </a:rPr>
            <a:t> </a:t>
          </a:r>
          <a:r>
            <a:rPr lang="en-US" sz="3200" b="0" dirty="0" err="1" smtClean="0">
              <a:latin typeface="Agency FB" pitchFamily="34" charset="0"/>
            </a:rPr>
            <a:t>penggaris</a:t>
          </a:r>
          <a:r>
            <a:rPr lang="en-US" sz="3200" b="0" dirty="0" smtClean="0">
              <a:latin typeface="Agency FB" pitchFamily="34" charset="0"/>
            </a:rPr>
            <a:t> Gunter</a:t>
          </a:r>
          <a:endParaRPr lang="en-US" sz="3200" b="0" dirty="0">
            <a:latin typeface="Agency FB" pitchFamily="34" charset="0"/>
          </a:endParaRPr>
        </a:p>
      </dgm:t>
    </dgm:pt>
    <dgm:pt modelId="{A73CCB65-D5BA-4267-855D-76797F0DCA5E}" type="parTrans" cxnId="{D09AC339-A68D-4FA8-9BEF-DC671668A0F8}">
      <dgm:prSet/>
      <dgm:spPr/>
      <dgm:t>
        <a:bodyPr/>
        <a:lstStyle/>
        <a:p>
          <a:endParaRPr lang="en-US"/>
        </a:p>
      </dgm:t>
    </dgm:pt>
    <dgm:pt modelId="{6AAFA554-8AC4-4105-9BC9-7DDB27B689BE}" type="sibTrans" cxnId="{D09AC339-A68D-4FA8-9BEF-DC671668A0F8}">
      <dgm:prSet/>
      <dgm:spPr/>
      <dgm:t>
        <a:bodyPr/>
        <a:lstStyle/>
        <a:p>
          <a:endParaRPr lang="en-US"/>
        </a:p>
      </dgm:t>
    </dgm:pt>
    <dgm:pt modelId="{C5C75C3A-532C-4B9C-9FD3-AE0D0027C7A0}" type="pres">
      <dgm:prSet presAssocID="{F85A679C-C6E7-4D43-B561-14D0EB9714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A241B8-4916-441E-AAEB-21639D258831}" type="pres">
      <dgm:prSet presAssocID="{B73D5E18-89C3-43CB-882A-E8E7102317C6}" presName="composite" presStyleCnt="0"/>
      <dgm:spPr/>
    </dgm:pt>
    <dgm:pt modelId="{681BD467-3FF5-4981-A319-DD50AB7C1047}" type="pres">
      <dgm:prSet presAssocID="{B73D5E18-89C3-43CB-882A-E8E7102317C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AC04D-906C-4A6C-A537-ABF9EC6ECDF7}" type="pres">
      <dgm:prSet presAssocID="{B73D5E18-89C3-43CB-882A-E8E7102317C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F0A5E-65D2-477E-9BB4-9802661C8300}" type="pres">
      <dgm:prSet presAssocID="{3A9E5458-B32A-4B16-96BF-A4C475592A08}" presName="sp" presStyleCnt="0"/>
      <dgm:spPr/>
    </dgm:pt>
    <dgm:pt modelId="{4C02BAE9-A380-4BEA-AD81-B925F342E644}" type="pres">
      <dgm:prSet presAssocID="{55E68F77-D8AE-442E-AE0C-A4EDFAA9DA1E}" presName="composite" presStyleCnt="0"/>
      <dgm:spPr/>
    </dgm:pt>
    <dgm:pt modelId="{C1D623BA-D665-4BCA-9443-5429A16EACDB}" type="pres">
      <dgm:prSet presAssocID="{55E68F77-D8AE-442E-AE0C-A4EDFAA9DA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4DA07-3AC6-4889-8FEB-84CC959E1EFE}" type="pres">
      <dgm:prSet presAssocID="{55E68F77-D8AE-442E-AE0C-A4EDFAA9DA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5A06E-C4E1-436F-A8AB-98BD8305032C}" type="pres">
      <dgm:prSet presAssocID="{CFEAC2DA-F5C3-42FF-BD9B-695F2D23F97C}" presName="sp" presStyleCnt="0"/>
      <dgm:spPr/>
    </dgm:pt>
    <dgm:pt modelId="{3A1B35B1-BEA1-46C8-B34F-1ABB196B4282}" type="pres">
      <dgm:prSet presAssocID="{0A1BE597-761E-4733-80EB-AA510276EED8}" presName="composite" presStyleCnt="0"/>
      <dgm:spPr/>
    </dgm:pt>
    <dgm:pt modelId="{A8E35107-3A10-49A9-A816-D0F0CE7C1229}" type="pres">
      <dgm:prSet presAssocID="{0A1BE597-761E-4733-80EB-AA510276EED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766F-E015-4991-A768-0FAEA4D89A9E}" type="pres">
      <dgm:prSet presAssocID="{0A1BE597-761E-4733-80EB-AA510276EED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B8995-7F95-414B-B052-B1AE0B44B65F}" srcId="{55E68F77-D8AE-442E-AE0C-A4EDFAA9DA1E}" destId="{DBFB01B0-9481-49FF-AAAC-965CF47FE6FD}" srcOrd="0" destOrd="0" parTransId="{47369497-33C6-4A72-B3CA-20BC0484DFF9}" sibTransId="{81BED18C-B903-4761-B85F-EE151AE5F1F1}"/>
    <dgm:cxn modelId="{EA513FC2-F600-4654-BC9C-2FAA717E6708}" type="presOf" srcId="{0A1BE597-761E-4733-80EB-AA510276EED8}" destId="{A8E35107-3A10-49A9-A816-D0F0CE7C1229}" srcOrd="0" destOrd="0" presId="urn:microsoft.com/office/officeart/2005/8/layout/chevron2"/>
    <dgm:cxn modelId="{21015FF2-75E9-4FDB-9014-4F08970D0290}" srcId="{F85A679C-C6E7-4D43-B561-14D0EB971467}" destId="{55E68F77-D8AE-442E-AE0C-A4EDFAA9DA1E}" srcOrd="1" destOrd="0" parTransId="{2F3497E6-A19C-4218-9316-8932475D597F}" sibTransId="{CFEAC2DA-F5C3-42FF-BD9B-695F2D23F97C}"/>
    <dgm:cxn modelId="{EA49F570-D9C9-4E28-876F-8BD420A01389}" type="presOf" srcId="{DBFB01B0-9481-49FF-AAAC-965CF47FE6FD}" destId="{09F4DA07-3AC6-4889-8FEB-84CC959E1EFE}" srcOrd="0" destOrd="0" presId="urn:microsoft.com/office/officeart/2005/8/layout/chevron2"/>
    <dgm:cxn modelId="{0A817FC1-2DCB-4BF5-9A30-719479BE11B0}" type="presOf" srcId="{B73D5E18-89C3-43CB-882A-E8E7102317C6}" destId="{681BD467-3FF5-4981-A319-DD50AB7C1047}" srcOrd="0" destOrd="0" presId="urn:microsoft.com/office/officeart/2005/8/layout/chevron2"/>
    <dgm:cxn modelId="{A47A4153-7DFF-42D7-9FC6-86EE83D4AB7E}" type="presOf" srcId="{1CE50613-B363-43E6-8F7D-F9FC33CABDE4}" destId="{DD7AC04D-906C-4A6C-A537-ABF9EC6ECDF7}" srcOrd="0" destOrd="0" presId="urn:microsoft.com/office/officeart/2005/8/layout/chevron2"/>
    <dgm:cxn modelId="{D09AC339-A68D-4FA8-9BEF-DC671668A0F8}" srcId="{0A1BE597-761E-4733-80EB-AA510276EED8}" destId="{D45BAD79-5758-4ACD-9389-10C4F056A605}" srcOrd="0" destOrd="0" parTransId="{A73CCB65-D5BA-4267-855D-76797F0DCA5E}" sibTransId="{6AAFA554-8AC4-4105-9BC9-7DDB27B689BE}"/>
    <dgm:cxn modelId="{C92A6B18-73A8-46BE-B911-FE7CC4EEC4BD}" srcId="{F85A679C-C6E7-4D43-B561-14D0EB971467}" destId="{0A1BE597-761E-4733-80EB-AA510276EED8}" srcOrd="2" destOrd="0" parTransId="{A2993508-FC53-49F7-92F5-796E79A57AD9}" sibTransId="{FCEC6E34-FEFF-4983-BD9D-DB19E79B862D}"/>
    <dgm:cxn modelId="{19DFF59D-0FC1-4AA9-8847-151C78D3A9C1}" type="presOf" srcId="{D45BAD79-5758-4ACD-9389-10C4F056A605}" destId="{A617766F-E015-4991-A768-0FAEA4D89A9E}" srcOrd="0" destOrd="0" presId="urn:microsoft.com/office/officeart/2005/8/layout/chevron2"/>
    <dgm:cxn modelId="{EE535EF1-355F-4F61-8BA7-4240EF9795AA}" type="presOf" srcId="{F85A679C-C6E7-4D43-B561-14D0EB971467}" destId="{C5C75C3A-532C-4B9C-9FD3-AE0D0027C7A0}" srcOrd="0" destOrd="0" presId="urn:microsoft.com/office/officeart/2005/8/layout/chevron2"/>
    <dgm:cxn modelId="{AA436681-E1B5-4FAC-8235-F86ABB784479}" type="presOf" srcId="{55E68F77-D8AE-442E-AE0C-A4EDFAA9DA1E}" destId="{C1D623BA-D665-4BCA-9443-5429A16EACDB}" srcOrd="0" destOrd="0" presId="urn:microsoft.com/office/officeart/2005/8/layout/chevron2"/>
    <dgm:cxn modelId="{330CB7C2-B3E3-41E6-8D4C-211ACB09F3BB}" srcId="{F85A679C-C6E7-4D43-B561-14D0EB971467}" destId="{B73D5E18-89C3-43CB-882A-E8E7102317C6}" srcOrd="0" destOrd="0" parTransId="{99E69421-7BF4-4423-B007-7D62A4A2D43D}" sibTransId="{3A9E5458-B32A-4B16-96BF-A4C475592A08}"/>
    <dgm:cxn modelId="{ED62DBF9-855F-4270-9342-AF0F855C123E}" srcId="{B73D5E18-89C3-43CB-882A-E8E7102317C6}" destId="{1CE50613-B363-43E6-8F7D-F9FC33CABDE4}" srcOrd="0" destOrd="0" parTransId="{156C805E-6E2F-4FE2-BF22-24EE817E867B}" sibTransId="{7E4FE2FC-5D35-401E-B492-D895BF1B9695}"/>
    <dgm:cxn modelId="{F7C219D2-3008-471A-BF57-BE4148B40D89}" type="presParOf" srcId="{C5C75C3A-532C-4B9C-9FD3-AE0D0027C7A0}" destId="{53A241B8-4916-441E-AAEB-21639D258831}" srcOrd="0" destOrd="0" presId="urn:microsoft.com/office/officeart/2005/8/layout/chevron2"/>
    <dgm:cxn modelId="{BE6C6196-5321-4DC1-B42F-75C59A7A6768}" type="presParOf" srcId="{53A241B8-4916-441E-AAEB-21639D258831}" destId="{681BD467-3FF5-4981-A319-DD50AB7C1047}" srcOrd="0" destOrd="0" presId="urn:microsoft.com/office/officeart/2005/8/layout/chevron2"/>
    <dgm:cxn modelId="{51C21C2C-9A88-424E-A923-8787EDA52FA6}" type="presParOf" srcId="{53A241B8-4916-441E-AAEB-21639D258831}" destId="{DD7AC04D-906C-4A6C-A537-ABF9EC6ECDF7}" srcOrd="1" destOrd="0" presId="urn:microsoft.com/office/officeart/2005/8/layout/chevron2"/>
    <dgm:cxn modelId="{99179B34-0889-4657-8BE4-3AC166ECE864}" type="presParOf" srcId="{C5C75C3A-532C-4B9C-9FD3-AE0D0027C7A0}" destId="{6A3F0A5E-65D2-477E-9BB4-9802661C8300}" srcOrd="1" destOrd="0" presId="urn:microsoft.com/office/officeart/2005/8/layout/chevron2"/>
    <dgm:cxn modelId="{DD8490F8-778D-48CF-80C8-A22A0E34CB58}" type="presParOf" srcId="{C5C75C3A-532C-4B9C-9FD3-AE0D0027C7A0}" destId="{4C02BAE9-A380-4BEA-AD81-B925F342E644}" srcOrd="2" destOrd="0" presId="urn:microsoft.com/office/officeart/2005/8/layout/chevron2"/>
    <dgm:cxn modelId="{1C5D5B20-681E-46AB-AAAD-241B703B594A}" type="presParOf" srcId="{4C02BAE9-A380-4BEA-AD81-B925F342E644}" destId="{C1D623BA-D665-4BCA-9443-5429A16EACDB}" srcOrd="0" destOrd="0" presId="urn:microsoft.com/office/officeart/2005/8/layout/chevron2"/>
    <dgm:cxn modelId="{1A00CC78-8147-408E-B5FD-15A5C6FAC19E}" type="presParOf" srcId="{4C02BAE9-A380-4BEA-AD81-B925F342E644}" destId="{09F4DA07-3AC6-4889-8FEB-84CC959E1EFE}" srcOrd="1" destOrd="0" presId="urn:microsoft.com/office/officeart/2005/8/layout/chevron2"/>
    <dgm:cxn modelId="{11393A39-13E1-47D8-A5DE-5E0CC19643BA}" type="presParOf" srcId="{C5C75C3A-532C-4B9C-9FD3-AE0D0027C7A0}" destId="{3235A06E-C4E1-436F-A8AB-98BD8305032C}" srcOrd="3" destOrd="0" presId="urn:microsoft.com/office/officeart/2005/8/layout/chevron2"/>
    <dgm:cxn modelId="{6E4B5A3F-2FC8-4502-A18D-1FCCA2ED9308}" type="presParOf" srcId="{C5C75C3A-532C-4B9C-9FD3-AE0D0027C7A0}" destId="{3A1B35B1-BEA1-46C8-B34F-1ABB196B4282}" srcOrd="4" destOrd="0" presId="urn:microsoft.com/office/officeart/2005/8/layout/chevron2"/>
    <dgm:cxn modelId="{91611EED-3D36-4B8A-BD50-D61C17F0282D}" type="presParOf" srcId="{3A1B35B1-BEA1-46C8-B34F-1ABB196B4282}" destId="{A8E35107-3A10-49A9-A816-D0F0CE7C1229}" srcOrd="0" destOrd="0" presId="urn:microsoft.com/office/officeart/2005/8/layout/chevron2"/>
    <dgm:cxn modelId="{E04D9BCE-5188-4F15-BAA1-6B6CE77D5721}" type="presParOf" srcId="{3A1B35B1-BEA1-46C8-B34F-1ABB196B4282}" destId="{A617766F-E015-4991-A768-0FAEA4D89A9E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BC0609-BB9A-4CFB-8271-18C690A627C2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</dgm:pt>
    <dgm:pt modelId="{1BD4CED6-2D3B-49A6-8E94-8714F0EF51DF}">
      <dgm:prSet phldrT="[Text]" custT="1"/>
      <dgm:spPr/>
      <dgm:t>
        <a:bodyPr/>
        <a:lstStyle/>
        <a:p>
          <a:r>
            <a:rPr lang="en-US" sz="2400" b="1" dirty="0" smtClean="0">
              <a:latin typeface="Agency FB" pitchFamily="34" charset="0"/>
            </a:rPr>
            <a:t>Briggs, Gunter,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dan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b="1" dirty="0" smtClean="0">
              <a:latin typeface="Agency FB" pitchFamily="34" charset="0"/>
            </a:rPr>
            <a:t>Henri </a:t>
          </a:r>
          <a:r>
            <a:rPr lang="en-US" sz="2400" b="1" dirty="0" err="1" smtClean="0">
              <a:latin typeface="Agency FB" pitchFamily="34" charset="0"/>
            </a:rPr>
            <a:t>Gellibrend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smtClean="0">
              <a:latin typeface="Agency FB" pitchFamily="34" charset="0"/>
              <a:sym typeface="Wingdings" pitchFamily="2" charset="2"/>
            </a:rPr>
            <a:t> </a:t>
          </a:r>
          <a:r>
            <a:rPr lang="en-US" sz="2400" dirty="0" err="1" smtClean="0">
              <a:latin typeface="Agency FB" pitchFamily="34" charset="0"/>
            </a:rPr>
            <a:t>bergabung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dengan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para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pembuat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kapal</a:t>
          </a:r>
          <a:r>
            <a:rPr lang="en-US" sz="2400" dirty="0" smtClean="0">
              <a:latin typeface="Agency FB" pitchFamily="34" charset="0"/>
            </a:rPr>
            <a:t>, </a:t>
          </a:r>
          <a:r>
            <a:rPr lang="en-US" sz="2400" dirty="0" err="1" smtClean="0">
              <a:latin typeface="Agency FB" pitchFamily="34" charset="0"/>
            </a:rPr>
            <a:t>para</a:t>
          </a:r>
          <a:r>
            <a:rPr lang="en-US" sz="2400" dirty="0" smtClean="0">
              <a:latin typeface="Agency FB" pitchFamily="34" charset="0"/>
            </a:rPr>
            <a:t> navigator, </a:t>
          </a:r>
          <a:r>
            <a:rPr lang="en-US" sz="2400" dirty="0" err="1" smtClean="0">
              <a:latin typeface="Agency FB" pitchFamily="34" charset="0"/>
            </a:rPr>
            <a:t>dan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para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pedagang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besar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dengan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dirty="0" err="1" smtClean="0">
              <a:latin typeface="Agency FB" pitchFamily="34" charset="0"/>
            </a:rPr>
            <a:t>bantuan</a:t>
          </a:r>
          <a:r>
            <a:rPr lang="en-US" sz="2400" dirty="0" smtClean="0">
              <a:latin typeface="Agency FB" pitchFamily="34" charset="0"/>
            </a:rPr>
            <a:t> </a:t>
          </a:r>
          <a:r>
            <a:rPr lang="en-US" sz="2400" b="1" dirty="0" smtClean="0">
              <a:latin typeface="Agency FB" pitchFamily="34" charset="0"/>
            </a:rPr>
            <a:t>John Wells.</a:t>
          </a:r>
          <a:r>
            <a:rPr lang="en-US" sz="2400" dirty="0" smtClean="0">
              <a:latin typeface="Agency FB" pitchFamily="34" charset="0"/>
            </a:rPr>
            <a:t> </a:t>
          </a:r>
          <a:endParaRPr lang="en-US" sz="2400" dirty="0">
            <a:latin typeface="Agency FB" pitchFamily="34" charset="0"/>
          </a:endParaRPr>
        </a:p>
      </dgm:t>
    </dgm:pt>
    <dgm:pt modelId="{F3B04336-080E-4420-ADD8-12C343D0728B}" type="parTrans" cxnId="{7520C430-1DBE-4CA0-A1D1-BA4629BFC74B}">
      <dgm:prSet/>
      <dgm:spPr/>
      <dgm:t>
        <a:bodyPr/>
        <a:lstStyle/>
        <a:p>
          <a:endParaRPr lang="en-US"/>
        </a:p>
      </dgm:t>
    </dgm:pt>
    <dgm:pt modelId="{A2DE834B-6BD4-4B89-BF15-ADDCC87B219E}" type="sibTrans" cxnId="{7520C430-1DBE-4CA0-A1D1-BA4629BFC74B}">
      <dgm:prSet/>
      <dgm:spPr/>
      <dgm:t>
        <a:bodyPr/>
        <a:lstStyle/>
        <a:p>
          <a:endParaRPr lang="en-US"/>
        </a:p>
      </dgm:t>
    </dgm:pt>
    <dgm:pt modelId="{ED256989-8EFF-48CF-BD59-A001EF095704}">
      <dgm:prSet phldrT="[Text]" custT="1"/>
      <dgm:spPr/>
      <dgm:t>
        <a:bodyPr/>
        <a:lstStyle/>
        <a:p>
          <a:r>
            <a:rPr lang="en-US" sz="2400" b="1" smtClean="0">
              <a:latin typeface="Agency FB" pitchFamily="34" charset="0"/>
            </a:rPr>
            <a:t>Briggs</a:t>
          </a:r>
          <a:r>
            <a:rPr lang="en-US" sz="2400" smtClean="0">
              <a:latin typeface="Agency FB" pitchFamily="34" charset="0"/>
            </a:rPr>
            <a:t> </a:t>
          </a:r>
          <a:r>
            <a:rPr lang="en-US" sz="2400" smtClean="0">
              <a:latin typeface="Agency FB" pitchFamily="34" charset="0"/>
              <a:sym typeface="Wingdings" pitchFamily="2" charset="2"/>
            </a:rPr>
            <a:t> </a:t>
          </a:r>
          <a:r>
            <a:rPr lang="id-ID" sz="2400" smtClean="0">
              <a:latin typeface="Agency FB" pitchFamily="34" charset="0"/>
            </a:rPr>
            <a:t>menilai di </a:t>
          </a:r>
          <a:r>
            <a:rPr lang="en-US" sz="2400" smtClean="0">
              <a:latin typeface="Agency FB" pitchFamily="34" charset="0"/>
            </a:rPr>
            <a:t>antara dua faksi pembuat kapal dalam kontroversi tentang beberapa inovasi yang Phineas Pett perkenalkan.</a:t>
          </a:r>
          <a:endParaRPr lang="en-US" sz="2400" dirty="0" smtClean="0">
            <a:latin typeface="Agency FB" pitchFamily="34" charset="0"/>
          </a:endParaRPr>
        </a:p>
      </dgm:t>
    </dgm:pt>
    <dgm:pt modelId="{175360CD-5CF8-46CF-AB9D-CD39F479D5A0}" type="parTrans" cxnId="{46EAE40B-FFD5-4191-86C8-2860613D72A3}">
      <dgm:prSet/>
      <dgm:spPr/>
      <dgm:t>
        <a:bodyPr/>
        <a:lstStyle/>
        <a:p>
          <a:endParaRPr lang="en-US"/>
        </a:p>
      </dgm:t>
    </dgm:pt>
    <dgm:pt modelId="{8C371E5E-16D9-47EC-B39B-21A2DB6B692D}" type="sibTrans" cxnId="{46EAE40B-FFD5-4191-86C8-2860613D72A3}">
      <dgm:prSet/>
      <dgm:spPr/>
      <dgm:t>
        <a:bodyPr/>
        <a:lstStyle/>
        <a:p>
          <a:endParaRPr lang="en-US"/>
        </a:p>
      </dgm:t>
    </dgm:pt>
    <dgm:pt modelId="{80B164EC-2218-48B4-BAF8-B31040907CF4}">
      <dgm:prSet phldrT="[Text]" custT="1"/>
      <dgm:spPr/>
      <dgm:t>
        <a:bodyPr/>
        <a:lstStyle/>
        <a:p>
          <a:r>
            <a:rPr lang="en-US" sz="2400" b="1" smtClean="0">
              <a:latin typeface="Agency FB" pitchFamily="34" charset="0"/>
            </a:rPr>
            <a:t>Gunter</a:t>
          </a:r>
          <a:r>
            <a:rPr lang="en-US" sz="2400" smtClean="0">
              <a:latin typeface="Agency FB" pitchFamily="34" charset="0"/>
            </a:rPr>
            <a:t> dan </a:t>
          </a:r>
          <a:r>
            <a:rPr lang="en-US" sz="2400" b="1" smtClean="0">
              <a:latin typeface="Agency FB" pitchFamily="34" charset="0"/>
            </a:rPr>
            <a:t>Wells</a:t>
          </a:r>
          <a:r>
            <a:rPr lang="en-US" sz="2400" smtClean="0">
              <a:latin typeface="Agency FB" pitchFamily="34" charset="0"/>
            </a:rPr>
            <a:t> </a:t>
          </a:r>
          <a:r>
            <a:rPr lang="en-US" sz="2400" smtClean="0">
              <a:latin typeface="Agency FB" pitchFamily="34" charset="0"/>
              <a:sym typeface="Wingdings" pitchFamily="2" charset="2"/>
            </a:rPr>
            <a:t></a:t>
          </a:r>
          <a:r>
            <a:rPr lang="en-US" sz="2400" smtClean="0">
              <a:latin typeface="Agency FB" pitchFamily="34" charset="0"/>
            </a:rPr>
            <a:t> menemukan metode perhitungan yang lebih baik tentang tonasi kapal.</a:t>
          </a:r>
          <a:endParaRPr lang="en-US" sz="2400" dirty="0"/>
        </a:p>
      </dgm:t>
    </dgm:pt>
    <dgm:pt modelId="{1EBE957B-008C-493A-8D98-69995E046258}" type="parTrans" cxnId="{356997F1-3B73-49CB-9819-F78EE19FE574}">
      <dgm:prSet/>
      <dgm:spPr/>
      <dgm:t>
        <a:bodyPr/>
        <a:lstStyle/>
        <a:p>
          <a:endParaRPr lang="en-US"/>
        </a:p>
      </dgm:t>
    </dgm:pt>
    <dgm:pt modelId="{001B4070-E141-4DD7-9D49-EB336EDBE192}" type="sibTrans" cxnId="{356997F1-3B73-49CB-9819-F78EE19FE574}">
      <dgm:prSet/>
      <dgm:spPr/>
      <dgm:t>
        <a:bodyPr/>
        <a:lstStyle/>
        <a:p>
          <a:endParaRPr lang="en-US"/>
        </a:p>
      </dgm:t>
    </dgm:pt>
    <dgm:pt modelId="{5B495444-DB02-4113-9E94-AF8A6F16DD7A}" type="pres">
      <dgm:prSet presAssocID="{D4BC0609-BB9A-4CFB-8271-18C690A627C2}" presName="linear" presStyleCnt="0">
        <dgm:presLayoutVars>
          <dgm:dir/>
          <dgm:animLvl val="lvl"/>
          <dgm:resizeHandles val="exact"/>
        </dgm:presLayoutVars>
      </dgm:prSet>
      <dgm:spPr/>
    </dgm:pt>
    <dgm:pt modelId="{205B1F57-E2D1-4A6D-89D4-27AAF3DC9DCF}" type="pres">
      <dgm:prSet presAssocID="{1BD4CED6-2D3B-49A6-8E94-8714F0EF51DF}" presName="parentLin" presStyleCnt="0"/>
      <dgm:spPr/>
    </dgm:pt>
    <dgm:pt modelId="{E502AF00-16EF-4ECD-BB20-AC9FE09BBB83}" type="pres">
      <dgm:prSet presAssocID="{1BD4CED6-2D3B-49A6-8E94-8714F0EF51D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F49DCD2-9FE3-429A-B53B-B417ED5AFFBD}" type="pres">
      <dgm:prSet presAssocID="{1BD4CED6-2D3B-49A6-8E94-8714F0EF51DF}" presName="parentText" presStyleLbl="node1" presStyleIdx="0" presStyleCnt="3" custScaleX="1317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7D6F9-CFA1-4998-B47E-9D7A9A14524C}" type="pres">
      <dgm:prSet presAssocID="{1BD4CED6-2D3B-49A6-8E94-8714F0EF51DF}" presName="negativeSpace" presStyleCnt="0"/>
      <dgm:spPr/>
    </dgm:pt>
    <dgm:pt modelId="{13C6525B-9F6A-4F8E-8FFF-4D81AC2C8D65}" type="pres">
      <dgm:prSet presAssocID="{1BD4CED6-2D3B-49A6-8E94-8714F0EF51DF}" presName="childText" presStyleLbl="conFgAcc1" presStyleIdx="0" presStyleCnt="3">
        <dgm:presLayoutVars>
          <dgm:bulletEnabled val="1"/>
        </dgm:presLayoutVars>
      </dgm:prSet>
      <dgm:spPr/>
    </dgm:pt>
    <dgm:pt modelId="{6F9674A7-979A-4832-A576-B25E33FB5A16}" type="pres">
      <dgm:prSet presAssocID="{A2DE834B-6BD4-4B89-BF15-ADDCC87B219E}" presName="spaceBetweenRectangles" presStyleCnt="0"/>
      <dgm:spPr/>
    </dgm:pt>
    <dgm:pt modelId="{9608225C-E67A-4992-8C08-6DE9CA3FAF62}" type="pres">
      <dgm:prSet presAssocID="{ED256989-8EFF-48CF-BD59-A001EF095704}" presName="parentLin" presStyleCnt="0"/>
      <dgm:spPr/>
    </dgm:pt>
    <dgm:pt modelId="{E187DB6C-DEF6-40FB-AF8B-5D181A8DF038}" type="pres">
      <dgm:prSet presAssocID="{ED256989-8EFF-48CF-BD59-A001EF09570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1864219-5B1A-48C7-8232-DEC7544D3742}" type="pres">
      <dgm:prSet presAssocID="{ED256989-8EFF-48CF-BD59-A001EF095704}" presName="parentText" presStyleLbl="node1" presStyleIdx="1" presStyleCnt="3" custScaleX="1317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D637D-7EB8-409E-BBA5-7BB635D2E0BD}" type="pres">
      <dgm:prSet presAssocID="{ED256989-8EFF-48CF-BD59-A001EF095704}" presName="negativeSpace" presStyleCnt="0"/>
      <dgm:spPr/>
    </dgm:pt>
    <dgm:pt modelId="{9F60BF91-AB5B-4BFA-82D9-37A16CFA29F4}" type="pres">
      <dgm:prSet presAssocID="{ED256989-8EFF-48CF-BD59-A001EF095704}" presName="childText" presStyleLbl="conFgAcc1" presStyleIdx="1" presStyleCnt="3">
        <dgm:presLayoutVars>
          <dgm:bulletEnabled val="1"/>
        </dgm:presLayoutVars>
      </dgm:prSet>
      <dgm:spPr/>
    </dgm:pt>
    <dgm:pt modelId="{50A3027F-5B5D-44FE-B7FB-C77EC6242C53}" type="pres">
      <dgm:prSet presAssocID="{8C371E5E-16D9-47EC-B39B-21A2DB6B692D}" presName="spaceBetweenRectangles" presStyleCnt="0"/>
      <dgm:spPr/>
    </dgm:pt>
    <dgm:pt modelId="{7F7608A5-71E5-4010-B1D7-8DDCA0484A18}" type="pres">
      <dgm:prSet presAssocID="{80B164EC-2218-48B4-BAF8-B31040907CF4}" presName="parentLin" presStyleCnt="0"/>
      <dgm:spPr/>
    </dgm:pt>
    <dgm:pt modelId="{9D2AA49F-43D0-48D9-B480-8AED8B82487D}" type="pres">
      <dgm:prSet presAssocID="{80B164EC-2218-48B4-BAF8-B31040907CF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3430BC4-512B-4D17-BFF5-507E83D6C904}" type="pres">
      <dgm:prSet presAssocID="{80B164EC-2218-48B4-BAF8-B31040907CF4}" presName="parentText" presStyleLbl="node1" presStyleIdx="2" presStyleCnt="3" custScaleX="1317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E6915-3282-43D3-B247-029EA4AC0A45}" type="pres">
      <dgm:prSet presAssocID="{80B164EC-2218-48B4-BAF8-B31040907CF4}" presName="negativeSpace" presStyleCnt="0"/>
      <dgm:spPr/>
    </dgm:pt>
    <dgm:pt modelId="{92AD3022-4BE9-49BB-8DF2-DD834F458801}" type="pres">
      <dgm:prSet presAssocID="{80B164EC-2218-48B4-BAF8-B31040907C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A972BD-F98E-42CB-BCF7-D25ED68268AF}" type="presOf" srcId="{80B164EC-2218-48B4-BAF8-B31040907CF4}" destId="{83430BC4-512B-4D17-BFF5-507E83D6C904}" srcOrd="1" destOrd="0" presId="urn:microsoft.com/office/officeart/2005/8/layout/list1"/>
    <dgm:cxn modelId="{498F5343-C776-4BC8-A956-5EEF655408B4}" type="presOf" srcId="{1BD4CED6-2D3B-49A6-8E94-8714F0EF51DF}" destId="{E502AF00-16EF-4ECD-BB20-AC9FE09BBB83}" srcOrd="0" destOrd="0" presId="urn:microsoft.com/office/officeart/2005/8/layout/list1"/>
    <dgm:cxn modelId="{53AA2ECD-519F-458E-B7EB-61AEBBC00C9F}" type="presOf" srcId="{80B164EC-2218-48B4-BAF8-B31040907CF4}" destId="{9D2AA49F-43D0-48D9-B480-8AED8B82487D}" srcOrd="0" destOrd="0" presId="urn:microsoft.com/office/officeart/2005/8/layout/list1"/>
    <dgm:cxn modelId="{BBD54F17-BFEF-4A3E-85B5-6F7223AFEA7E}" type="presOf" srcId="{D4BC0609-BB9A-4CFB-8271-18C690A627C2}" destId="{5B495444-DB02-4113-9E94-AF8A6F16DD7A}" srcOrd="0" destOrd="0" presId="urn:microsoft.com/office/officeart/2005/8/layout/list1"/>
    <dgm:cxn modelId="{356997F1-3B73-49CB-9819-F78EE19FE574}" srcId="{D4BC0609-BB9A-4CFB-8271-18C690A627C2}" destId="{80B164EC-2218-48B4-BAF8-B31040907CF4}" srcOrd="2" destOrd="0" parTransId="{1EBE957B-008C-493A-8D98-69995E046258}" sibTransId="{001B4070-E141-4DD7-9D49-EB336EDBE192}"/>
    <dgm:cxn modelId="{7520C430-1DBE-4CA0-A1D1-BA4629BFC74B}" srcId="{D4BC0609-BB9A-4CFB-8271-18C690A627C2}" destId="{1BD4CED6-2D3B-49A6-8E94-8714F0EF51DF}" srcOrd="0" destOrd="0" parTransId="{F3B04336-080E-4420-ADD8-12C343D0728B}" sibTransId="{A2DE834B-6BD4-4B89-BF15-ADDCC87B219E}"/>
    <dgm:cxn modelId="{93C47DC9-AF33-4EA6-B32F-DEA231D84AF0}" type="presOf" srcId="{ED256989-8EFF-48CF-BD59-A001EF095704}" destId="{11864219-5B1A-48C7-8232-DEC7544D3742}" srcOrd="1" destOrd="0" presId="urn:microsoft.com/office/officeart/2005/8/layout/list1"/>
    <dgm:cxn modelId="{B9D39E64-CDC1-45D1-A049-48EEBE0BB91C}" type="presOf" srcId="{1BD4CED6-2D3B-49A6-8E94-8714F0EF51DF}" destId="{1F49DCD2-9FE3-429A-B53B-B417ED5AFFBD}" srcOrd="1" destOrd="0" presId="urn:microsoft.com/office/officeart/2005/8/layout/list1"/>
    <dgm:cxn modelId="{93E9CE7A-3DD5-403A-AAF4-B6781A88A200}" type="presOf" srcId="{ED256989-8EFF-48CF-BD59-A001EF095704}" destId="{E187DB6C-DEF6-40FB-AF8B-5D181A8DF038}" srcOrd="0" destOrd="0" presId="urn:microsoft.com/office/officeart/2005/8/layout/list1"/>
    <dgm:cxn modelId="{46EAE40B-FFD5-4191-86C8-2860613D72A3}" srcId="{D4BC0609-BB9A-4CFB-8271-18C690A627C2}" destId="{ED256989-8EFF-48CF-BD59-A001EF095704}" srcOrd="1" destOrd="0" parTransId="{175360CD-5CF8-46CF-AB9D-CD39F479D5A0}" sibTransId="{8C371E5E-16D9-47EC-B39B-21A2DB6B692D}"/>
    <dgm:cxn modelId="{C7A68F6F-5C85-416D-A3A7-88931B7F88DC}" type="presParOf" srcId="{5B495444-DB02-4113-9E94-AF8A6F16DD7A}" destId="{205B1F57-E2D1-4A6D-89D4-27AAF3DC9DCF}" srcOrd="0" destOrd="0" presId="urn:microsoft.com/office/officeart/2005/8/layout/list1"/>
    <dgm:cxn modelId="{CE1412DF-F2B1-412C-A424-124C9678D5B9}" type="presParOf" srcId="{205B1F57-E2D1-4A6D-89D4-27AAF3DC9DCF}" destId="{E502AF00-16EF-4ECD-BB20-AC9FE09BBB83}" srcOrd="0" destOrd="0" presId="urn:microsoft.com/office/officeart/2005/8/layout/list1"/>
    <dgm:cxn modelId="{CDB4E1B8-290E-43B5-B1C3-02B156F4EE76}" type="presParOf" srcId="{205B1F57-E2D1-4A6D-89D4-27AAF3DC9DCF}" destId="{1F49DCD2-9FE3-429A-B53B-B417ED5AFFBD}" srcOrd="1" destOrd="0" presId="urn:microsoft.com/office/officeart/2005/8/layout/list1"/>
    <dgm:cxn modelId="{D9E091C8-F8EC-45BA-9AC3-5B7A49D20FD4}" type="presParOf" srcId="{5B495444-DB02-4113-9E94-AF8A6F16DD7A}" destId="{4917D6F9-CFA1-4998-B47E-9D7A9A14524C}" srcOrd="1" destOrd="0" presId="urn:microsoft.com/office/officeart/2005/8/layout/list1"/>
    <dgm:cxn modelId="{13C3FCC3-86C8-4C74-9B06-EB9AE88AC9DA}" type="presParOf" srcId="{5B495444-DB02-4113-9E94-AF8A6F16DD7A}" destId="{13C6525B-9F6A-4F8E-8FFF-4D81AC2C8D65}" srcOrd="2" destOrd="0" presId="urn:microsoft.com/office/officeart/2005/8/layout/list1"/>
    <dgm:cxn modelId="{AACD77A3-D4A2-4F75-B38B-8197D94C5267}" type="presParOf" srcId="{5B495444-DB02-4113-9E94-AF8A6F16DD7A}" destId="{6F9674A7-979A-4832-A576-B25E33FB5A16}" srcOrd="3" destOrd="0" presId="urn:microsoft.com/office/officeart/2005/8/layout/list1"/>
    <dgm:cxn modelId="{84CCA5BA-0316-4287-89EA-E4C947A1534B}" type="presParOf" srcId="{5B495444-DB02-4113-9E94-AF8A6F16DD7A}" destId="{9608225C-E67A-4992-8C08-6DE9CA3FAF62}" srcOrd="4" destOrd="0" presId="urn:microsoft.com/office/officeart/2005/8/layout/list1"/>
    <dgm:cxn modelId="{CFED91BE-859B-4C46-BDCB-E966E9D288A0}" type="presParOf" srcId="{9608225C-E67A-4992-8C08-6DE9CA3FAF62}" destId="{E187DB6C-DEF6-40FB-AF8B-5D181A8DF038}" srcOrd="0" destOrd="0" presId="urn:microsoft.com/office/officeart/2005/8/layout/list1"/>
    <dgm:cxn modelId="{8070495E-7353-4836-9D69-D8B7AB12581C}" type="presParOf" srcId="{9608225C-E67A-4992-8C08-6DE9CA3FAF62}" destId="{11864219-5B1A-48C7-8232-DEC7544D3742}" srcOrd="1" destOrd="0" presId="urn:microsoft.com/office/officeart/2005/8/layout/list1"/>
    <dgm:cxn modelId="{DE7000E8-5C3E-4562-9D9A-F3283C2BEBD2}" type="presParOf" srcId="{5B495444-DB02-4113-9E94-AF8A6F16DD7A}" destId="{590D637D-7EB8-409E-BBA5-7BB635D2E0BD}" srcOrd="5" destOrd="0" presId="urn:microsoft.com/office/officeart/2005/8/layout/list1"/>
    <dgm:cxn modelId="{42E02102-AD8D-4E1A-928F-B9A8F4700FF8}" type="presParOf" srcId="{5B495444-DB02-4113-9E94-AF8A6F16DD7A}" destId="{9F60BF91-AB5B-4BFA-82D9-37A16CFA29F4}" srcOrd="6" destOrd="0" presId="urn:microsoft.com/office/officeart/2005/8/layout/list1"/>
    <dgm:cxn modelId="{6E38F61C-E01E-45E0-9FAD-D61089C76A6D}" type="presParOf" srcId="{5B495444-DB02-4113-9E94-AF8A6F16DD7A}" destId="{50A3027F-5B5D-44FE-B7FB-C77EC6242C53}" srcOrd="7" destOrd="0" presId="urn:microsoft.com/office/officeart/2005/8/layout/list1"/>
    <dgm:cxn modelId="{9CC063A5-F335-47F4-B94B-0E5C37DC0BCE}" type="presParOf" srcId="{5B495444-DB02-4113-9E94-AF8A6F16DD7A}" destId="{7F7608A5-71E5-4010-B1D7-8DDCA0484A18}" srcOrd="8" destOrd="0" presId="urn:microsoft.com/office/officeart/2005/8/layout/list1"/>
    <dgm:cxn modelId="{FBC78A49-83A9-4D47-9383-E7E3EF6DAA18}" type="presParOf" srcId="{7F7608A5-71E5-4010-B1D7-8DDCA0484A18}" destId="{9D2AA49F-43D0-48D9-B480-8AED8B82487D}" srcOrd="0" destOrd="0" presId="urn:microsoft.com/office/officeart/2005/8/layout/list1"/>
    <dgm:cxn modelId="{3E8BD3B7-D2AD-4A10-8869-757BC5060304}" type="presParOf" srcId="{7F7608A5-71E5-4010-B1D7-8DDCA0484A18}" destId="{83430BC4-512B-4D17-BFF5-507E83D6C904}" srcOrd="1" destOrd="0" presId="urn:microsoft.com/office/officeart/2005/8/layout/list1"/>
    <dgm:cxn modelId="{7717AC2B-B92B-4FBD-85CE-B626FCF94090}" type="presParOf" srcId="{5B495444-DB02-4113-9E94-AF8A6F16DD7A}" destId="{74AE6915-3282-43D3-B247-029EA4AC0A45}" srcOrd="9" destOrd="0" presId="urn:microsoft.com/office/officeart/2005/8/layout/list1"/>
    <dgm:cxn modelId="{F8F84404-8ABD-4BF8-BB06-31CD6D90F4AA}" type="presParOf" srcId="{5B495444-DB02-4113-9E94-AF8A6F16DD7A}" destId="{92AD3022-4BE9-49BB-8DF2-DD834F458801}" srcOrd="10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D5A05D-689C-4E39-9E76-A0BE36552C81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C1D7531A-0F8D-4F0F-828F-FC90DEFDACBB}">
      <dgm:prSet phldrT="[Text]" custT="1"/>
      <dgm:spPr/>
      <dgm:t>
        <a:bodyPr/>
        <a:lstStyle/>
        <a:p>
          <a:r>
            <a:rPr lang="en-US" sz="6000" b="1" dirty="0" smtClean="0">
              <a:solidFill>
                <a:schemeClr val="tx1"/>
              </a:solidFill>
              <a:latin typeface="Juice ITC" pitchFamily="82" charset="0"/>
            </a:rPr>
            <a:t>William Gilbert</a:t>
          </a:r>
          <a:endParaRPr lang="en-US" sz="6000" b="1" dirty="0">
            <a:solidFill>
              <a:schemeClr val="tx1"/>
            </a:solidFill>
            <a:latin typeface="Juice ITC" pitchFamily="82" charset="0"/>
          </a:endParaRPr>
        </a:p>
      </dgm:t>
    </dgm:pt>
    <dgm:pt modelId="{A7F2F4CD-8C78-425F-890B-C658A72C6AB6}" type="parTrans" cxnId="{1D1578BB-1A99-4DEF-BA7B-B6041E8EEB00}">
      <dgm:prSet/>
      <dgm:spPr/>
      <dgm:t>
        <a:bodyPr/>
        <a:lstStyle/>
        <a:p>
          <a:endParaRPr lang="en-US" sz="6000" b="1">
            <a:solidFill>
              <a:schemeClr val="tx1"/>
            </a:solidFill>
            <a:latin typeface="Juice ITC" pitchFamily="82" charset="0"/>
          </a:endParaRPr>
        </a:p>
      </dgm:t>
    </dgm:pt>
    <dgm:pt modelId="{A4994321-814D-4D55-9645-AFA9F8BA8FE6}" type="sibTrans" cxnId="{1D1578BB-1A99-4DEF-BA7B-B6041E8EEB00}">
      <dgm:prSet/>
      <dgm:spPr/>
      <dgm:t>
        <a:bodyPr/>
        <a:lstStyle/>
        <a:p>
          <a:endParaRPr lang="en-US" sz="6000" b="1">
            <a:solidFill>
              <a:schemeClr val="tx1"/>
            </a:solidFill>
            <a:latin typeface="Juice ITC" pitchFamily="82" charset="0"/>
          </a:endParaRPr>
        </a:p>
      </dgm:t>
    </dgm:pt>
    <dgm:pt modelId="{EC9BDF9A-DAAB-434E-A1D1-90BE0EF207C9}">
      <dgm:prSet phldrT="[Text]" custT="1"/>
      <dgm:spPr/>
      <dgm:t>
        <a:bodyPr/>
        <a:lstStyle/>
        <a:p>
          <a:r>
            <a:rPr lang="id-ID" sz="6000" b="1" dirty="0" smtClean="0">
              <a:solidFill>
                <a:schemeClr val="tx1"/>
              </a:solidFill>
              <a:latin typeface="Juice ITC" pitchFamily="82" charset="0"/>
            </a:rPr>
            <a:t>Francis Bacon </a:t>
          </a:r>
          <a:endParaRPr lang="en-US" sz="6000" b="1" dirty="0">
            <a:solidFill>
              <a:schemeClr val="tx1"/>
            </a:solidFill>
            <a:latin typeface="Juice ITC" pitchFamily="82" charset="0"/>
          </a:endParaRPr>
        </a:p>
      </dgm:t>
    </dgm:pt>
    <dgm:pt modelId="{5CFA33E2-AAE0-4423-BACB-F5893A7DF9DA}" type="parTrans" cxnId="{C6CEA8DA-88DB-4465-9A25-537954529557}">
      <dgm:prSet/>
      <dgm:spPr/>
      <dgm:t>
        <a:bodyPr/>
        <a:lstStyle/>
        <a:p>
          <a:endParaRPr lang="en-US" sz="6000" b="1">
            <a:solidFill>
              <a:schemeClr val="tx1"/>
            </a:solidFill>
            <a:latin typeface="Juice ITC" pitchFamily="82" charset="0"/>
          </a:endParaRPr>
        </a:p>
      </dgm:t>
    </dgm:pt>
    <dgm:pt modelId="{E3E64898-8BC4-49EC-B41C-A8FD4F96079E}" type="sibTrans" cxnId="{C6CEA8DA-88DB-4465-9A25-537954529557}">
      <dgm:prSet/>
      <dgm:spPr/>
      <dgm:t>
        <a:bodyPr/>
        <a:lstStyle/>
        <a:p>
          <a:endParaRPr lang="en-US" sz="6000" b="1">
            <a:solidFill>
              <a:schemeClr val="tx1"/>
            </a:solidFill>
            <a:latin typeface="Juice ITC" pitchFamily="82" charset="0"/>
          </a:endParaRPr>
        </a:p>
      </dgm:t>
    </dgm:pt>
    <dgm:pt modelId="{DA3D6A72-9C89-479A-A46B-855569A32460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Juice ITC" pitchFamily="82" charset="0"/>
            </a:rPr>
            <a:t>Robert </a:t>
          </a:r>
          <a:r>
            <a:rPr lang="en-US" b="1" dirty="0" err="1" smtClean="0">
              <a:solidFill>
                <a:schemeClr val="tx1"/>
              </a:solidFill>
              <a:latin typeface="Juice ITC" pitchFamily="82" charset="0"/>
            </a:rPr>
            <a:t>Recorde</a:t>
          </a:r>
          <a:endParaRPr lang="en-US" dirty="0">
            <a:solidFill>
              <a:schemeClr val="tx1"/>
            </a:solidFill>
          </a:endParaRPr>
        </a:p>
      </dgm:t>
    </dgm:pt>
    <dgm:pt modelId="{6741C9D0-1454-4A5E-98BF-9330B8BEC14A}" type="parTrans" cxnId="{CBFD96D4-CEAA-4D62-A885-8E643C06F41C}">
      <dgm:prSet/>
      <dgm:spPr/>
      <dgm:t>
        <a:bodyPr/>
        <a:lstStyle/>
        <a:p>
          <a:endParaRPr lang="en-US"/>
        </a:p>
      </dgm:t>
    </dgm:pt>
    <dgm:pt modelId="{FC2B53D0-6EAE-48D3-9521-00BD08AEEB83}" type="sibTrans" cxnId="{CBFD96D4-CEAA-4D62-A885-8E643C06F41C}">
      <dgm:prSet/>
      <dgm:spPr/>
      <dgm:t>
        <a:bodyPr/>
        <a:lstStyle/>
        <a:p>
          <a:endParaRPr lang="en-US"/>
        </a:p>
      </dgm:t>
    </dgm:pt>
    <dgm:pt modelId="{FE91AB91-DD70-4B6F-A29E-E794927A5C57}" type="pres">
      <dgm:prSet presAssocID="{15D5A05D-689C-4E39-9E76-A0BE36552C81}" presName="linearFlow" presStyleCnt="0">
        <dgm:presLayoutVars>
          <dgm:dir/>
          <dgm:resizeHandles val="exact"/>
        </dgm:presLayoutVars>
      </dgm:prSet>
      <dgm:spPr/>
    </dgm:pt>
    <dgm:pt modelId="{3A9BEF16-A8BB-4D51-A222-344DD42526BD}" type="pres">
      <dgm:prSet presAssocID="{DA3D6A72-9C89-479A-A46B-855569A32460}" presName="composite" presStyleCnt="0"/>
      <dgm:spPr/>
    </dgm:pt>
    <dgm:pt modelId="{5981574A-DDC8-4704-BFF5-CC266A858BDE}" type="pres">
      <dgm:prSet presAssocID="{DA3D6A72-9C89-479A-A46B-855569A32460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6EC7325-DA89-4086-AD4F-6F32FF2ED9B7}" type="pres">
      <dgm:prSet presAssocID="{DA3D6A72-9C89-479A-A46B-855569A3246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D9285-0147-4550-9F52-1D9D452F2EE3}" type="pres">
      <dgm:prSet presAssocID="{FC2B53D0-6EAE-48D3-9521-00BD08AEEB83}" presName="spacing" presStyleCnt="0"/>
      <dgm:spPr/>
    </dgm:pt>
    <dgm:pt modelId="{555BD234-FAEF-47BB-9B10-1B4F7F6A670A}" type="pres">
      <dgm:prSet presAssocID="{C1D7531A-0F8D-4F0F-828F-FC90DEFDACBB}" presName="composite" presStyleCnt="0"/>
      <dgm:spPr/>
    </dgm:pt>
    <dgm:pt modelId="{824ECC1B-125D-4F76-93EE-D33CEFE2FE6B}" type="pres">
      <dgm:prSet presAssocID="{C1D7531A-0F8D-4F0F-828F-FC90DEFDACBB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A0C4247-1F03-4BEB-9CE9-5B482E3031DE}" type="pres">
      <dgm:prSet presAssocID="{C1D7531A-0F8D-4F0F-828F-FC90DEFDACBB}" presName="txShp" presStyleLbl="node1" presStyleIdx="1" presStyleCnt="3" custLinFactNeighborY="8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F0363-3E53-44CF-BDDA-CE7C58E585DB}" type="pres">
      <dgm:prSet presAssocID="{A4994321-814D-4D55-9645-AFA9F8BA8FE6}" presName="spacing" presStyleCnt="0"/>
      <dgm:spPr/>
    </dgm:pt>
    <dgm:pt modelId="{D08A1120-6F81-44D9-A1DF-792E3345E0A8}" type="pres">
      <dgm:prSet presAssocID="{EC9BDF9A-DAAB-434E-A1D1-90BE0EF207C9}" presName="composite" presStyleCnt="0"/>
      <dgm:spPr/>
    </dgm:pt>
    <dgm:pt modelId="{0B350B62-B896-456B-80D0-7C61B8F9A91B}" type="pres">
      <dgm:prSet presAssocID="{EC9BDF9A-DAAB-434E-A1D1-90BE0EF207C9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52E7B93-8905-4237-ACF6-BF09740700C4}" type="pres">
      <dgm:prSet presAssocID="{EC9BDF9A-DAAB-434E-A1D1-90BE0EF207C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2A490A-F2D9-4FF8-9182-837755E837BC}" type="presOf" srcId="{C1D7531A-0F8D-4F0F-828F-FC90DEFDACBB}" destId="{EA0C4247-1F03-4BEB-9CE9-5B482E3031DE}" srcOrd="0" destOrd="0" presId="urn:microsoft.com/office/officeart/2005/8/layout/vList3"/>
    <dgm:cxn modelId="{1D1578BB-1A99-4DEF-BA7B-B6041E8EEB00}" srcId="{15D5A05D-689C-4E39-9E76-A0BE36552C81}" destId="{C1D7531A-0F8D-4F0F-828F-FC90DEFDACBB}" srcOrd="1" destOrd="0" parTransId="{A7F2F4CD-8C78-425F-890B-C658A72C6AB6}" sibTransId="{A4994321-814D-4D55-9645-AFA9F8BA8FE6}"/>
    <dgm:cxn modelId="{CBFD96D4-CEAA-4D62-A885-8E643C06F41C}" srcId="{15D5A05D-689C-4E39-9E76-A0BE36552C81}" destId="{DA3D6A72-9C89-479A-A46B-855569A32460}" srcOrd="0" destOrd="0" parTransId="{6741C9D0-1454-4A5E-98BF-9330B8BEC14A}" sibTransId="{FC2B53D0-6EAE-48D3-9521-00BD08AEEB83}"/>
    <dgm:cxn modelId="{9D5330A6-1529-4805-B0F4-F28C53C5DB46}" type="presOf" srcId="{DA3D6A72-9C89-479A-A46B-855569A32460}" destId="{D6EC7325-DA89-4086-AD4F-6F32FF2ED9B7}" srcOrd="0" destOrd="0" presId="urn:microsoft.com/office/officeart/2005/8/layout/vList3"/>
    <dgm:cxn modelId="{C6CEA8DA-88DB-4465-9A25-537954529557}" srcId="{15D5A05D-689C-4E39-9E76-A0BE36552C81}" destId="{EC9BDF9A-DAAB-434E-A1D1-90BE0EF207C9}" srcOrd="2" destOrd="0" parTransId="{5CFA33E2-AAE0-4423-BACB-F5893A7DF9DA}" sibTransId="{E3E64898-8BC4-49EC-B41C-A8FD4F96079E}"/>
    <dgm:cxn modelId="{BB698B41-1102-4D5F-98EA-1B0D25DC631F}" type="presOf" srcId="{EC9BDF9A-DAAB-434E-A1D1-90BE0EF207C9}" destId="{352E7B93-8905-4237-ACF6-BF09740700C4}" srcOrd="0" destOrd="0" presId="urn:microsoft.com/office/officeart/2005/8/layout/vList3"/>
    <dgm:cxn modelId="{8B8E21B6-F36A-4C14-A7CF-77A1D0C598C6}" type="presOf" srcId="{15D5A05D-689C-4E39-9E76-A0BE36552C81}" destId="{FE91AB91-DD70-4B6F-A29E-E794927A5C57}" srcOrd="0" destOrd="0" presId="urn:microsoft.com/office/officeart/2005/8/layout/vList3"/>
    <dgm:cxn modelId="{D6538755-BFEE-4536-890B-BB1D80E6AADD}" type="presParOf" srcId="{FE91AB91-DD70-4B6F-A29E-E794927A5C57}" destId="{3A9BEF16-A8BB-4D51-A222-344DD42526BD}" srcOrd="0" destOrd="0" presId="urn:microsoft.com/office/officeart/2005/8/layout/vList3"/>
    <dgm:cxn modelId="{AE60257B-EEDD-4F35-B24A-E701A974D618}" type="presParOf" srcId="{3A9BEF16-A8BB-4D51-A222-344DD42526BD}" destId="{5981574A-DDC8-4704-BFF5-CC266A858BDE}" srcOrd="0" destOrd="0" presId="urn:microsoft.com/office/officeart/2005/8/layout/vList3"/>
    <dgm:cxn modelId="{1F071AC5-35CB-4106-9C48-65FBE200E298}" type="presParOf" srcId="{3A9BEF16-A8BB-4D51-A222-344DD42526BD}" destId="{D6EC7325-DA89-4086-AD4F-6F32FF2ED9B7}" srcOrd="1" destOrd="0" presId="urn:microsoft.com/office/officeart/2005/8/layout/vList3"/>
    <dgm:cxn modelId="{E0A4839A-3DC7-4550-A239-4D82BC88CEEC}" type="presParOf" srcId="{FE91AB91-DD70-4B6F-A29E-E794927A5C57}" destId="{7C1D9285-0147-4550-9F52-1D9D452F2EE3}" srcOrd="1" destOrd="0" presId="urn:microsoft.com/office/officeart/2005/8/layout/vList3"/>
    <dgm:cxn modelId="{4A76A99D-5B1A-4AEB-AB72-0D7FED6856F5}" type="presParOf" srcId="{FE91AB91-DD70-4B6F-A29E-E794927A5C57}" destId="{555BD234-FAEF-47BB-9B10-1B4F7F6A670A}" srcOrd="2" destOrd="0" presId="urn:microsoft.com/office/officeart/2005/8/layout/vList3"/>
    <dgm:cxn modelId="{D83FBBA8-911D-4FB4-A2D4-CEBFEA502DDB}" type="presParOf" srcId="{555BD234-FAEF-47BB-9B10-1B4F7F6A670A}" destId="{824ECC1B-125D-4F76-93EE-D33CEFE2FE6B}" srcOrd="0" destOrd="0" presId="urn:microsoft.com/office/officeart/2005/8/layout/vList3"/>
    <dgm:cxn modelId="{A13A4520-EEA2-4DFA-999D-157BED6D1960}" type="presParOf" srcId="{555BD234-FAEF-47BB-9B10-1B4F7F6A670A}" destId="{EA0C4247-1F03-4BEB-9CE9-5B482E3031DE}" srcOrd="1" destOrd="0" presId="urn:microsoft.com/office/officeart/2005/8/layout/vList3"/>
    <dgm:cxn modelId="{9CBCC712-50BE-4781-A84B-7CC87A91DF23}" type="presParOf" srcId="{FE91AB91-DD70-4B6F-A29E-E794927A5C57}" destId="{B14F0363-3E53-44CF-BDDA-CE7C58E585DB}" srcOrd="3" destOrd="0" presId="urn:microsoft.com/office/officeart/2005/8/layout/vList3"/>
    <dgm:cxn modelId="{052BF28C-8377-4CF0-97B7-039532E45E1C}" type="presParOf" srcId="{FE91AB91-DD70-4B6F-A29E-E794927A5C57}" destId="{D08A1120-6F81-44D9-A1DF-792E3345E0A8}" srcOrd="4" destOrd="0" presId="urn:microsoft.com/office/officeart/2005/8/layout/vList3"/>
    <dgm:cxn modelId="{6B38C7A6-3BD4-4068-99DC-1FD98682C7AA}" type="presParOf" srcId="{D08A1120-6F81-44D9-A1DF-792E3345E0A8}" destId="{0B350B62-B896-456B-80D0-7C61B8F9A91B}" srcOrd="0" destOrd="0" presId="urn:microsoft.com/office/officeart/2005/8/layout/vList3"/>
    <dgm:cxn modelId="{9BA63FE9-612F-4247-8C49-2FB182A8041D}" type="presParOf" srcId="{D08A1120-6F81-44D9-A1DF-792E3345E0A8}" destId="{352E7B93-8905-4237-ACF6-BF09740700C4}" srcOrd="1" destOrd="0" presId="urn:microsoft.com/office/officeart/2005/8/layout/v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8AC64C-F351-448C-829E-C279017716A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2D3E28-553C-40C3-968C-0561FA161760}">
      <dgm:prSet phldrT="[Text]" custT="1"/>
      <dgm:spPr/>
      <dgm:t>
        <a:bodyPr/>
        <a:lstStyle/>
        <a:p>
          <a:r>
            <a:rPr lang="en-US" sz="3600" b="1" dirty="0" smtClean="0">
              <a:latin typeface="Juice ITC" pitchFamily="82" charset="0"/>
            </a:rPr>
            <a:t>Robert </a:t>
          </a:r>
          <a:r>
            <a:rPr lang="en-US" sz="3600" b="1" dirty="0" err="1" smtClean="0">
              <a:latin typeface="Juice ITC" pitchFamily="82" charset="0"/>
            </a:rPr>
            <a:t>Recorde</a:t>
          </a:r>
          <a:endParaRPr lang="en-US" sz="3600" b="1" dirty="0">
            <a:latin typeface="Juice ITC" pitchFamily="82" charset="0"/>
          </a:endParaRPr>
        </a:p>
      </dgm:t>
    </dgm:pt>
    <dgm:pt modelId="{2B414474-2C30-4692-A83B-F5F0C7C2C18B}" type="parTrans" cxnId="{9A9D6DF5-CE3E-458F-ABC8-E32A986A19F6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87177B3C-0390-464F-B24B-9E4609D99CF2}" type="sibTrans" cxnId="{9A9D6DF5-CE3E-458F-ABC8-E32A986A19F6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1FB6AEC1-5BB7-4123-AEB9-A06D23E7720A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3600" dirty="0" err="1" smtClean="0">
              <a:latin typeface="Agency FB" pitchFamily="34" charset="0"/>
            </a:rPr>
            <a:t>Diskusinya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tentang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teori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Coopernican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adalah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teknis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bukan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filosofis</a:t>
          </a:r>
          <a:r>
            <a:rPr lang="en-US" sz="3600" dirty="0" smtClean="0">
              <a:latin typeface="Agency FB" pitchFamily="34" charset="0"/>
            </a:rPr>
            <a:t>.</a:t>
          </a:r>
          <a:endParaRPr lang="en-US" sz="3600" dirty="0">
            <a:latin typeface="Agency FB" pitchFamily="34" charset="0"/>
          </a:endParaRPr>
        </a:p>
      </dgm:t>
    </dgm:pt>
    <dgm:pt modelId="{D3B91B7A-CCAD-43C2-AE68-3937ED1BCAA7}" type="parTrans" cxnId="{FE697F27-BE06-45EF-9645-9958B53497E9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1E9C382B-2592-4ADA-828E-F3BDBB6F3806}" type="sibTrans" cxnId="{FE697F27-BE06-45EF-9645-9958B53497E9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273BEE4D-F85E-4B56-9C70-4F8ED9E3DF8F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3600" dirty="0" err="1" smtClean="0">
              <a:latin typeface="Agency FB" pitchFamily="34" charset="0"/>
            </a:rPr>
            <a:t>Tidak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hanya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penasihat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teknis</a:t>
          </a:r>
          <a:r>
            <a:rPr lang="en-US" sz="3600" dirty="0" smtClean="0">
              <a:latin typeface="Agency FB" pitchFamily="34" charset="0"/>
            </a:rPr>
            <a:t> Perusahaan Muscovy </a:t>
          </a:r>
          <a:r>
            <a:rPr lang="en-US" sz="3600" dirty="0" err="1" smtClean="0">
              <a:latin typeface="Agency FB" pitchFamily="34" charset="0"/>
            </a:rPr>
            <a:t>dan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pelayar</a:t>
          </a:r>
          <a:r>
            <a:rPr lang="en-US" sz="3600" dirty="0" smtClean="0">
              <a:latin typeface="Agency FB" pitchFamily="34" charset="0"/>
            </a:rPr>
            <a:t> Cathay, </a:t>
          </a:r>
          <a:r>
            <a:rPr lang="en-US" sz="3600" dirty="0" err="1" smtClean="0">
              <a:latin typeface="Agency FB" pitchFamily="34" charset="0"/>
            </a:rPr>
            <a:t>tetapi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juga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pengawas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keuangan</a:t>
          </a:r>
          <a:r>
            <a:rPr lang="en-US" sz="3600" dirty="0" smtClean="0">
              <a:latin typeface="Agency FB" pitchFamily="34" charset="0"/>
            </a:rPr>
            <a:t> </a:t>
          </a:r>
          <a:r>
            <a:rPr lang="en-US" sz="3600" dirty="0" err="1" smtClean="0">
              <a:latin typeface="Agency FB" pitchFamily="34" charset="0"/>
            </a:rPr>
            <a:t>dari</a:t>
          </a:r>
          <a:r>
            <a:rPr lang="en-US" sz="3600" dirty="0" smtClean="0">
              <a:latin typeface="Agency FB" pitchFamily="34" charset="0"/>
            </a:rPr>
            <a:t> Royal Mines </a:t>
          </a:r>
          <a:r>
            <a:rPr lang="en-US" sz="3600" dirty="0" err="1" smtClean="0">
              <a:latin typeface="Agency FB" pitchFamily="34" charset="0"/>
            </a:rPr>
            <a:t>dan</a:t>
          </a:r>
          <a:r>
            <a:rPr lang="en-US" sz="3600" dirty="0" smtClean="0">
              <a:latin typeface="Agency FB" pitchFamily="34" charset="0"/>
            </a:rPr>
            <a:t> Monies </a:t>
          </a:r>
          <a:endParaRPr lang="en-US" sz="3600" dirty="0">
            <a:latin typeface="Agency FB" pitchFamily="34" charset="0"/>
          </a:endParaRPr>
        </a:p>
      </dgm:t>
    </dgm:pt>
    <dgm:pt modelId="{FE6041F7-B872-415B-8144-124F237C12BE}" type="parTrans" cxnId="{F6AAC308-3FC4-4A24-8687-077C876953C4}">
      <dgm:prSet/>
      <dgm:spPr/>
      <dgm:t>
        <a:bodyPr/>
        <a:lstStyle/>
        <a:p>
          <a:endParaRPr lang="en-US"/>
        </a:p>
      </dgm:t>
    </dgm:pt>
    <dgm:pt modelId="{3FA98F92-FE56-47CF-BA7C-152CA63123F1}" type="sibTrans" cxnId="{F6AAC308-3FC4-4A24-8687-077C876953C4}">
      <dgm:prSet/>
      <dgm:spPr/>
      <dgm:t>
        <a:bodyPr/>
        <a:lstStyle/>
        <a:p>
          <a:endParaRPr lang="en-US"/>
        </a:p>
      </dgm:t>
    </dgm:pt>
    <dgm:pt modelId="{5EDF29B5-47DF-400F-B8C6-6696368F336A}" type="pres">
      <dgm:prSet presAssocID="{2C8AC64C-F351-448C-829E-C279017716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8C75F5-B853-449F-B431-B86A48DBC3C5}" type="pres">
      <dgm:prSet presAssocID="{252D3E28-553C-40C3-968C-0561FA161760}" presName="parentText" presStyleLbl="node1" presStyleIdx="0" presStyleCnt="1" custScaleY="881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CF4D5-DB9E-4B38-A91E-3A42CEF641CF}" type="pres">
      <dgm:prSet presAssocID="{252D3E28-553C-40C3-968C-0561FA161760}" presName="childText" presStyleLbl="revTx" presStyleIdx="0" presStyleCnt="1" custScaleY="87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4EDEB5-1A15-46A7-86FA-D0419A5BC8B5}" type="presOf" srcId="{1FB6AEC1-5BB7-4123-AEB9-A06D23E7720A}" destId="{6BACF4D5-DB9E-4B38-A91E-3A42CEF641CF}" srcOrd="0" destOrd="1" presId="urn:microsoft.com/office/officeart/2005/8/layout/vList2"/>
    <dgm:cxn modelId="{9A9D6DF5-CE3E-458F-ABC8-E32A986A19F6}" srcId="{2C8AC64C-F351-448C-829E-C279017716A9}" destId="{252D3E28-553C-40C3-968C-0561FA161760}" srcOrd="0" destOrd="0" parTransId="{2B414474-2C30-4692-A83B-F5F0C7C2C18B}" sibTransId="{87177B3C-0390-464F-B24B-9E4609D99CF2}"/>
    <dgm:cxn modelId="{F6AAC308-3FC4-4A24-8687-077C876953C4}" srcId="{252D3E28-553C-40C3-968C-0561FA161760}" destId="{273BEE4D-F85E-4B56-9C70-4F8ED9E3DF8F}" srcOrd="0" destOrd="0" parTransId="{FE6041F7-B872-415B-8144-124F237C12BE}" sibTransId="{3FA98F92-FE56-47CF-BA7C-152CA63123F1}"/>
    <dgm:cxn modelId="{FE697F27-BE06-45EF-9645-9958B53497E9}" srcId="{252D3E28-553C-40C3-968C-0561FA161760}" destId="{1FB6AEC1-5BB7-4123-AEB9-A06D23E7720A}" srcOrd="1" destOrd="0" parTransId="{D3B91B7A-CCAD-43C2-AE68-3937ED1BCAA7}" sibTransId="{1E9C382B-2592-4ADA-828E-F3BDBB6F3806}"/>
    <dgm:cxn modelId="{3A346011-92A8-4B81-B60E-46BC7723C216}" type="presOf" srcId="{273BEE4D-F85E-4B56-9C70-4F8ED9E3DF8F}" destId="{6BACF4D5-DB9E-4B38-A91E-3A42CEF641CF}" srcOrd="0" destOrd="0" presId="urn:microsoft.com/office/officeart/2005/8/layout/vList2"/>
    <dgm:cxn modelId="{E38A4FA7-1C0D-4D75-B029-7231BB4DE141}" type="presOf" srcId="{2C8AC64C-F351-448C-829E-C279017716A9}" destId="{5EDF29B5-47DF-400F-B8C6-6696368F336A}" srcOrd="0" destOrd="0" presId="urn:microsoft.com/office/officeart/2005/8/layout/vList2"/>
    <dgm:cxn modelId="{15AE1AB8-13C3-49B5-B10F-69E7FF47877F}" type="presOf" srcId="{252D3E28-553C-40C3-968C-0561FA161760}" destId="{858C75F5-B853-449F-B431-B86A48DBC3C5}" srcOrd="0" destOrd="0" presId="urn:microsoft.com/office/officeart/2005/8/layout/vList2"/>
    <dgm:cxn modelId="{9DDE6D03-FE55-4548-8940-C6B7BC622199}" type="presParOf" srcId="{5EDF29B5-47DF-400F-B8C6-6696368F336A}" destId="{858C75F5-B853-449F-B431-B86A48DBC3C5}" srcOrd="0" destOrd="0" presId="urn:microsoft.com/office/officeart/2005/8/layout/vList2"/>
    <dgm:cxn modelId="{4EE15D20-D141-4B55-B146-0861102CEFDC}" type="presParOf" srcId="{5EDF29B5-47DF-400F-B8C6-6696368F336A}" destId="{6BACF4D5-DB9E-4B38-A91E-3A42CEF641CF}" srcOrd="1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8AC64C-F351-448C-829E-C279017716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B22D75D-477F-463D-AFE8-C06E1E8E70D7}">
      <dgm:prSet phldrT="[Text]" custT="1"/>
      <dgm:spPr/>
      <dgm:t>
        <a:bodyPr/>
        <a:lstStyle/>
        <a:p>
          <a:r>
            <a:rPr lang="en-US" sz="3600" b="1" dirty="0" smtClean="0">
              <a:latin typeface="Juice ITC" pitchFamily="82" charset="0"/>
            </a:rPr>
            <a:t>William Gilbert</a:t>
          </a:r>
          <a:endParaRPr lang="en-US" sz="3600" b="1" dirty="0">
            <a:latin typeface="Juice ITC" pitchFamily="82" charset="0"/>
          </a:endParaRPr>
        </a:p>
      </dgm:t>
    </dgm:pt>
    <dgm:pt modelId="{CFE98910-2D17-4F03-99F1-A1F6448B8AE5}" type="parTrans" cxnId="{02CE5153-5EA9-41FC-A88B-2D48A7993A62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34D9D7E4-AD70-4131-AB69-729B1010DF37}" type="sibTrans" cxnId="{02CE5153-5EA9-41FC-A88B-2D48A7993A62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DF371BF0-F293-424F-ABE2-2274EC78EFA7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3200" dirty="0" err="1" smtClean="0">
              <a:latin typeface="Agency FB" pitchFamily="34" charset="0"/>
            </a:rPr>
            <a:t>mencurahkan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perhatian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kepada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masalah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b="1" dirty="0" err="1" smtClean="0">
              <a:latin typeface="Agency FB" pitchFamily="34" charset="0"/>
            </a:rPr>
            <a:t>kerajinan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dan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pada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pertanyaan</a:t>
          </a:r>
          <a:r>
            <a:rPr lang="en-US" sz="3200" dirty="0" smtClean="0">
              <a:latin typeface="Agency FB" pitchFamily="34" charset="0"/>
            </a:rPr>
            <a:t> yang </a:t>
          </a:r>
          <a:r>
            <a:rPr lang="en-US" sz="3200" dirty="0" err="1" smtClean="0">
              <a:latin typeface="Agency FB" pitchFamily="34" charset="0"/>
            </a:rPr>
            <a:t>memberikan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penjelasan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fisik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rasional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bagi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pergerakan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benda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langit</a:t>
          </a:r>
          <a:r>
            <a:rPr lang="en-US" sz="3200" dirty="0" smtClean="0">
              <a:latin typeface="Agency FB" pitchFamily="34" charset="0"/>
            </a:rPr>
            <a:t>, </a:t>
          </a:r>
          <a:r>
            <a:rPr lang="en-US" sz="3200" dirty="0" err="1" smtClean="0">
              <a:latin typeface="Agency FB" pitchFamily="34" charset="0"/>
            </a:rPr>
            <a:t>bukan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hanya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matematis</a:t>
          </a:r>
          <a:r>
            <a:rPr lang="en-US" sz="3200" dirty="0" smtClean="0">
              <a:latin typeface="Agency FB" pitchFamily="34" charset="0"/>
            </a:rPr>
            <a:t>.</a:t>
          </a:r>
          <a:endParaRPr lang="en-US" sz="3200" dirty="0">
            <a:latin typeface="Agency FB" pitchFamily="34" charset="0"/>
          </a:endParaRPr>
        </a:p>
      </dgm:t>
    </dgm:pt>
    <dgm:pt modelId="{8FF8C5E2-BC9B-4867-8073-DA3D53330668}" type="parTrans" cxnId="{17511166-034E-4844-85D1-2992301F85CE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90AE95F3-E67E-4957-8908-30B606C8A2AA}" type="sibTrans" cxnId="{17511166-034E-4844-85D1-2992301F85CE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77BA6B0B-A55D-4A4A-BA6D-CE961A7779BE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Agency FB" pitchFamily="34" charset="0"/>
            </a:rPr>
            <a:t>1/10 </a:t>
          </a:r>
          <a:r>
            <a:rPr lang="en-US" sz="3200" i="1" dirty="0" err="1" smtClean="0">
              <a:latin typeface="Agency FB" pitchFamily="34" charset="0"/>
            </a:rPr>
            <a:t>Magnete</a:t>
          </a:r>
          <a:r>
            <a:rPr lang="en-US" sz="3200" i="1" dirty="0" smtClean="0">
              <a:latin typeface="Agency FB" pitchFamily="34" charset="0"/>
            </a:rPr>
            <a:t> De</a:t>
          </a:r>
          <a:r>
            <a:rPr lang="en-US" sz="3200" dirty="0" smtClean="0">
              <a:latin typeface="Agency FB" pitchFamily="34" charset="0"/>
            </a:rPr>
            <a:t>-</a:t>
          </a:r>
          <a:r>
            <a:rPr lang="en-US" sz="3200" dirty="0" err="1" smtClean="0">
              <a:latin typeface="Agency FB" pitchFamily="34" charset="0"/>
            </a:rPr>
            <a:t>nya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untuk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teori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kosmologi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dan</a:t>
          </a:r>
          <a:r>
            <a:rPr lang="en-US" sz="3200" dirty="0" smtClean="0">
              <a:latin typeface="Agency FB" pitchFamily="34" charset="0"/>
            </a:rPr>
            <a:t> 10 </a:t>
          </a:r>
          <a:r>
            <a:rPr lang="en-US" sz="3200" dirty="0" err="1" smtClean="0">
              <a:latin typeface="Agency FB" pitchFamily="34" charset="0"/>
            </a:rPr>
            <a:t>lainnya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untuk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peleburan</a:t>
          </a:r>
          <a:r>
            <a:rPr lang="en-US" sz="3200" dirty="0" smtClean="0">
              <a:latin typeface="Agency FB" pitchFamily="34" charset="0"/>
            </a:rPr>
            <a:t>, </a:t>
          </a:r>
          <a:r>
            <a:rPr lang="en-US" sz="3200" dirty="0" err="1" smtClean="0">
              <a:latin typeface="Agency FB" pitchFamily="34" charset="0"/>
            </a:rPr>
            <a:t>pertambangan</a:t>
          </a:r>
          <a:r>
            <a:rPr lang="en-US" sz="3200" dirty="0" smtClean="0">
              <a:latin typeface="Agency FB" pitchFamily="34" charset="0"/>
            </a:rPr>
            <a:t>, </a:t>
          </a:r>
          <a:r>
            <a:rPr lang="en-US" sz="3200" dirty="0" err="1" smtClean="0">
              <a:latin typeface="Agency FB" pitchFamily="34" charset="0"/>
            </a:rPr>
            <a:t>dan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penciptaan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dari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besi</a:t>
          </a:r>
          <a:r>
            <a:rPr lang="en-US" sz="3200" dirty="0" smtClean="0">
              <a:latin typeface="Agency FB" pitchFamily="34" charset="0"/>
            </a:rPr>
            <a:t>,  ¼ yang lain </a:t>
          </a:r>
          <a:r>
            <a:rPr lang="en-US" sz="3200" dirty="0" err="1" smtClean="0">
              <a:latin typeface="Agency FB" pitchFamily="34" charset="0"/>
            </a:rPr>
            <a:t>dikhususkan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untuk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navigasi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dan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instrumen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bahari</a:t>
          </a:r>
          <a:r>
            <a:rPr lang="en-US" sz="3200" dirty="0" smtClean="0">
              <a:latin typeface="Agency FB" pitchFamily="34" charset="0"/>
            </a:rPr>
            <a:t>, </a:t>
          </a:r>
          <a:r>
            <a:rPr lang="en-US" sz="3200" dirty="0" err="1" smtClean="0">
              <a:latin typeface="Agency FB" pitchFamily="34" charset="0"/>
            </a:rPr>
            <a:t>dan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sisanya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berisi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karyanya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tentang</a:t>
          </a:r>
          <a:r>
            <a:rPr lang="en-US" sz="3200" dirty="0" smtClean="0">
              <a:latin typeface="Agency FB" pitchFamily="34" charset="0"/>
            </a:rPr>
            <a:t> </a:t>
          </a:r>
          <a:r>
            <a:rPr lang="en-US" sz="3200" dirty="0" err="1" smtClean="0">
              <a:latin typeface="Agency FB" pitchFamily="34" charset="0"/>
            </a:rPr>
            <a:t>kemagnetan</a:t>
          </a:r>
          <a:r>
            <a:rPr lang="en-US" sz="3200" dirty="0" smtClean="0">
              <a:latin typeface="Agency FB" pitchFamily="34" charset="0"/>
            </a:rPr>
            <a:t>. </a:t>
          </a:r>
          <a:endParaRPr lang="en-US" sz="3200" dirty="0">
            <a:latin typeface="Agency FB" pitchFamily="34" charset="0"/>
          </a:endParaRPr>
        </a:p>
      </dgm:t>
    </dgm:pt>
    <dgm:pt modelId="{C0E7FCAD-4D32-4207-84E2-B7894C15B439}" type="parTrans" cxnId="{7649A402-915A-44CE-9081-3BCFC5841509}">
      <dgm:prSet/>
      <dgm:spPr/>
      <dgm:t>
        <a:bodyPr/>
        <a:lstStyle/>
        <a:p>
          <a:endParaRPr lang="en-US"/>
        </a:p>
      </dgm:t>
    </dgm:pt>
    <dgm:pt modelId="{87AB8B46-42A5-4313-900A-9A630C3CDE6A}" type="sibTrans" cxnId="{7649A402-915A-44CE-9081-3BCFC5841509}">
      <dgm:prSet/>
      <dgm:spPr/>
      <dgm:t>
        <a:bodyPr/>
        <a:lstStyle/>
        <a:p>
          <a:endParaRPr lang="en-US"/>
        </a:p>
      </dgm:t>
    </dgm:pt>
    <dgm:pt modelId="{C8EDFB7F-9DC8-46A8-8A06-368728C7D20E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endParaRPr lang="en-US" sz="3200" dirty="0">
            <a:latin typeface="Agency FB" pitchFamily="34" charset="0"/>
          </a:endParaRPr>
        </a:p>
      </dgm:t>
    </dgm:pt>
    <dgm:pt modelId="{D402DE96-707A-4814-81D7-F8988F90BB0D}" type="sibTrans" cxnId="{AD2B3851-AAD5-46B5-A10F-A9961A0E219E}">
      <dgm:prSet/>
      <dgm:spPr/>
      <dgm:t>
        <a:bodyPr/>
        <a:lstStyle/>
        <a:p>
          <a:endParaRPr lang="en-US"/>
        </a:p>
      </dgm:t>
    </dgm:pt>
    <dgm:pt modelId="{ACF977EF-6D6D-4AE4-84EE-21C9E3418013}" type="parTrans" cxnId="{AD2B3851-AAD5-46B5-A10F-A9961A0E219E}">
      <dgm:prSet/>
      <dgm:spPr/>
      <dgm:t>
        <a:bodyPr/>
        <a:lstStyle/>
        <a:p>
          <a:endParaRPr lang="en-US"/>
        </a:p>
      </dgm:t>
    </dgm:pt>
    <dgm:pt modelId="{5EDF29B5-47DF-400F-B8C6-6696368F336A}" type="pres">
      <dgm:prSet presAssocID="{2C8AC64C-F351-448C-829E-C279017716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BF2C78-5946-4ACE-8448-E23D97BE45CF}" type="pres">
      <dgm:prSet presAssocID="{4B22D75D-477F-463D-AFE8-C06E1E8E70D7}" presName="parentText" presStyleLbl="node1" presStyleIdx="0" presStyleCnt="1" custScaleY="1692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FF8D-2230-4FDB-8A07-B4B396DB423A}" type="pres">
      <dgm:prSet presAssocID="{4B22D75D-477F-463D-AFE8-C06E1E8E70D7}" presName="childText" presStyleLbl="revTx" presStyleIdx="0" presStyleCnt="1" custScaleY="135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9E334-47E1-4376-8C4F-16D57150C675}" type="presOf" srcId="{C8EDFB7F-9DC8-46A8-8A06-368728C7D20E}" destId="{24EEFF8D-2230-4FDB-8A07-B4B396DB423A}" srcOrd="0" destOrd="2" presId="urn:microsoft.com/office/officeart/2005/8/layout/vList2"/>
    <dgm:cxn modelId="{02CE5153-5EA9-41FC-A88B-2D48A7993A62}" srcId="{2C8AC64C-F351-448C-829E-C279017716A9}" destId="{4B22D75D-477F-463D-AFE8-C06E1E8E70D7}" srcOrd="0" destOrd="0" parTransId="{CFE98910-2D17-4F03-99F1-A1F6448B8AE5}" sibTransId="{34D9D7E4-AD70-4131-AB69-729B1010DF37}"/>
    <dgm:cxn modelId="{17511166-034E-4844-85D1-2992301F85CE}" srcId="{4B22D75D-477F-463D-AFE8-C06E1E8E70D7}" destId="{DF371BF0-F293-424F-ABE2-2274EC78EFA7}" srcOrd="0" destOrd="0" parTransId="{8FF8C5E2-BC9B-4867-8073-DA3D53330668}" sibTransId="{90AE95F3-E67E-4957-8908-30B606C8A2AA}"/>
    <dgm:cxn modelId="{9D2D6521-D899-4C42-851A-44B04A13CFF4}" type="presOf" srcId="{2C8AC64C-F351-448C-829E-C279017716A9}" destId="{5EDF29B5-47DF-400F-B8C6-6696368F336A}" srcOrd="0" destOrd="0" presId="urn:microsoft.com/office/officeart/2005/8/layout/vList2"/>
    <dgm:cxn modelId="{7649A402-915A-44CE-9081-3BCFC5841509}" srcId="{4B22D75D-477F-463D-AFE8-C06E1E8E70D7}" destId="{77BA6B0B-A55D-4A4A-BA6D-CE961A7779BE}" srcOrd="1" destOrd="0" parTransId="{C0E7FCAD-4D32-4207-84E2-B7894C15B439}" sibTransId="{87AB8B46-42A5-4313-900A-9A630C3CDE6A}"/>
    <dgm:cxn modelId="{04FCF564-9D41-4D8B-AF9E-D39F1574E479}" type="presOf" srcId="{4B22D75D-477F-463D-AFE8-C06E1E8E70D7}" destId="{B8BF2C78-5946-4ACE-8448-E23D97BE45CF}" srcOrd="0" destOrd="0" presId="urn:microsoft.com/office/officeart/2005/8/layout/vList2"/>
    <dgm:cxn modelId="{AD2B3851-AAD5-46B5-A10F-A9961A0E219E}" srcId="{4B22D75D-477F-463D-AFE8-C06E1E8E70D7}" destId="{C8EDFB7F-9DC8-46A8-8A06-368728C7D20E}" srcOrd="2" destOrd="0" parTransId="{ACF977EF-6D6D-4AE4-84EE-21C9E3418013}" sibTransId="{D402DE96-707A-4814-81D7-F8988F90BB0D}"/>
    <dgm:cxn modelId="{E8B011DA-63F2-4D74-801D-373D270530D5}" type="presOf" srcId="{77BA6B0B-A55D-4A4A-BA6D-CE961A7779BE}" destId="{24EEFF8D-2230-4FDB-8A07-B4B396DB423A}" srcOrd="0" destOrd="1" presId="urn:microsoft.com/office/officeart/2005/8/layout/vList2"/>
    <dgm:cxn modelId="{BC7181BD-9CFB-43E4-ACC5-FAD8C9923A52}" type="presOf" srcId="{DF371BF0-F293-424F-ABE2-2274EC78EFA7}" destId="{24EEFF8D-2230-4FDB-8A07-B4B396DB423A}" srcOrd="0" destOrd="0" presId="urn:microsoft.com/office/officeart/2005/8/layout/vList2"/>
    <dgm:cxn modelId="{914474A9-8AC1-4CD9-B0ED-8DA0DEBEAC0D}" type="presParOf" srcId="{5EDF29B5-47DF-400F-B8C6-6696368F336A}" destId="{B8BF2C78-5946-4ACE-8448-E23D97BE45CF}" srcOrd="0" destOrd="0" presId="urn:microsoft.com/office/officeart/2005/8/layout/vList2"/>
    <dgm:cxn modelId="{277EC249-345F-463A-8AAC-8D516EEFDC81}" type="presParOf" srcId="{5EDF29B5-47DF-400F-B8C6-6696368F336A}" destId="{24EEFF8D-2230-4FDB-8A07-B4B396DB423A}" srcOrd="1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8AC64C-F351-448C-829E-C279017716A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B22D75D-477F-463D-AFE8-C06E1E8E70D7}">
      <dgm:prSet phldrT="[Text]" custT="1"/>
      <dgm:spPr/>
      <dgm:t>
        <a:bodyPr/>
        <a:lstStyle/>
        <a:p>
          <a:r>
            <a:rPr lang="id-ID" sz="3600" b="1" dirty="0" smtClean="0">
              <a:latin typeface="Juice ITC" pitchFamily="82" charset="0"/>
            </a:rPr>
            <a:t>Francis Bacon </a:t>
          </a:r>
          <a:endParaRPr lang="en-US" sz="3600" b="1" dirty="0">
            <a:latin typeface="Juice ITC" pitchFamily="82" charset="0"/>
          </a:endParaRPr>
        </a:p>
      </dgm:t>
    </dgm:pt>
    <dgm:pt modelId="{CFE98910-2D17-4F03-99F1-A1F6448B8AE5}" type="parTrans" cxnId="{02CE5153-5EA9-41FC-A88B-2D48A7993A62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34D9D7E4-AD70-4131-AB69-729B1010DF37}" type="sibTrans" cxnId="{02CE5153-5EA9-41FC-A88B-2D48A7993A62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DF371BF0-F293-424F-ABE2-2274EC78EFA7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id-ID" sz="3200" smtClean="0">
              <a:latin typeface="Agency FB" pitchFamily="34" charset="0"/>
            </a:rPr>
            <a:t>Menaruh perhatian dengan penerapan ilmu pengetahuan untuk </a:t>
          </a:r>
          <a:r>
            <a:rPr lang="id-ID" sz="3200" b="1" smtClean="0">
              <a:latin typeface="Agency FB" pitchFamily="34" charset="0"/>
            </a:rPr>
            <a:t>seni dan kerajinan</a:t>
          </a:r>
          <a:r>
            <a:rPr lang="id-ID" sz="3200" smtClean="0">
              <a:latin typeface="Agency FB" pitchFamily="34" charset="0"/>
            </a:rPr>
            <a:t>, bukan untuk perdagangan dan navigasi,</a:t>
          </a:r>
        </a:p>
      </dgm:t>
    </dgm:pt>
    <dgm:pt modelId="{8FF8C5E2-BC9B-4867-8073-DA3D53330668}" type="parTrans" cxnId="{17511166-034E-4844-85D1-2992301F85CE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90AE95F3-E67E-4957-8908-30B606C8A2AA}" type="sibTrans" cxnId="{17511166-034E-4844-85D1-2992301F85CE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gency FB" pitchFamily="34" charset="0"/>
          </a:endParaRPr>
        </a:p>
      </dgm:t>
    </dgm:pt>
    <dgm:pt modelId="{D0E970DD-A1B8-4DBB-BABA-6A2628AFF83C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id-ID" sz="3200" dirty="0" smtClean="0">
              <a:latin typeface="Agency FB" pitchFamily="34" charset="0"/>
            </a:rPr>
            <a:t>Bagi </a:t>
          </a:r>
          <a:r>
            <a:rPr lang="en-US" sz="3200" dirty="0" smtClean="0">
              <a:latin typeface="Agency FB" pitchFamily="34" charset="0"/>
            </a:rPr>
            <a:t>B</a:t>
          </a:r>
          <a:r>
            <a:rPr lang="id-ID" sz="3200" dirty="0" smtClean="0">
              <a:latin typeface="Agency FB" pitchFamily="34" charset="0"/>
            </a:rPr>
            <a:t>acon seni dan kerajinan adalah dasar peradaban manusia.</a:t>
          </a:r>
        </a:p>
      </dgm:t>
    </dgm:pt>
    <dgm:pt modelId="{C54E8087-28E0-4EBD-9787-2E94326F5520}" type="parTrans" cxnId="{EDFE66D9-7D09-4C07-A871-97C89843F584}">
      <dgm:prSet/>
      <dgm:spPr/>
      <dgm:t>
        <a:bodyPr/>
        <a:lstStyle/>
        <a:p>
          <a:endParaRPr lang="en-US"/>
        </a:p>
      </dgm:t>
    </dgm:pt>
    <dgm:pt modelId="{D90046DD-0E0B-4B87-8C7A-4C5D629CE7F3}" type="sibTrans" cxnId="{EDFE66D9-7D09-4C07-A871-97C89843F584}">
      <dgm:prSet/>
      <dgm:spPr/>
      <dgm:t>
        <a:bodyPr/>
        <a:lstStyle/>
        <a:p>
          <a:endParaRPr lang="en-US"/>
        </a:p>
      </dgm:t>
    </dgm:pt>
    <dgm:pt modelId="{5EDF29B5-47DF-400F-B8C6-6696368F336A}" type="pres">
      <dgm:prSet presAssocID="{2C8AC64C-F351-448C-829E-C279017716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BF2C78-5946-4ACE-8448-E23D97BE45CF}" type="pres">
      <dgm:prSet presAssocID="{4B22D75D-477F-463D-AFE8-C06E1E8E70D7}" presName="parentText" presStyleLbl="node1" presStyleIdx="0" presStyleCnt="1" custScaleY="88843" custLinFactNeighborY="-156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FF8D-2230-4FDB-8A07-B4B396DB423A}" type="pres">
      <dgm:prSet presAssocID="{4B22D75D-477F-463D-AFE8-C06E1E8E70D7}" presName="childText" presStyleLbl="revTx" presStyleIdx="0" presStyleCnt="1" custScaleY="97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AA9511-F5DB-4E4D-B01B-DB59BF874718}" type="presOf" srcId="{2C8AC64C-F351-448C-829E-C279017716A9}" destId="{5EDF29B5-47DF-400F-B8C6-6696368F336A}" srcOrd="0" destOrd="0" presId="urn:microsoft.com/office/officeart/2005/8/layout/vList2"/>
    <dgm:cxn modelId="{52673353-6E63-4783-A819-FC867AE7D8EB}" type="presOf" srcId="{DF371BF0-F293-424F-ABE2-2274EC78EFA7}" destId="{24EEFF8D-2230-4FDB-8A07-B4B396DB423A}" srcOrd="0" destOrd="0" presId="urn:microsoft.com/office/officeart/2005/8/layout/vList2"/>
    <dgm:cxn modelId="{02CE5153-5EA9-41FC-A88B-2D48A7993A62}" srcId="{2C8AC64C-F351-448C-829E-C279017716A9}" destId="{4B22D75D-477F-463D-AFE8-C06E1E8E70D7}" srcOrd="0" destOrd="0" parTransId="{CFE98910-2D17-4F03-99F1-A1F6448B8AE5}" sibTransId="{34D9D7E4-AD70-4131-AB69-729B1010DF37}"/>
    <dgm:cxn modelId="{85E1D4E0-3D8D-47DE-82FB-68BFCE709F3D}" type="presOf" srcId="{4B22D75D-477F-463D-AFE8-C06E1E8E70D7}" destId="{B8BF2C78-5946-4ACE-8448-E23D97BE45CF}" srcOrd="0" destOrd="0" presId="urn:microsoft.com/office/officeart/2005/8/layout/vList2"/>
    <dgm:cxn modelId="{17511166-034E-4844-85D1-2992301F85CE}" srcId="{4B22D75D-477F-463D-AFE8-C06E1E8E70D7}" destId="{DF371BF0-F293-424F-ABE2-2274EC78EFA7}" srcOrd="0" destOrd="0" parTransId="{8FF8C5E2-BC9B-4867-8073-DA3D53330668}" sibTransId="{90AE95F3-E67E-4957-8908-30B606C8A2AA}"/>
    <dgm:cxn modelId="{EDFE66D9-7D09-4C07-A871-97C89843F584}" srcId="{4B22D75D-477F-463D-AFE8-C06E1E8E70D7}" destId="{D0E970DD-A1B8-4DBB-BABA-6A2628AFF83C}" srcOrd="1" destOrd="0" parTransId="{C54E8087-28E0-4EBD-9787-2E94326F5520}" sibTransId="{D90046DD-0E0B-4B87-8C7A-4C5D629CE7F3}"/>
    <dgm:cxn modelId="{95339060-756A-4413-84F6-71C4947C940C}" type="presOf" srcId="{D0E970DD-A1B8-4DBB-BABA-6A2628AFF83C}" destId="{24EEFF8D-2230-4FDB-8A07-B4B396DB423A}" srcOrd="0" destOrd="1" presId="urn:microsoft.com/office/officeart/2005/8/layout/vList2"/>
    <dgm:cxn modelId="{2B1F9C48-D5EA-4240-A800-735368A1C354}" type="presParOf" srcId="{5EDF29B5-47DF-400F-B8C6-6696368F336A}" destId="{B8BF2C78-5946-4ACE-8448-E23D97BE45CF}" srcOrd="0" destOrd="0" presId="urn:microsoft.com/office/officeart/2005/8/layout/vList2"/>
    <dgm:cxn modelId="{758B0A43-DED9-4BF9-80C1-B0EB91435107}" type="presParOf" srcId="{5EDF29B5-47DF-400F-B8C6-6696368F336A}" destId="{24EEFF8D-2230-4FDB-8A07-B4B396DB423A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FE1D-B6EC-4CD2-B162-C6CC9A44622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24E9-3E89-4BD4-986D-C5A566FCD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526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latin typeface="Harlow Solid Italic" pitchFamily="82" charset="0"/>
              </a:rPr>
              <a:t>Permulaan</a:t>
            </a:r>
            <a:r>
              <a:rPr lang="en-US" sz="6600" dirty="0" smtClean="0">
                <a:latin typeface="Harlow Solid Italic" pitchFamily="82" charset="0"/>
              </a:rPr>
              <a:t> </a:t>
            </a:r>
            <a:r>
              <a:rPr lang="en-US" sz="6600" dirty="0" err="1" smtClean="0">
                <a:latin typeface="Harlow Solid Italic" pitchFamily="82" charset="0"/>
              </a:rPr>
              <a:t>Aplikasi</a:t>
            </a:r>
            <a:r>
              <a:rPr lang="en-US" sz="6600" dirty="0" smtClean="0">
                <a:latin typeface="Harlow Solid Italic" pitchFamily="82" charset="0"/>
              </a:rPr>
              <a:t> </a:t>
            </a:r>
            <a:r>
              <a:rPr lang="en-US" sz="6600" dirty="0" err="1" smtClean="0">
                <a:latin typeface="Harlow Solid Italic" pitchFamily="82" charset="0"/>
              </a:rPr>
              <a:t>Sains</a:t>
            </a:r>
            <a:r>
              <a:rPr lang="en-US" sz="6600" dirty="0" smtClean="0">
                <a:latin typeface="Harlow Solid Italic" pitchFamily="82" charset="0"/>
              </a:rPr>
              <a:t> Modern</a:t>
            </a:r>
            <a:endParaRPr lang="en-US" sz="6600" dirty="0"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Sains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Inggris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979488" indent="-514350">
              <a:buFont typeface="+mj-lt"/>
              <a:buAutoNum type="arabicPeriod"/>
            </a:pPr>
            <a:r>
              <a:rPr lang="en-US" dirty="0" smtClean="0"/>
              <a:t>Robert </a:t>
            </a:r>
            <a:r>
              <a:rPr lang="en-US" dirty="0" err="1" smtClean="0"/>
              <a:t>Recorde</a:t>
            </a:r>
            <a:r>
              <a:rPr lang="en-US" dirty="0" smtClean="0"/>
              <a:t> (1510-1558)</a:t>
            </a:r>
          </a:p>
          <a:p>
            <a:pPr marL="979488" indent="-514350">
              <a:buFont typeface="+mj-lt"/>
              <a:buAutoNum type="arabicPeriod"/>
            </a:pPr>
            <a:r>
              <a:rPr lang="en-US" dirty="0" smtClean="0"/>
              <a:t>Leonard </a:t>
            </a:r>
            <a:r>
              <a:rPr lang="en-US" dirty="0" err="1" smtClean="0"/>
              <a:t>Digges</a:t>
            </a:r>
            <a:r>
              <a:rPr lang="en-US" dirty="0" smtClean="0"/>
              <a:t> (…-1571)</a:t>
            </a:r>
          </a:p>
          <a:p>
            <a:pPr marL="979488" indent="-514350">
              <a:buFont typeface="+mj-lt"/>
              <a:buAutoNum type="arabicPeriod"/>
            </a:pPr>
            <a:r>
              <a:rPr lang="en-US" dirty="0" smtClean="0"/>
              <a:t>John Dee (1527-1606).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Recorde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i="1" dirty="0" smtClean="0"/>
              <a:t>Castle of Knowledge</a:t>
            </a:r>
            <a:r>
              <a:rPr lang="en-US" dirty="0" smtClean="0"/>
              <a:t> (1556)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Whetstone of Witte</a:t>
            </a:r>
            <a:r>
              <a:rPr lang="en-US" dirty="0" smtClean="0"/>
              <a:t> (1557) yang </a:t>
            </a:r>
            <a:r>
              <a:rPr lang="en-US" dirty="0" err="1" smtClean="0"/>
              <a:t>didedikasikan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Muscovy.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525963"/>
          </a:xfrm>
        </p:spPr>
        <p:txBody>
          <a:bodyPr/>
          <a:lstStyle/>
          <a:p>
            <a:pPr indent="1588">
              <a:buNone/>
            </a:pPr>
            <a:r>
              <a:rPr lang="en-US" b="1" dirty="0" smtClean="0"/>
              <a:t>Dee</a:t>
            </a:r>
            <a:r>
              <a:rPr lang="en-US" dirty="0" smtClean="0"/>
              <a:t> </a:t>
            </a:r>
          </a:p>
          <a:p>
            <a:pPr indent="1588">
              <a:buNone/>
            </a:pP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kalender</a:t>
            </a:r>
            <a:r>
              <a:rPr lang="en-US" dirty="0" smtClean="0"/>
              <a:t>. </a:t>
            </a:r>
          </a:p>
          <a:p>
            <a:pPr indent="1588">
              <a:buNone/>
            </a:pPr>
            <a:endParaRPr lang="en-US" dirty="0" smtClean="0"/>
          </a:p>
          <a:p>
            <a:pPr indent="1588">
              <a:buNone/>
            </a:pPr>
            <a:r>
              <a:rPr lang="en-US" b="1" dirty="0" smtClean="0"/>
              <a:t>Thomas </a:t>
            </a:r>
            <a:r>
              <a:rPr lang="en-US" b="1" dirty="0" err="1" smtClean="0"/>
              <a:t>Digges</a:t>
            </a:r>
            <a:r>
              <a:rPr lang="en-US" b="1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bintang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(1572)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pengamatannya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Tycho</a:t>
            </a:r>
            <a:r>
              <a:rPr lang="en-US" dirty="0" smtClean="0"/>
              <a:t> Brahe. </a:t>
            </a:r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>
            <a:off x="457200" y="2133600"/>
            <a:ext cx="533400" cy="1524000"/>
          </a:xfrm>
          <a:prstGeom prst="curvedRightArrow">
            <a:avLst>
              <a:gd name="adj1" fmla="val 25000"/>
              <a:gd name="adj2" fmla="val 50000"/>
              <a:gd name="adj3" fmla="val 30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1570, Dee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Euclid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temannya</a:t>
            </a:r>
            <a:r>
              <a:rPr lang="en-US" dirty="0" smtClean="0"/>
              <a:t>, Henry Billingsley</a:t>
            </a:r>
          </a:p>
          <a:p>
            <a:pPr>
              <a:buNone/>
            </a:pPr>
            <a:r>
              <a:rPr lang="en-US" dirty="0" smtClean="0"/>
              <a:t>Dee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, </a:t>
            </a:r>
            <a:r>
              <a:rPr lang="en-US" dirty="0" err="1" smtClean="0"/>
              <a:t>astrologi</a:t>
            </a:r>
            <a:r>
              <a:rPr lang="en-US" dirty="0" smtClean="0"/>
              <a:t>,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astronomi</a:t>
            </a:r>
            <a:r>
              <a:rPr lang="en-US" dirty="0" smtClean="0"/>
              <a:t>, </a:t>
            </a:r>
            <a:r>
              <a:rPr lang="en-US" dirty="0" err="1" smtClean="0"/>
              <a:t>navigasi</a:t>
            </a:r>
            <a:r>
              <a:rPr lang="en-US" dirty="0" smtClean="0"/>
              <a:t>, </a:t>
            </a:r>
            <a:r>
              <a:rPr lang="en-US" dirty="0" err="1" smtClean="0"/>
              <a:t>kedokteran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Perguruan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tinggi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Gresham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Thomas Smith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London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navigator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kapten</a:t>
            </a:r>
            <a:r>
              <a:rPr lang="en-US" dirty="0" smtClean="0"/>
              <a:t> </a:t>
            </a:r>
            <a:r>
              <a:rPr lang="en-US" dirty="0" err="1" smtClean="0"/>
              <a:t>milisi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armada </a:t>
            </a:r>
            <a:r>
              <a:rPr lang="en-US" dirty="0" err="1" smtClean="0"/>
              <a:t>pada</a:t>
            </a:r>
            <a:r>
              <a:rPr lang="en-US" dirty="0" smtClean="0"/>
              <a:t> 1588.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lama </a:t>
            </a:r>
            <a:r>
              <a:rPr lang="en-US" dirty="0" err="1" smtClean="0"/>
              <a:t>karena</a:t>
            </a:r>
            <a:r>
              <a:rPr lang="en-US" dirty="0" smtClean="0"/>
              <a:t> Sir Thomas Gresham (1519-1579)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38600" y="3429000"/>
            <a:ext cx="762000" cy="838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Lanjutan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Gresham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paruh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Sir Walter Raleigh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Earl of Northumberland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Thomas </a:t>
            </a:r>
            <a:r>
              <a:rPr lang="en-US" dirty="0" err="1" smtClean="0"/>
              <a:t>Harriot</a:t>
            </a:r>
            <a:r>
              <a:rPr lang="en-US" dirty="0" smtClean="0"/>
              <a:t> (1560-1621), Hues Robert </a:t>
            </a:r>
            <a:r>
              <a:rPr lang="en-US" dirty="0" err="1" smtClean="0"/>
              <a:t>dan</a:t>
            </a:r>
            <a:r>
              <a:rPr lang="en-US" dirty="0" smtClean="0"/>
              <a:t> Robert Warner,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Earle of Northumberland ‘s three magi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Harriot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Raleigh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Virginia. </a:t>
            </a:r>
          </a:p>
          <a:p>
            <a:r>
              <a:rPr lang="en-US" dirty="0" err="1" smtClean="0"/>
              <a:t>Harriot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Kepler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,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Descartes.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Grup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John Wells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yang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HM Naval </a:t>
            </a:r>
            <a:r>
              <a:rPr lang="en-US" dirty="0" err="1" smtClean="0"/>
              <a:t>di</a:t>
            </a:r>
            <a:r>
              <a:rPr lang="en-US" dirty="0" smtClean="0"/>
              <a:t> Deptford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paruh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. </a:t>
            </a:r>
            <a:endParaRPr lang="en-US" smtClean="0"/>
          </a:p>
          <a:p>
            <a:r>
              <a:rPr lang="en-US" smtClean="0"/>
              <a:t>Di </a:t>
            </a:r>
            <a:r>
              <a:rPr lang="en-US" dirty="0" err="1" smtClean="0"/>
              <a:t>rumah</a:t>
            </a:r>
            <a:r>
              <a:rPr lang="en-US" dirty="0" smtClean="0"/>
              <a:t> Well </a:t>
            </a:r>
            <a:r>
              <a:rPr lang="en-US" dirty="0" err="1" smtClean="0"/>
              <a:t>berkumpul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, </a:t>
            </a:r>
            <a:r>
              <a:rPr lang="en-US" dirty="0" err="1" smtClean="0"/>
              <a:t>Phineas</a:t>
            </a:r>
            <a:r>
              <a:rPr lang="en-US" dirty="0" smtClean="0"/>
              <a:t> </a:t>
            </a:r>
            <a:r>
              <a:rPr lang="en-US" dirty="0" err="1" smtClean="0"/>
              <a:t>Pett</a:t>
            </a:r>
            <a:r>
              <a:rPr lang="en-US" dirty="0" smtClean="0"/>
              <a:t>, Edward Stevens, Hugh </a:t>
            </a:r>
            <a:r>
              <a:rPr lang="en-US" dirty="0" err="1" smtClean="0"/>
              <a:t>Lyiard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Henry Goddard, ayah </a:t>
            </a:r>
            <a:r>
              <a:rPr lang="en-US" dirty="0" err="1" smtClean="0"/>
              <a:t>dari</a:t>
            </a:r>
            <a:r>
              <a:rPr lang="en-US" dirty="0" smtClean="0"/>
              <a:t> Jonathan Goddard yang </a:t>
            </a:r>
            <a:r>
              <a:rPr lang="en-US" dirty="0" err="1" smtClean="0"/>
              <a:t>menjadi</a:t>
            </a:r>
            <a:r>
              <a:rPr lang="en-US" dirty="0" smtClean="0"/>
              <a:t> professor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Gresham.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Gill Sans Ultra Bold Condensed" pitchFamily="34" charset="0"/>
              </a:rPr>
              <a:t>Percobaan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>
                <a:latin typeface="Gill Sans Ultra Bold Condensed" pitchFamily="34" charset="0"/>
              </a:rPr>
              <a:t>t</a:t>
            </a:r>
            <a:r>
              <a:rPr lang="en-US" dirty="0" err="1" smtClean="0">
                <a:latin typeface="Gill Sans Ultra Bold Condensed" pitchFamily="34" charset="0"/>
              </a:rPr>
              <a:t>entang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Kemagnetan</a:t>
            </a:r>
            <a:endParaRPr lang="en-US" dirty="0">
              <a:latin typeface="Gill Sans Ultra Bold Condense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51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Gill Sans Ultra Bold Condensed" pitchFamily="34" charset="0"/>
              </a:rPr>
              <a:t>Penyimpangan</a:t>
            </a:r>
            <a:r>
              <a:rPr lang="en-US" sz="3600" dirty="0" smtClean="0">
                <a:latin typeface="Gill Sans Ultra Bold Condensed" pitchFamily="34" charset="0"/>
              </a:rPr>
              <a:t> </a:t>
            </a:r>
            <a:r>
              <a:rPr lang="en-US" sz="3600" dirty="0" err="1" smtClean="0">
                <a:latin typeface="Gill Sans Ultra Bold Condensed" pitchFamily="34" charset="0"/>
              </a:rPr>
              <a:t>jarum</a:t>
            </a:r>
            <a:r>
              <a:rPr lang="en-US" sz="3600" dirty="0" smtClean="0">
                <a:latin typeface="Gill Sans Ultra Bold Condensed" pitchFamily="34" charset="0"/>
              </a:rPr>
              <a:t> </a:t>
            </a:r>
            <a:r>
              <a:rPr lang="en-US" sz="3600" dirty="0" err="1" smtClean="0">
                <a:latin typeface="Gill Sans Ultra Bold Condensed" pitchFamily="34" charset="0"/>
              </a:rPr>
              <a:t>kompas</a:t>
            </a:r>
            <a:r>
              <a:rPr lang="en-US" sz="3600" dirty="0" smtClean="0">
                <a:latin typeface="Gill Sans Ultra Bold Condensed" pitchFamily="34" charset="0"/>
              </a:rPr>
              <a:t> </a:t>
            </a:r>
            <a:r>
              <a:rPr lang="en-US" sz="3600" dirty="0" err="1" smtClean="0">
                <a:latin typeface="Gill Sans Ultra Bold Condensed" pitchFamily="34" charset="0"/>
              </a:rPr>
              <a:t>magnetik</a:t>
            </a:r>
            <a:endParaRPr lang="en-US" sz="3600" dirty="0">
              <a:latin typeface="Gill Sans Ultra Bold Condense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82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73152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kalender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perunggu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diperbaiki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Yunani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Arab</a:t>
            </a:r>
          </a:p>
          <a:p>
            <a:r>
              <a:rPr lang="en-US" dirty="0" err="1" smtClean="0">
                <a:sym typeface="Wingdings" pitchFamily="2" charset="2"/>
              </a:rPr>
              <a:t>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penerapan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pertanian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Pemanfaatan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penerapan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navigasi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pelayaran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Gill Sans Ultra Bold Condensed" pitchFamily="34" charset="0"/>
              </a:rPr>
              <a:t>Penyimpangan</a:t>
            </a:r>
            <a:r>
              <a:rPr lang="en-US" sz="3600" dirty="0" smtClean="0">
                <a:latin typeface="Gill Sans Ultra Bold Condensed" pitchFamily="34" charset="0"/>
              </a:rPr>
              <a:t> </a:t>
            </a:r>
            <a:r>
              <a:rPr lang="en-US" sz="3600" dirty="0" err="1" smtClean="0">
                <a:latin typeface="Gill Sans Ultra Bold Condensed" pitchFamily="34" charset="0"/>
              </a:rPr>
              <a:t>jarum</a:t>
            </a:r>
            <a:r>
              <a:rPr lang="en-US" sz="3600" dirty="0" smtClean="0">
                <a:latin typeface="Gill Sans Ultra Bold Condensed" pitchFamily="34" charset="0"/>
              </a:rPr>
              <a:t> </a:t>
            </a:r>
            <a:r>
              <a:rPr lang="en-US" sz="3600" dirty="0" err="1" smtClean="0">
                <a:latin typeface="Gill Sans Ultra Bold Condensed" pitchFamily="34" charset="0"/>
              </a:rPr>
              <a:t>kompas</a:t>
            </a:r>
            <a:r>
              <a:rPr lang="en-US" sz="3600" dirty="0" smtClean="0">
                <a:latin typeface="Gill Sans Ultra Bold Condensed" pitchFamily="34" charset="0"/>
              </a:rPr>
              <a:t> </a:t>
            </a:r>
            <a:r>
              <a:rPr lang="en-US" sz="3600" dirty="0" err="1" smtClean="0">
                <a:latin typeface="Gill Sans Ultra Bold Condensed" pitchFamily="34" charset="0"/>
              </a:rPr>
              <a:t>magnetik</a:t>
            </a:r>
            <a:endParaRPr lang="en-US" sz="3600" dirty="0">
              <a:latin typeface="Gill Sans Ultra Bold Condense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077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Gill Sans Ultra Bold Condensed" pitchFamily="34" charset="0"/>
              </a:rPr>
              <a:t>Bidang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matematika</a:t>
            </a:r>
            <a:endParaRPr lang="en-US" dirty="0">
              <a:latin typeface="Gill Sans Ultra Bold Condense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Gill Sans Ultra Bold Condensed" pitchFamily="34" charset="0"/>
              </a:rPr>
              <a:t>Bidang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pembuatan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kapal</a:t>
            </a:r>
            <a:endParaRPr lang="en-US" dirty="0">
              <a:latin typeface="Gill Sans Ultra Bold Condense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Gill Sans Ultra Bold Condensed" pitchFamily="34" charset="0"/>
              </a:rPr>
              <a:t>Gerakan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Ilmiah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di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Inggris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endParaRPr lang="en-US" dirty="0">
              <a:latin typeface="Gill Sans Ultra Bold Condense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Agency FB" pitchFamily="34" charset="0"/>
            </a:endParaRPr>
          </a:p>
          <a:p>
            <a:pPr algn="ctr">
              <a:buNone/>
            </a:pPr>
            <a:r>
              <a:rPr lang="en-US" sz="3600" dirty="0" err="1">
                <a:latin typeface="Agency FB" pitchFamily="34" charset="0"/>
              </a:rPr>
              <a:t>I</a:t>
            </a:r>
            <a:r>
              <a:rPr lang="en-US" sz="3600" dirty="0" err="1" smtClean="0">
                <a:latin typeface="Agency FB" pitchFamily="34" charset="0"/>
              </a:rPr>
              <a:t>lmuwan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Inggris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dari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abad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keenam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belas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smtClean="0">
                <a:latin typeface="Agency FB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Agency FB" pitchFamily="34" charset="0"/>
              </a:rPr>
              <a:t>lebih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memperhatikan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teknis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daripada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aspek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ideologis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dari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ilmu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astronomi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baru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penerapan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ilmu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pengetahuan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lebih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untuk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masalah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navigasi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dan</a:t>
            </a:r>
            <a:r>
              <a:rPr lang="en-US" sz="3600" b="1" dirty="0">
                <a:latin typeface="Agency FB" pitchFamily="34" charset="0"/>
              </a:rPr>
              <a:t> </a:t>
            </a:r>
            <a:r>
              <a:rPr lang="en-US" sz="3600" b="1" dirty="0" err="1">
                <a:latin typeface="Agency FB" pitchFamily="34" charset="0"/>
              </a:rPr>
              <a:t>komersial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daripada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untuk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masalah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industri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mekanik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dan</a:t>
            </a:r>
            <a:r>
              <a:rPr lang="en-US" sz="3600" dirty="0">
                <a:latin typeface="Agency FB" pitchFamily="34" charset="0"/>
              </a:rPr>
              <a:t> </a:t>
            </a:r>
            <a:r>
              <a:rPr lang="en-US" sz="3600" dirty="0" err="1">
                <a:latin typeface="Agency FB" pitchFamily="34" charset="0"/>
              </a:rPr>
              <a:t>kimia</a:t>
            </a:r>
            <a:r>
              <a:rPr lang="en-US" sz="3600" dirty="0" smtClean="0">
                <a:latin typeface="Agency FB" pitchFamily="34" charset="0"/>
              </a:rPr>
              <a:t>.</a:t>
            </a:r>
          </a:p>
          <a:p>
            <a:pPr algn="ctr">
              <a:buNone/>
            </a:pPr>
            <a:endParaRPr lang="en-US" sz="3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Gill Sans Ultra Bold Condensed" pitchFamily="34" charset="0"/>
              </a:rPr>
              <a:t>Gerakan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Ilmiah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di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r>
              <a:rPr lang="en-US" dirty="0" err="1" smtClean="0">
                <a:latin typeface="Gill Sans Ultra Bold Condensed" pitchFamily="34" charset="0"/>
              </a:rPr>
              <a:t>Inggris</a:t>
            </a:r>
            <a:r>
              <a:rPr lang="en-US" dirty="0" smtClean="0">
                <a:latin typeface="Gill Sans Ultra Bold Condensed" pitchFamily="34" charset="0"/>
              </a:rPr>
              <a:t> </a:t>
            </a:r>
            <a:endParaRPr lang="en-US" dirty="0">
              <a:latin typeface="Gill Sans Ultra Bold Condensed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1625600"/>
          <a:ext cx="7696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382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381000"/>
            <a:ext cx="8077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endParaRPr lang="en-US" dirty="0" smtClean="0"/>
          </a:p>
          <a:p>
            <a:r>
              <a:rPr lang="en-US" dirty="0" smtClean="0"/>
              <a:t>Negara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Porugis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Spanyol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Penjelajah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Genoese</a:t>
            </a:r>
          </a:p>
          <a:p>
            <a:r>
              <a:rPr lang="en-US" dirty="0" smtClean="0"/>
              <a:t>Henry sang navigator : </a:t>
            </a:r>
            <a:r>
              <a:rPr lang="en-US" dirty="0" err="1" smtClean="0"/>
              <a:t>Pertama</a:t>
            </a:r>
            <a:r>
              <a:rPr lang="en-US" dirty="0" smtClean="0"/>
              <a:t> kali yang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Barat</a:t>
            </a:r>
          </a:p>
          <a:p>
            <a:r>
              <a:rPr lang="en-US" dirty="0" smtClean="0"/>
              <a:t>Bartholomew Diaz 1489 :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Tanjung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endParaRPr lang="en-US" dirty="0" smtClean="0"/>
          </a:p>
          <a:p>
            <a:r>
              <a:rPr lang="en-US" dirty="0" smtClean="0"/>
              <a:t>Vasco </a:t>
            </a:r>
            <a:r>
              <a:rPr lang="en-US" dirty="0" err="1" smtClean="0"/>
              <a:t>da</a:t>
            </a:r>
            <a:r>
              <a:rPr lang="en-US" dirty="0" smtClean="0"/>
              <a:t> Gama 1497: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India</a:t>
            </a:r>
          </a:p>
          <a:p>
            <a:r>
              <a:rPr lang="en-US" dirty="0" err="1" smtClean="0"/>
              <a:t>Colombus</a:t>
            </a:r>
            <a:r>
              <a:rPr lang="en-US" dirty="0" smtClean="0"/>
              <a:t> 1492 :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Barat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penjelajahan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lintang</a:t>
            </a:r>
            <a:endParaRPr lang="en-US" dirty="0" smtClean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bulat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lintang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lintang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bintang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belahan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Johannes Muller</a:t>
            </a:r>
          </a:p>
          <a:p>
            <a:r>
              <a:rPr lang="en-US" dirty="0" err="1" smtClean="0"/>
              <a:t>Peeter</a:t>
            </a:r>
            <a:r>
              <a:rPr lang="en-US" dirty="0" smtClean="0"/>
              <a:t> </a:t>
            </a:r>
            <a:r>
              <a:rPr lang="en-US" dirty="0" err="1" smtClean="0"/>
              <a:t>Bennewitz</a:t>
            </a:r>
            <a:endParaRPr lang="en-US" dirty="0" smtClean="0"/>
          </a:p>
          <a:p>
            <a:r>
              <a:rPr lang="en-US" dirty="0" smtClean="0"/>
              <a:t>Martin </a:t>
            </a:r>
            <a:r>
              <a:rPr lang="en-US" dirty="0" err="1" smtClean="0"/>
              <a:t>Waldseemuller</a:t>
            </a:r>
            <a:endParaRPr lang="en-US" dirty="0" smtClean="0"/>
          </a:p>
          <a:p>
            <a:r>
              <a:rPr lang="en-US" dirty="0" err="1" smtClean="0"/>
              <a:t>Gemma</a:t>
            </a:r>
            <a:r>
              <a:rPr lang="en-US" dirty="0" smtClean="0"/>
              <a:t> </a:t>
            </a:r>
            <a:r>
              <a:rPr lang="en-US" dirty="0" err="1" smtClean="0"/>
              <a:t>Frisius</a:t>
            </a:r>
            <a:endParaRPr lang="en-US" dirty="0" smtClean="0"/>
          </a:p>
          <a:p>
            <a:r>
              <a:rPr lang="en-US" dirty="0" err="1" smtClean="0"/>
              <a:t>Gerrard</a:t>
            </a:r>
            <a:r>
              <a:rPr lang="en-US" dirty="0" smtClean="0"/>
              <a:t> Mercator</a:t>
            </a:r>
          </a:p>
          <a:p>
            <a:r>
              <a:rPr lang="en-US" dirty="0" smtClean="0"/>
              <a:t>Galileo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bola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endParaRPr lang="en-US" dirty="0" smtClean="0"/>
          </a:p>
          <a:p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Mercator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lintang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Penemuan</a:t>
            </a:r>
            <a:r>
              <a:rPr lang="en-US" dirty="0" smtClean="0"/>
              <a:t> jam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Galileo </a:t>
            </a:r>
            <a:r>
              <a:rPr lang="en-US" dirty="0" err="1" smtClean="0"/>
              <a:t>dan</a:t>
            </a:r>
            <a:r>
              <a:rPr lang="en-US" dirty="0" smtClean="0"/>
              <a:t> Christian Huygens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pendulum yang </a:t>
            </a:r>
            <a:r>
              <a:rPr lang="en-US" dirty="0" err="1" smtClean="0"/>
              <a:t>bergetar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amplitudo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954</Words>
  <Application>Microsoft Office PowerPoint</Application>
  <PresentationFormat>On-screen Show (4:3)</PresentationFormat>
  <Paragraphs>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Permulaan Aplikasi Sains Modern</vt:lpstr>
      <vt:lpstr>Awal Pemanfaatan Sains</vt:lpstr>
      <vt:lpstr>Pemanfaatan di bidang navigasi</vt:lpstr>
      <vt:lpstr>Slide 4</vt:lpstr>
      <vt:lpstr>Masalah yang timbul karena adanya penjelajahan </vt:lpstr>
      <vt:lpstr>Penentuan garis lintang</vt:lpstr>
      <vt:lpstr>Penentuan garis bujur</vt:lpstr>
      <vt:lpstr>Pembuatan peta datar permukaan bumi</vt:lpstr>
      <vt:lpstr>Penemuan jam mekanik dengan prinsip pendulum</vt:lpstr>
      <vt:lpstr>Sains di Inggris</vt:lpstr>
      <vt:lpstr>Slide 11</vt:lpstr>
      <vt:lpstr>Slide 12</vt:lpstr>
      <vt:lpstr>Slide 13</vt:lpstr>
      <vt:lpstr>Perguruan tinggi Gresham</vt:lpstr>
      <vt:lpstr>Lanjutan…</vt:lpstr>
      <vt:lpstr>Slide 16</vt:lpstr>
      <vt:lpstr>Slide 17</vt:lpstr>
      <vt:lpstr>Percobaan tentang Kemagnetan</vt:lpstr>
      <vt:lpstr>Penyimpangan jarum kompas magnetik</vt:lpstr>
      <vt:lpstr>Penyimpangan jarum kompas magnetik</vt:lpstr>
      <vt:lpstr>Bidang matematika</vt:lpstr>
      <vt:lpstr>Bidang pembuatan kapal</vt:lpstr>
      <vt:lpstr>Gerakan Ilmiah di Inggris </vt:lpstr>
      <vt:lpstr>Gerakan Ilmiah di Inggris </vt:lpstr>
      <vt:lpstr>Slide 25</vt:lpstr>
      <vt:lpstr>Slide 26</vt:lpstr>
      <vt:lpstr>Slide 27</vt:lpstr>
    </vt:vector>
  </TitlesOfParts>
  <Company>by Microsoft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duRhea pHEcAsaRhe</dc:creator>
  <cp:lastModifiedBy>User</cp:lastModifiedBy>
  <cp:revision>40</cp:revision>
  <dcterms:created xsi:type="dcterms:W3CDTF">2012-03-16T13:56:49Z</dcterms:created>
  <dcterms:modified xsi:type="dcterms:W3CDTF">2013-09-18T16:53:38Z</dcterms:modified>
</cp:coreProperties>
</file>