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1" r:id="rId4"/>
    <p:sldId id="279" r:id="rId5"/>
    <p:sldId id="290" r:id="rId6"/>
    <p:sldId id="280" r:id="rId7"/>
    <p:sldId id="281" r:id="rId8"/>
    <p:sldId id="282" r:id="rId9"/>
    <p:sldId id="283" r:id="rId10"/>
    <p:sldId id="284" r:id="rId11"/>
    <p:sldId id="292" r:id="rId12"/>
    <p:sldId id="285" r:id="rId13"/>
    <p:sldId id="286" r:id="rId14"/>
    <p:sldId id="287" r:id="rId15"/>
    <p:sldId id="288" r:id="rId16"/>
    <p:sldId id="289" r:id="rId17"/>
    <p:sldId id="294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610" autoAdjust="0"/>
    <p:restoredTop sz="95596" autoAdjust="0"/>
  </p:normalViewPr>
  <p:slideViewPr>
    <p:cSldViewPr>
      <p:cViewPr>
        <p:scale>
          <a:sx n="68" d="100"/>
          <a:sy n="68" d="100"/>
        </p:scale>
        <p:origin x="-18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98414-58CD-4B4F-864B-52ADE1BE8EAD}" type="datetimeFigureOut">
              <a:rPr lang="en-US" smtClean="0"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C9AEF-E8BF-47EA-A405-6460A5DC60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92C698-CA0E-465B-A8F4-D3A5B7BBF3D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F77874-B013-498B-8A0C-8E71F41121A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35818-EE81-4A7A-8A2F-F5E7B73690FF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23B1-EA3C-4F7E-BC40-B183CE8B7B3D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623B1-EA3C-4F7E-BC40-B183CE8B7B3D}" type="slidenum">
              <a:rPr lang="en-US"/>
              <a:pPr/>
              <a:t>6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197475"/>
            <a:ext cx="72390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83275"/>
            <a:ext cx="7239000" cy="441325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2725" y="152400"/>
            <a:ext cx="21145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152400"/>
            <a:ext cx="6191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152400"/>
            <a:ext cx="84582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31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Laut" TargetMode="External"/><Relationship Id="rId5" Type="http://schemas.openxmlformats.org/officeDocument/2006/relationships/hyperlink" Target="http://id.wikipedia.org/wiki/Wilayah_pesisir" TargetMode="External"/><Relationship Id="rId4" Type="http://schemas.openxmlformats.org/officeDocument/2006/relationships/hyperlink" Target="http://id.wikipedia.org/wiki/Sumberdaya_hayat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Pemanfaatan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Bahan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Pangan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Berbasis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Rumput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Laut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(</a:t>
            </a:r>
            <a:r>
              <a:rPr lang="en-US" sz="2400" i="1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Euchemma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i="1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cottonii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)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untuk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Meminimalisir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Problem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Defisiesi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Fe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Upaya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Peningkatan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Pola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Hidup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Sehat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Masyarakat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 Rounded MT Bold" pitchFamily="34" charset="0"/>
              </a:rPr>
              <a:t> Indonesia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33594" y="2357430"/>
            <a:ext cx="7239000" cy="441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err="1" smtClean="0">
                <a:solidFill>
                  <a:schemeClr val="tx1">
                    <a:lumMod val="75000"/>
                  </a:schemeClr>
                </a:solidFill>
              </a:rPr>
              <a:t>Inovasi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Difusi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Teknologi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bg2">
                    <a:lumMod val="50000"/>
                  </a:schemeClr>
                </a:solidFill>
              </a:rPr>
              <a:t>Pangan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oleh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Badraningsih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Lastariwati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rumput-laut.jpg"/>
          <p:cNvPicPr/>
          <p:nvPr/>
        </p:nvPicPr>
        <p:blipFill>
          <a:blip r:embed="rId3"/>
          <a:srcRect l="3036" t="4620" r="3239" b="4891"/>
          <a:stretch>
            <a:fillRect/>
          </a:stretch>
        </p:blipFill>
        <p:spPr>
          <a:xfrm>
            <a:off x="6643702" y="71414"/>
            <a:ext cx="2214578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mput-laut.jpg"/>
          <p:cNvPicPr/>
          <p:nvPr/>
        </p:nvPicPr>
        <p:blipFill>
          <a:blip r:embed="rId2"/>
          <a:srcRect l="3036" t="4620" r="3239" b="4891"/>
          <a:stretch>
            <a:fillRect/>
          </a:stretch>
        </p:blipFill>
        <p:spPr>
          <a:xfrm>
            <a:off x="2786050" y="2071678"/>
            <a:ext cx="4143404" cy="35719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Wilayah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potensial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pengembangan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budidaya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rumput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laut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Eucheuma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214422"/>
            <a:ext cx="7500990" cy="45767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Nusa Tenggara Barat (Lombok Barat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Lombok Selatan,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pantai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Utara Sumbawa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Besar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Sumba)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Nusa Tenggara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Timur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Maumere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Larantuka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Roti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selatan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Sulawesi Utara &amp;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Gorontalo</a:t>
            </a:r>
            <a:endParaRPr lang="en-US" sz="2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Sulawesi Tengah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Sulawesi Tenggara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&amp; Sulawesi Selatan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Kalimantan Barat 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&amp; Kalimantan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Timur</a:t>
            </a:r>
            <a:endParaRPr lang="en-US" sz="20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Kalimantan Selatan (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Pulau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Maluku (P.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Seram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Halmahera,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Aru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Kei)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Papua (Biak,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Sorong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071546"/>
            <a:ext cx="7429552" cy="4195762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en-US" sz="2800" dirty="0" smtClean="0"/>
              <a:t>	</a:t>
            </a:r>
            <a:r>
              <a:rPr lang="en-US" sz="2000" dirty="0" err="1" smtClean="0"/>
              <a:t>melimpahnya</a:t>
            </a:r>
            <a:r>
              <a:rPr lang="en-US" sz="2000" dirty="0" smtClean="0"/>
              <a:t> </a:t>
            </a:r>
            <a:r>
              <a:rPr lang="en-US" sz="2000" dirty="0" err="1" smtClean="0"/>
              <a:t>rumut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awam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disebabkan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lambannya</a:t>
            </a:r>
            <a:r>
              <a:rPr lang="en-US" sz="2000" dirty="0" smtClean="0"/>
              <a:t> </a:t>
            </a:r>
            <a:r>
              <a:rPr lang="en-US" sz="2000" dirty="0" err="1" smtClean="0"/>
              <a:t>difusi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dimasyarakat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tradisional.Diversifikasi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Olahan</a:t>
            </a:r>
            <a:r>
              <a:rPr lang="en-US" sz="2000" dirty="0" smtClean="0"/>
              <a:t> </a:t>
            </a:r>
            <a:r>
              <a:rPr lang="en-US" sz="2000" dirty="0" err="1" smtClean="0"/>
              <a:t>Rumput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inovasi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diupayakan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intervensi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pangan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skala</a:t>
            </a:r>
            <a:r>
              <a:rPr lang="en-US" sz="2000" dirty="0" smtClean="0"/>
              <a:t> </a:t>
            </a:r>
            <a:r>
              <a:rPr lang="en-US" sz="2000" dirty="0" err="1" smtClean="0"/>
              <a:t>rumah</a:t>
            </a:r>
            <a:r>
              <a:rPr lang="en-US" sz="2000" dirty="0" smtClean="0"/>
              <a:t> </a:t>
            </a:r>
            <a:r>
              <a:rPr lang="en-US" sz="2000" dirty="0" err="1" smtClean="0"/>
              <a:t>tangga</a:t>
            </a:r>
            <a:r>
              <a:rPr lang="en-US" sz="2000" dirty="0" smtClean="0"/>
              <a:t>.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lain :</a:t>
            </a: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85728"/>
            <a:ext cx="1640589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654032"/>
          </a:xfrm>
        </p:spPr>
        <p:txBody>
          <a:bodyPr/>
          <a:lstStyle/>
          <a:p>
            <a:r>
              <a:rPr lang="en-US" sz="3600" dirty="0" err="1" smtClean="0"/>
              <a:t>Produk</a:t>
            </a:r>
            <a:r>
              <a:rPr lang="en-US" sz="3600" dirty="0" smtClean="0"/>
              <a:t> </a:t>
            </a:r>
            <a:r>
              <a:rPr lang="en-US" sz="3600" dirty="0" err="1" smtClean="0"/>
              <a:t>olahan</a:t>
            </a:r>
            <a:r>
              <a:rPr lang="en-US" sz="3600" dirty="0" smtClean="0"/>
              <a:t> </a:t>
            </a:r>
            <a:r>
              <a:rPr lang="en-US" sz="3600" dirty="0" err="1" smtClean="0"/>
              <a:t>rumput</a:t>
            </a:r>
            <a:r>
              <a:rPr lang="en-US" sz="3600" dirty="0" smtClean="0"/>
              <a:t> </a:t>
            </a:r>
            <a:r>
              <a:rPr lang="en-US" sz="3600" dirty="0" err="1" smtClean="0"/>
              <a:t>laut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Agar-agar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/>
            <a:r>
              <a:rPr lang="en-US" dirty="0" err="1"/>
              <a:t>Manisan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/>
          <a:srcRect r="6818"/>
          <a:stretch>
            <a:fillRect/>
          </a:stretch>
        </p:blipFill>
        <p:spPr bwMode="auto">
          <a:xfrm>
            <a:off x="642910" y="2357430"/>
            <a:ext cx="3071834" cy="264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SANY0002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2357430"/>
            <a:ext cx="3119438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582594"/>
          </a:xfrm>
        </p:spPr>
        <p:txBody>
          <a:bodyPr/>
          <a:lstStyle/>
          <a:p>
            <a:r>
              <a:rPr lang="en-US" sz="3600" dirty="0" err="1" smtClean="0"/>
              <a:t>Produk</a:t>
            </a:r>
            <a:r>
              <a:rPr lang="en-US" sz="3600" dirty="0" smtClean="0"/>
              <a:t> </a:t>
            </a:r>
            <a:r>
              <a:rPr lang="en-US" sz="3600" dirty="0" err="1" smtClean="0"/>
              <a:t>olahan</a:t>
            </a:r>
            <a:r>
              <a:rPr lang="en-US" sz="3600" dirty="0" smtClean="0"/>
              <a:t> </a:t>
            </a:r>
            <a:r>
              <a:rPr lang="en-US" sz="3600" dirty="0" err="1" smtClean="0"/>
              <a:t>rumput</a:t>
            </a:r>
            <a:r>
              <a:rPr lang="en-US" sz="3600" dirty="0" smtClean="0"/>
              <a:t> </a:t>
            </a:r>
            <a:r>
              <a:rPr lang="en-US" sz="3600" dirty="0" err="1" smtClean="0"/>
              <a:t>laut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err="1"/>
              <a:t>Cendol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Dodol</a:t>
            </a:r>
            <a:r>
              <a:rPr lang="en-US" dirty="0" smtClean="0"/>
              <a:t>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pic>
        <p:nvPicPr>
          <p:cNvPr id="7" name="Content Placeholder 6" descr="es camnpur rumput laut.jpg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img19.jpg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7" y="2357431"/>
            <a:ext cx="357190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14546" y="5000636"/>
            <a:ext cx="66437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Produk</a:t>
            </a:r>
            <a:r>
              <a:rPr lang="en-US" sz="1800" dirty="0"/>
              <a:t> lain yang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olahan</a:t>
            </a:r>
            <a:r>
              <a:rPr lang="en-US" sz="1800" dirty="0"/>
              <a:t> </a:t>
            </a:r>
            <a:r>
              <a:rPr lang="en-US" sz="1800" dirty="0" err="1"/>
              <a:t>rumput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 </a:t>
            </a:r>
            <a:r>
              <a:rPr lang="en-US" sz="1800" dirty="0" err="1"/>
              <a:t>antara</a:t>
            </a:r>
            <a:r>
              <a:rPr lang="en-US" sz="1800" dirty="0"/>
              <a:t> lain : </a:t>
            </a:r>
            <a:r>
              <a:rPr lang="en-US" sz="1800" dirty="0" err="1"/>
              <a:t>nuget</a:t>
            </a:r>
            <a:r>
              <a:rPr lang="en-US" sz="1800" dirty="0"/>
              <a:t> </a:t>
            </a:r>
            <a:r>
              <a:rPr lang="en-US" sz="1800" dirty="0" err="1"/>
              <a:t>rumput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, </a:t>
            </a:r>
            <a:r>
              <a:rPr lang="en-US" sz="1800" dirty="0" err="1"/>
              <a:t>kerupuk</a:t>
            </a:r>
            <a:r>
              <a:rPr lang="en-US" sz="1800" dirty="0"/>
              <a:t> </a:t>
            </a:r>
            <a:r>
              <a:rPr lang="en-US" sz="1800" dirty="0" err="1"/>
              <a:t>rumput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, </a:t>
            </a:r>
            <a:r>
              <a:rPr lang="en-US" sz="1800" dirty="0" err="1"/>
              <a:t>nori</a:t>
            </a:r>
            <a:r>
              <a:rPr lang="en-US" sz="1800" dirty="0"/>
              <a:t> (</a:t>
            </a:r>
            <a:r>
              <a:rPr lang="en-US" sz="1800" dirty="0" err="1"/>
              <a:t>pembungkus</a:t>
            </a:r>
            <a:r>
              <a:rPr lang="en-US" sz="1800" dirty="0"/>
              <a:t> sushi), </a:t>
            </a:r>
            <a:r>
              <a:rPr lang="en-US" sz="1800" dirty="0" err="1"/>
              <a:t>permen</a:t>
            </a:r>
            <a:r>
              <a:rPr lang="en-US" sz="1800" dirty="0"/>
              <a:t> </a:t>
            </a:r>
            <a:r>
              <a:rPr lang="en-US" sz="1800" dirty="0" err="1"/>
              <a:t>rumput</a:t>
            </a:r>
            <a:r>
              <a:rPr lang="en-US" sz="1800" dirty="0"/>
              <a:t> </a:t>
            </a:r>
            <a:r>
              <a:rPr lang="en-US" sz="1800" dirty="0" err="1"/>
              <a:t>laut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jenis-jenis</a:t>
            </a:r>
            <a:r>
              <a:rPr lang="en-US" sz="1800" dirty="0"/>
              <a:t> </a:t>
            </a:r>
            <a:r>
              <a:rPr lang="en-US" sz="1800" dirty="0" err="1"/>
              <a:t>kudapan</a:t>
            </a:r>
            <a:r>
              <a:rPr lang="en-US" sz="1800" dirty="0"/>
              <a:t> </a:t>
            </a:r>
            <a:r>
              <a:rPr lang="en-US" sz="1800" dirty="0" err="1"/>
              <a:t>tradisional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ue lapi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286644" y="142852"/>
            <a:ext cx="1643074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Kemasan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Wadah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dipakai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sebaiknya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terbuat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plastik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konsumen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melihat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langsung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dalamnya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Perlu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bahwa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daya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tarik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olahan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terletak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pada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bentuk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aslinya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Ukuran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wadah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bermacam-macam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sesuai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harga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diberikan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2338397" cy="27129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00108"/>
            <a:ext cx="7648604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Pertama</a:t>
            </a:r>
            <a:r>
              <a:rPr lang="en-US" sz="22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memberikan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fondasi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kepada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bagi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terciptanya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partisipasi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efektif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2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Kedua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memungkinkan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lestarinya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suatu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masy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arakat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sosial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upaya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menanggulangi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masalahan</a:t>
            </a:r>
            <a:r>
              <a:rPr lang="en-US" sz="2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atas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(ADB)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maka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</a:t>
            </a:r>
            <a:r>
              <a:rPr lang="en-US" sz="2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akuka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mensosilisasikan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hasil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diversifikasi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olahan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pemberdayaan</a:t>
            </a:r>
            <a:r>
              <a:rPr lang="en-US" sz="2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wanita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keluarga</a:t>
            </a:r>
            <a:r>
              <a: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500462" cy="367997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Sosialisasi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785794"/>
            <a:ext cx="779148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Langkah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awal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pembelajaran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antar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lembaga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(PT),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Kementrian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esehatan</a:t>
            </a:r>
            <a:r>
              <a:rPr lang="en-US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Keme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ntrian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Pertanian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PKK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ngembangkan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kemit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Pelatihan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diver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sifikasi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olahan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penerapan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diharapkan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bisa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meminimalisir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defisiesi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Fe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upaya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peningkatan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sehat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stock photo : Three cute little girls - one, two and three years old"/>
          <p:cNvPicPr>
            <a:picLocks noChangeAspect="1" noChangeArrowheads="1"/>
          </p:cNvPicPr>
          <p:nvPr/>
        </p:nvPicPr>
        <p:blipFill>
          <a:blip r:embed="rId3"/>
          <a:srcRect t="4787" b="4255"/>
          <a:stretch>
            <a:fillRect/>
          </a:stretch>
        </p:blipFill>
        <p:spPr bwMode="auto">
          <a:xfrm>
            <a:off x="3214679" y="1643050"/>
            <a:ext cx="3357586" cy="32846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4414" y="1428736"/>
            <a:ext cx="7215238" cy="4191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Anemia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gizi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penyebab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tingginya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kematian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ibu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kematian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bayi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rendahnya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produktivitas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kerja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prestasi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olahraga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kemampuan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belajar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Anemia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karena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 smtClean="0"/>
              <a:t>Hb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alibri"/>
              </a:rPr>
              <a:t>↘ →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minimnya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oksigen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seluruh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tubuh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ADB </a:t>
            </a:r>
            <a:r>
              <a:rPr lang="en-US" sz="1800" dirty="0" smtClean="0">
                <a:solidFill>
                  <a:schemeClr val="tx1"/>
                </a:solidFill>
                <a:latin typeface="Calibri"/>
              </a:rPr>
              <a:t>→ </a:t>
            </a:r>
            <a:r>
              <a:rPr lang="en-US" sz="1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remaja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ibu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hamil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balita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sekolah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WUS,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produktif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lanjut</a:t>
            </a: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Angka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defisiensi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cukup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tinggi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 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Asia Tenggara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sendiri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prevelensi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defisiensi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lebih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79%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total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penderita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sebanyak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616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juta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8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Pendahuluan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500174"/>
            <a:ext cx="7315200" cy="4267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guna</a:t>
            </a:r>
            <a:r>
              <a:rPr lang="en-US" dirty="0" smtClean="0"/>
              <a:t> </a:t>
            </a:r>
            <a:r>
              <a:rPr lang="en-US" dirty="0" err="1" smtClean="0"/>
              <a:t>meminima-lisir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defisiensi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ter-sebut</a:t>
            </a:r>
            <a:r>
              <a:rPr lang="en-US" dirty="0" smtClean="0"/>
              <a:t>,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dicarinya</a:t>
            </a:r>
            <a:r>
              <a:rPr lang="en-US" dirty="0" smtClean="0"/>
              <a:t> alter-native 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pemanfaatan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local </a:t>
            </a:r>
            <a:r>
              <a:rPr lang="en-US" dirty="0" err="1" smtClean="0"/>
              <a:t>antara</a:t>
            </a:r>
            <a:r>
              <a:rPr lang="en-US" dirty="0" smtClean="0"/>
              <a:t> lain  </a:t>
            </a:r>
            <a:r>
              <a:rPr lang="en-US" dirty="0" err="1" smtClean="0"/>
              <a:t>rumput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id-ID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18" y="428604"/>
            <a:ext cx="6934200" cy="787400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Aspek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Sosio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Cultural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Teknologi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Pangan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Ace Crikey" pitchFamily="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500174"/>
            <a:ext cx="6934200" cy="46720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d-ID" sz="1600" dirty="0" smtClean="0"/>
              <a:t>Rumput laut adalah salah </a:t>
            </a:r>
            <a:r>
              <a:rPr lang="id-ID" sz="1600" dirty="0" smtClean="0">
                <a:solidFill>
                  <a:schemeClr val="accent4">
                    <a:lumMod val="50000"/>
                  </a:schemeClr>
                </a:solidFill>
              </a:rPr>
              <a:t>satu </a:t>
            </a:r>
            <a:r>
              <a:rPr lang="id-ID" sz="1600" u="sng" dirty="0" smtClean="0">
                <a:solidFill>
                  <a:schemeClr val="accent4">
                    <a:lumMod val="50000"/>
                  </a:schemeClr>
                </a:solidFill>
                <a:hlinkClick r:id="rId4" tooltip="Sumberdaya hayati"/>
              </a:rPr>
              <a:t>sumberdaya hayati</a:t>
            </a:r>
            <a:r>
              <a:rPr lang="id-ID" sz="1600" dirty="0" smtClean="0">
                <a:solidFill>
                  <a:schemeClr val="accent4">
                    <a:lumMod val="50000"/>
                  </a:schemeClr>
                </a:solidFill>
              </a:rPr>
              <a:t> yang terdapat di </a:t>
            </a:r>
            <a:r>
              <a:rPr lang="id-ID" sz="1600" u="sng" dirty="0" smtClean="0">
                <a:solidFill>
                  <a:schemeClr val="accent4">
                    <a:lumMod val="50000"/>
                  </a:schemeClr>
                </a:solidFill>
                <a:hlinkClick r:id="rId5" tooltip="Wilayah pesisir"/>
              </a:rPr>
              <a:t>wilayah pesisir</a:t>
            </a:r>
            <a:r>
              <a:rPr lang="id-ID" sz="1600" dirty="0" smtClean="0">
                <a:solidFill>
                  <a:schemeClr val="accent4">
                    <a:lumMod val="50000"/>
                  </a:schemeClr>
                </a:solidFill>
              </a:rPr>
              <a:t> dan </a:t>
            </a:r>
            <a:r>
              <a:rPr lang="id-ID" sz="1600" u="sng" dirty="0" smtClean="0">
                <a:solidFill>
                  <a:schemeClr val="accent4">
                    <a:lumMod val="50000"/>
                  </a:schemeClr>
                </a:solidFill>
                <a:hlinkClick r:id="rId6" tooltip="Laut"/>
              </a:rPr>
              <a:t>laut</a:t>
            </a:r>
            <a:r>
              <a:rPr lang="id-ID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id-ID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Selain </a:t>
            </a:r>
            <a:r>
              <a:rPr lang="id-ID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 bebas di alam, beberapa jenis rumput laut juga banyak dibudidayakan oleh sebagian masyarakat pesisir Indonesia.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kimia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terdiri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air (27,8%), protein (5,4%),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karbohidrat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(33,3%),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lemak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(8,6%)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kasar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(3%)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abu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(22,25%).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Selain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karbohidrat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protein,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lemak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juga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mengandung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enzim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nukleat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amino, vitamin (A,B,C,D, E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K),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mineral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nitrogen,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oksigen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kalsium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selenium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mikro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mineral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seperti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magnesium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natrium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Kandungan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asam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amino, vitamin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mineral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mencapai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10-20 kali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dibandingkan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tanaman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darat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6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428604"/>
            <a:ext cx="7429552" cy="469582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Adanya</a:t>
            </a:r>
            <a:r>
              <a:rPr lang="en-US" sz="2400" dirty="0" smtClean="0"/>
              <a:t> mineral </a:t>
            </a:r>
            <a:r>
              <a:rPr lang="en-US" sz="2400" dirty="0" err="1" smtClean="0"/>
              <a:t>esensial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meminimali</a:t>
            </a:r>
            <a:r>
              <a:rPr lang="en-US" sz="2400" dirty="0" smtClean="0"/>
              <a:t>-sir </a:t>
            </a:r>
            <a:r>
              <a:rPr lang="en-US" sz="2400" dirty="0" err="1" smtClean="0"/>
              <a:t>angka</a:t>
            </a:r>
            <a:r>
              <a:rPr lang="en-US" sz="2400" dirty="0" smtClean="0"/>
              <a:t> </a:t>
            </a:r>
            <a:r>
              <a:rPr lang="en-US" sz="2400" dirty="0" err="1" smtClean="0"/>
              <a:t>defisiensi</a:t>
            </a:r>
            <a:r>
              <a:rPr lang="en-US" sz="2400" dirty="0" smtClean="0"/>
              <a:t> </a:t>
            </a:r>
            <a:r>
              <a:rPr lang="en-US" sz="2400" dirty="0" err="1" smtClean="0"/>
              <a:t>zat</a:t>
            </a:r>
            <a:r>
              <a:rPr lang="en-US" sz="2400" dirty="0" smtClean="0"/>
              <a:t> </a:t>
            </a:r>
            <a:r>
              <a:rPr lang="en-US" sz="2400" dirty="0" err="1" smtClean="0"/>
              <a:t>besi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Indonesia. 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 </a:t>
            </a:r>
            <a:r>
              <a:rPr lang="en-US" sz="2400" dirty="0" err="1" smtClean="0"/>
              <a:t>ber</a:t>
            </a:r>
            <a:r>
              <a:rPr lang="en-US" sz="2400" dirty="0" smtClean="0"/>
              <a:t>-basis </a:t>
            </a:r>
            <a:r>
              <a:rPr lang="en-US" sz="2400" dirty="0" err="1" smtClean="0"/>
              <a:t>rumput</a:t>
            </a:r>
            <a:r>
              <a:rPr lang="en-US" sz="2400" dirty="0" smtClean="0"/>
              <a:t> </a:t>
            </a:r>
            <a:r>
              <a:rPr lang="en-US" sz="2400" dirty="0" err="1" smtClean="0"/>
              <a:t>laut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diolah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hidangan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: </a:t>
            </a:r>
            <a:r>
              <a:rPr lang="en-US" sz="2400" dirty="0" err="1" smtClean="0"/>
              <a:t>kudapan</a:t>
            </a:r>
            <a:r>
              <a:rPr lang="en-US" sz="2400" dirty="0" smtClean="0"/>
              <a:t>, </a:t>
            </a:r>
            <a:r>
              <a:rPr lang="en-US" sz="2400" dirty="0" err="1" smtClean="0"/>
              <a:t>minuman</a:t>
            </a:r>
            <a:r>
              <a:rPr lang="en-US" sz="2400" dirty="0" smtClean="0"/>
              <a:t>, </a:t>
            </a:r>
            <a:r>
              <a:rPr lang="en-US" sz="2400" dirty="0" err="1" smtClean="0"/>
              <a:t>lauk</a:t>
            </a:r>
            <a:r>
              <a:rPr lang="en-US" sz="2400" dirty="0" smtClean="0"/>
              <a:t> </a:t>
            </a:r>
            <a:r>
              <a:rPr lang="en-US" sz="2400" dirty="0" err="1" smtClean="0"/>
              <a:t>pauk</a:t>
            </a:r>
            <a:r>
              <a:rPr lang="en-US" sz="2400" dirty="0" smtClean="0"/>
              <a:t>, </a:t>
            </a:r>
            <a:r>
              <a:rPr lang="en-US" sz="2400" dirty="0" err="1" smtClean="0"/>
              <a:t>sayur</a:t>
            </a:r>
            <a:r>
              <a:rPr lang="en-US" sz="2400" dirty="0" smtClean="0"/>
              <a:t>,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olahan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pengolahan</a:t>
            </a:r>
            <a:r>
              <a:rPr lang="en-US" sz="2400" dirty="0" smtClean="0"/>
              <a:t> </a:t>
            </a:r>
            <a:r>
              <a:rPr lang="en-US" sz="2400" dirty="0" err="1" smtClean="0"/>
              <a:t>pangan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err="1" smtClean="0"/>
              <a:t>Mengingat</a:t>
            </a:r>
            <a:r>
              <a:rPr lang="en-US" sz="2400" dirty="0" smtClean="0"/>
              <a:t> </a:t>
            </a:r>
            <a:r>
              <a:rPr lang="en-US" sz="2400" dirty="0" err="1" smtClean="0"/>
              <a:t>dewasa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peduli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kebutuhaan</a:t>
            </a:r>
            <a:r>
              <a:rPr lang="en-US" sz="2400" dirty="0" smtClean="0"/>
              <a:t> </a:t>
            </a:r>
            <a:r>
              <a:rPr lang="en-US" sz="2400" dirty="0" err="1" smtClean="0"/>
              <a:t>faali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571480"/>
            <a:ext cx="6934200" cy="71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Aspek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Sosio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Cultural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Teknologi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75000"/>
                  </a:schemeClr>
                </a:solidFill>
                <a:latin typeface="Ace Crikey" pitchFamily="2" charset="0"/>
              </a:rPr>
              <a:t>Pangan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8794" y="1643050"/>
            <a:ext cx="69342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Peranan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keluarga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elemen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terkecil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masalah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diharapkan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menunjang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tercapainya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status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maksimal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serta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terpenuhinya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kebutuhan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mineral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esesial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berupa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(Fe)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melalui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pemanfaatan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bahan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pangan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berbasis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laut.dalam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konsumsi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kesehariannya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Pemecahan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80772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Keberhasilan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difusi</a:t>
            </a:r>
            <a:r>
              <a:rPr lang="en-US" sz="2800" dirty="0" smtClean="0"/>
              <a:t> </a:t>
            </a:r>
            <a:r>
              <a:rPr lang="en-US" sz="2800" dirty="0" err="1" smtClean="0"/>
              <a:t>iptek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ditentukan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kesesuaian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dikembangkan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, </a:t>
            </a:r>
            <a:r>
              <a:rPr lang="en-US" sz="2800" dirty="0" err="1" smtClean="0"/>
              <a:t>kemampuan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mengakses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mengimplementasikan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,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mekanisme</a:t>
            </a:r>
            <a:r>
              <a:rPr lang="en-US" sz="2800" dirty="0" smtClean="0"/>
              <a:t>/</a:t>
            </a:r>
            <a:r>
              <a:rPr lang="en-US" sz="2800" dirty="0" err="1" smtClean="0"/>
              <a:t>proses</a:t>
            </a:r>
            <a:r>
              <a:rPr lang="en-US" sz="2800" dirty="0" smtClean="0"/>
              <a:t> transfer </a:t>
            </a:r>
            <a:r>
              <a:rPr lang="en-US" sz="2800" dirty="0" err="1" smtClean="0"/>
              <a:t>teknologi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latin typeface="+mj-lt"/>
                <a:ea typeface="+mj-ea"/>
                <a:cs typeface="+mj-cs"/>
              </a:rPr>
              <a:t>Diversivikasi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olahan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rumput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laut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285860"/>
            <a:ext cx="7648604" cy="42672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merupakan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ganggang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hidup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tergolong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thallophyta</a:t>
            </a:r>
            <a:r>
              <a:rPr lang="en-US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4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  <a:buNone/>
            </a:pPr>
            <a:endParaRPr lang="en-US" sz="2400" i="1" dirty="0"/>
          </a:p>
          <a:p>
            <a:pPr algn="just">
              <a:lnSpc>
                <a:spcPct val="150000"/>
              </a:lnSpc>
              <a:buNone/>
            </a:pPr>
            <a:endParaRPr lang="en-US" sz="24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potensial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dimaksud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disini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adalah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jenis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rumput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sudah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diketahui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dapat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digunakan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diberbagai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sebagai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sumber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karagin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agar-agar,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alginat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2400" dirty="0"/>
          </a:p>
        </p:txBody>
      </p:sp>
      <p:pic>
        <p:nvPicPr>
          <p:cNvPr id="4" name="Picture 3" descr="distribution_of_coral_mangrove_and_seagrass_diversity2.jpg"/>
          <p:cNvPicPr/>
          <p:nvPr/>
        </p:nvPicPr>
        <p:blipFill>
          <a:blip r:embed="rId2"/>
          <a:srcRect t="66292"/>
          <a:stretch>
            <a:fillRect/>
          </a:stretch>
        </p:blipFill>
        <p:spPr>
          <a:xfrm>
            <a:off x="2714612" y="2428868"/>
            <a:ext cx="4143404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28868"/>
            <a:ext cx="3214042" cy="2495563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Wilayah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potensial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pengembangan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budidaya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rumput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laut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Eucheuma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357298"/>
            <a:ext cx="7358114" cy="44339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perairan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pantai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Sabang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Sumatera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Barat 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Pesisir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Selatan,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Mentawai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Riau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Kepulauan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Riau,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Batam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Sumatera Selat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 &amp; Bangka Belitung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Banten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dekat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Ujung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Kulon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Teluk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Ba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nten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/P.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Panjang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DKI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 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Kepu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lauan</a:t>
            </a:r>
            <a:r>
              <a:rPr lang="en-US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Seribu</a:t>
            </a:r>
            <a:r>
              <a:rPr lang="en-US" sz="2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Tengah 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Karimun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Jawa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Timur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Situbondo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Banyuwangi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Selatan, Madura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Bali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(Nusa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Gunung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Payung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Nusa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Penida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Nusa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Lembongan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Buleleng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owerpoint-template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91A917"/>
      </a:lt2>
      <a:accent1>
        <a:srgbClr val="CAE331"/>
      </a:accent1>
      <a:accent2>
        <a:srgbClr val="B1C022"/>
      </a:accent2>
      <a:accent3>
        <a:srgbClr val="FFFFFF"/>
      </a:accent3>
      <a:accent4>
        <a:srgbClr val="404040"/>
      </a:accent4>
      <a:accent5>
        <a:srgbClr val="E1EFAD"/>
      </a:accent5>
      <a:accent6>
        <a:srgbClr val="A0AE1E"/>
      </a:accent6>
      <a:hlink>
        <a:srgbClr val="DFE779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72AB15"/>
        </a:lt2>
        <a:accent1>
          <a:srgbClr val="B8E232"/>
        </a:accent1>
        <a:accent2>
          <a:srgbClr val="8EBE24"/>
        </a:accent2>
        <a:accent3>
          <a:srgbClr val="FFFFFF"/>
        </a:accent3>
        <a:accent4>
          <a:srgbClr val="404040"/>
        </a:accent4>
        <a:accent5>
          <a:srgbClr val="D8EEAD"/>
        </a:accent5>
        <a:accent6>
          <a:srgbClr val="80AC20"/>
        </a:accent6>
        <a:hlink>
          <a:srgbClr val="BCE47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91A917"/>
        </a:lt2>
        <a:accent1>
          <a:srgbClr val="CAE331"/>
        </a:accent1>
        <a:accent2>
          <a:srgbClr val="B1C022"/>
        </a:accent2>
        <a:accent3>
          <a:srgbClr val="FFFFFF"/>
        </a:accent3>
        <a:accent4>
          <a:srgbClr val="404040"/>
        </a:accent4>
        <a:accent5>
          <a:srgbClr val="E1EFAD"/>
        </a:accent5>
        <a:accent6>
          <a:srgbClr val="A0AE1E"/>
        </a:accent6>
        <a:hlink>
          <a:srgbClr val="DFE77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248</TotalTime>
  <Words>857</Words>
  <Application>Microsoft Office PowerPoint</Application>
  <PresentationFormat>On-screen Show (4:3)</PresentationFormat>
  <Paragraphs>69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powerpoint-template</vt:lpstr>
      <vt:lpstr>Pemanfaatan Bahan Pangan Berbasis Rumput Laut (Euchemma cottonii) untuk Meminimalisir Problem Defisiesi Fe sebagai Upaya Peningkatan Pola Hidup Sehat Masyarakat Indonesia</vt:lpstr>
      <vt:lpstr>Pendahuluan </vt:lpstr>
      <vt:lpstr>Slide 3</vt:lpstr>
      <vt:lpstr>Aspek Sosio Cultural Teknologi Pangan</vt:lpstr>
      <vt:lpstr>Slide 5</vt:lpstr>
      <vt:lpstr>Aspek Sosio Cultural Teknologi Pangan</vt:lpstr>
      <vt:lpstr>Pemecahan Masalah</vt:lpstr>
      <vt:lpstr>Diversivikasi olahan rumput laut</vt:lpstr>
      <vt:lpstr>Wilayah potensial untuk pengembangan budidaya rumput laut Eucheuma </vt:lpstr>
      <vt:lpstr>Wilayah potensial untuk pengembangan budidaya rumput laut Eucheuma </vt:lpstr>
      <vt:lpstr>Slide 11</vt:lpstr>
      <vt:lpstr>Produk olahan rumput laut</vt:lpstr>
      <vt:lpstr>Produk olahan rumput laut</vt:lpstr>
      <vt:lpstr>Kemasan </vt:lpstr>
      <vt:lpstr>Sosialisasi </vt:lpstr>
      <vt:lpstr>Sosialisasi </vt:lpstr>
      <vt:lpstr>Slide 17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Pemanfaatan Bahan Pangan Berbasis Rumput Laut (Euchemma cottonii) untuk Meminimalisir Problem Defisiesi Fe sebagai Upaya Peningkatan Pola Hidup Sehat Masyarakat Indonesia</dc:title>
  <dc:creator>Owners</dc:creator>
  <cp:lastModifiedBy>FADHILA PRATAMASARI</cp:lastModifiedBy>
  <cp:revision>33</cp:revision>
  <dcterms:created xsi:type="dcterms:W3CDTF">2010-06-06T10:46:53Z</dcterms:created>
  <dcterms:modified xsi:type="dcterms:W3CDTF">2010-06-17T02:36:52Z</dcterms:modified>
</cp:coreProperties>
</file>