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395E25-8F73-4A15-94F6-EAAAC99C3E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2FA05E-D7B3-4200-8760-C0E70F0A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1 SKS KLAS F 7.1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haroni" pitchFamily="2" charset="-79"/>
                <a:cs typeface="Aharoni" pitchFamily="2" charset="-79"/>
              </a:rPr>
              <a:t>SEMINAR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pemakalah</a:t>
            </a:r>
            <a:r>
              <a:rPr lang="en-US" dirty="0" smtClean="0"/>
              <a:t>/</a:t>
            </a:r>
            <a:r>
              <a:rPr lang="en-US" dirty="0" err="1" smtClean="0"/>
              <a:t>pembicara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dg </a:t>
            </a:r>
            <a:r>
              <a:rPr lang="en-US" dirty="0" err="1" smtClean="0"/>
              <a:t>kemampuan</a:t>
            </a:r>
            <a:endParaRPr lang="en-US" dirty="0" smtClean="0"/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smtClean="0"/>
              <a:t> : A4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. 15 </a:t>
            </a:r>
            <a:r>
              <a:rPr lang="en-US" dirty="0" err="1" smtClean="0"/>
              <a:t>halaman</a:t>
            </a:r>
            <a:r>
              <a:rPr lang="en-US" dirty="0" smtClean="0"/>
              <a:t>, min. 8 </a:t>
            </a:r>
            <a:r>
              <a:rPr lang="en-US" dirty="0" err="1" smtClean="0"/>
              <a:t>hal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Spasi</a:t>
            </a:r>
            <a:r>
              <a:rPr lang="en-US" dirty="0" smtClean="0"/>
              <a:t> 1,5 </a:t>
            </a:r>
            <a:r>
              <a:rPr lang="en-US" dirty="0" err="1" smtClean="0"/>
              <a:t>spasi</a:t>
            </a:r>
            <a:endParaRPr lang="en-US" dirty="0" smtClean="0"/>
          </a:p>
          <a:p>
            <a:r>
              <a:rPr lang="en-US" dirty="0" smtClean="0"/>
              <a:t>Margin </a:t>
            </a:r>
            <a:r>
              <a:rPr lang="en-US" dirty="0" err="1" smtClean="0"/>
              <a:t>kiri</a:t>
            </a:r>
            <a:r>
              <a:rPr lang="en-US" dirty="0" smtClean="0"/>
              <a:t> 3,5, </a:t>
            </a:r>
            <a:r>
              <a:rPr lang="en-US" dirty="0" err="1" smtClean="0"/>
              <a:t>atas</a:t>
            </a:r>
            <a:r>
              <a:rPr lang="en-US" dirty="0" smtClean="0"/>
              <a:t> 3,5, </a:t>
            </a:r>
            <a:r>
              <a:rPr lang="en-US" dirty="0" err="1" smtClean="0"/>
              <a:t>bawah</a:t>
            </a:r>
            <a:r>
              <a:rPr lang="en-US" dirty="0" smtClean="0"/>
              <a:t> 2,5 </a:t>
            </a:r>
            <a:r>
              <a:rPr lang="en-US" dirty="0" err="1" smtClean="0"/>
              <a:t>kanan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Gambar</a:t>
            </a:r>
            <a:r>
              <a:rPr lang="en-US" dirty="0" smtClean="0"/>
              <a:t> : </a:t>
            </a:r>
            <a:r>
              <a:rPr lang="en-US" dirty="0" err="1" smtClean="0"/>
              <a:t>judul</a:t>
            </a:r>
            <a:endParaRPr lang="en-US" dirty="0" smtClean="0"/>
          </a:p>
          <a:p>
            <a:r>
              <a:rPr lang="en-US" dirty="0" err="1" smtClean="0"/>
              <a:t>Tabel</a:t>
            </a:r>
            <a:r>
              <a:rPr lang="en-US" dirty="0" smtClean="0"/>
              <a:t> : </a:t>
            </a:r>
            <a:r>
              <a:rPr lang="en-US" dirty="0" err="1" smtClean="0"/>
              <a:t>judul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: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r>
              <a:rPr lang="en-US" dirty="0" err="1" smtClean="0"/>
              <a:t>Penjilidan</a:t>
            </a:r>
            <a:r>
              <a:rPr lang="en-US" dirty="0" smtClean="0"/>
              <a:t>: staples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SEMINAR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hsl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pemikiran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(</a:t>
            </a:r>
            <a:r>
              <a:rPr lang="en-US" dirty="0" err="1" smtClean="0"/>
              <a:t>peserta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Penyamp</a:t>
            </a:r>
            <a:r>
              <a:rPr lang="en-US" dirty="0" smtClean="0"/>
              <a:t> </a:t>
            </a:r>
            <a:r>
              <a:rPr lang="en-US" dirty="0" err="1" smtClean="0"/>
              <a:t>mtri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sumber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hsl</a:t>
            </a:r>
            <a:r>
              <a:rPr lang="en-US" dirty="0" smtClean="0"/>
              <a:t> </a:t>
            </a:r>
            <a:r>
              <a:rPr lang="en-US" dirty="0" err="1" smtClean="0"/>
              <a:t>pemikirannya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hsl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penelitian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kajian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ulasan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 err="1" smtClean="0">
                <a:solidFill>
                  <a:srgbClr val="FF0000"/>
                </a:solidFill>
              </a:rPr>
              <a:t>penemuan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karya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tulis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nontulis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forum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Seminar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forum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mengikuiti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samping</a:t>
            </a:r>
            <a:r>
              <a:rPr lang="en-US" dirty="0" smtClean="0"/>
              <a:t> seminar </a:t>
            </a:r>
            <a:r>
              <a:rPr lang="en-US" dirty="0" err="1" smtClean="0"/>
              <a:t>ada</a:t>
            </a:r>
            <a:r>
              <a:rPr lang="en-US" dirty="0" smtClean="0"/>
              <a:t> forum </a:t>
            </a:r>
            <a:r>
              <a:rPr lang="en-US" dirty="0" err="1" smtClean="0"/>
              <a:t>ilmiah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seminar,  </a:t>
            </a:r>
            <a:r>
              <a:rPr lang="en-US" dirty="0" err="1" smtClean="0"/>
              <a:t>yaitu</a:t>
            </a:r>
            <a:r>
              <a:rPr lang="en-US" dirty="0" smtClean="0"/>
              <a:t>: workshop, </a:t>
            </a:r>
            <a:r>
              <a:rPr lang="en-US" dirty="0" err="1" smtClean="0"/>
              <a:t>bedah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(</a:t>
            </a:r>
            <a:r>
              <a:rPr lang="en-US" dirty="0" err="1" smtClean="0"/>
              <a:t>sarasehan</a:t>
            </a:r>
            <a:r>
              <a:rPr lang="en-US" dirty="0" smtClean="0"/>
              <a:t>), </a:t>
            </a:r>
            <a:r>
              <a:rPr lang="en-US" dirty="0" err="1" smtClean="0"/>
              <a:t>konferensi</a:t>
            </a:r>
            <a:r>
              <a:rPr lang="en-US" dirty="0" smtClean="0"/>
              <a:t>, </a:t>
            </a:r>
            <a:r>
              <a:rPr lang="en-US" dirty="0" err="1" smtClean="0"/>
              <a:t>simposium</a:t>
            </a:r>
            <a:r>
              <a:rPr lang="en-US" dirty="0" smtClean="0"/>
              <a:t>, </a:t>
            </a:r>
            <a:r>
              <a:rPr lang="en-US" dirty="0" err="1" smtClean="0"/>
              <a:t>konggres</a:t>
            </a:r>
            <a:r>
              <a:rPr lang="en-US" dirty="0" smtClean="0"/>
              <a:t>, </a:t>
            </a:r>
            <a:r>
              <a:rPr lang="en-US" dirty="0" err="1" smtClean="0"/>
              <a:t>muktamar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seminar :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/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</a:t>
            </a:r>
            <a:r>
              <a:rPr lang="en-US" dirty="0" smtClean="0"/>
              <a:t> a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 smtClean="0"/>
              <a:t>comitte</a:t>
            </a:r>
            <a:r>
              <a:rPr lang="en-US" dirty="0" smtClean="0"/>
              <a:t>: steering </a:t>
            </a:r>
            <a:r>
              <a:rPr lang="en-US" dirty="0" err="1" smtClean="0"/>
              <a:t>dan</a:t>
            </a:r>
            <a:r>
              <a:rPr lang="en-US" dirty="0" smtClean="0"/>
              <a:t> organizing</a:t>
            </a:r>
          </a:p>
          <a:p>
            <a:r>
              <a:rPr lang="en-US" dirty="0" err="1" smtClean="0"/>
              <a:t>Mengadakan</a:t>
            </a:r>
            <a:r>
              <a:rPr lang="en-US" dirty="0" smtClean="0"/>
              <a:t> pertemuan2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endParaRPr lang="en-US" dirty="0" smtClean="0"/>
          </a:p>
          <a:p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/</a:t>
            </a:r>
            <a:r>
              <a:rPr lang="en-US" dirty="0" err="1" smtClean="0"/>
              <a:t>diangkat</a:t>
            </a:r>
            <a:endParaRPr lang="en-US" dirty="0" smtClean="0"/>
          </a:p>
          <a:p>
            <a:r>
              <a:rPr lang="en-US" dirty="0" err="1" smtClean="0"/>
              <a:t>Comiitte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dg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masing2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 </a:t>
            </a:r>
            <a:r>
              <a:rPr lang="en-US" dirty="0" err="1" smtClean="0"/>
              <a:t>kelas</a:t>
            </a:r>
            <a:r>
              <a:rPr lang="en-US" dirty="0" smtClean="0"/>
              <a:t> F1 ‘08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Perkembang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err="1" smtClean="0"/>
              <a:t>Mematangkan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skipsi</a:t>
            </a:r>
            <a:endParaRPr lang="en-US" dirty="0" smtClean="0"/>
          </a:p>
          <a:p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bid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berkarya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Transmutasi</a:t>
            </a:r>
            <a:r>
              <a:rPr lang="en-US" dirty="0" smtClean="0"/>
              <a:t> virus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Mempersipkan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pemakalah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Ketentuan2 </a:t>
            </a:r>
            <a:r>
              <a:rPr lang="en-US" dirty="0" err="1" smtClean="0"/>
              <a:t>berkaitan</a:t>
            </a:r>
            <a:r>
              <a:rPr lang="en-US" dirty="0" smtClean="0"/>
              <a:t> dg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(participant)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moderator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notulen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penambat</a:t>
            </a:r>
            <a:r>
              <a:rPr lang="en-US" dirty="0" smtClean="0"/>
              <a:t>/</a:t>
            </a:r>
            <a:r>
              <a:rPr lang="en-US" dirty="0" err="1" smtClean="0"/>
              <a:t>pembahas</a:t>
            </a:r>
            <a:endParaRPr lang="en-US" dirty="0" smtClean="0"/>
          </a:p>
          <a:p>
            <a:r>
              <a:rPr lang="en-US" dirty="0" err="1" smtClean="0"/>
              <a:t>Comitte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seminar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seminar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/saran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</TotalTime>
  <Words>285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 1 SKS KLAS F 7.1</vt:lpstr>
      <vt:lpstr>DEFINISI</vt:lpstr>
      <vt:lpstr>Slide 3</vt:lpstr>
      <vt:lpstr>Jenis seminar</vt:lpstr>
      <vt:lpstr>Apa hasil dari seminar?</vt:lpstr>
      <vt:lpstr>Ap a yang perlu dipersiapkan</vt:lpstr>
      <vt:lpstr>Seminar kelas F1 ‘08</vt:lpstr>
      <vt:lpstr>Yang penting berikutnya:</vt:lpstr>
      <vt:lpstr>Ketentuan2 berkaitan dg seminar</vt:lpstr>
      <vt:lpstr>Ketentuan teknis pemakalah/pembicara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SKS KLAS F 7.1</dc:title>
  <dc:creator>Inspiron</dc:creator>
  <cp:lastModifiedBy>Inspiron</cp:lastModifiedBy>
  <cp:revision>13</cp:revision>
  <dcterms:created xsi:type="dcterms:W3CDTF">2011-09-19T05:19:20Z</dcterms:created>
  <dcterms:modified xsi:type="dcterms:W3CDTF">2011-09-26T05:35:34Z</dcterms:modified>
</cp:coreProperties>
</file>