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91BAA6-BEAD-48D1-83A6-F1CF3E79A2A6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AFAF5D-12CA-493E-AE8A-C9E4B5282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1BAA6-BEAD-48D1-83A6-F1CF3E79A2A6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FAF5D-12CA-493E-AE8A-C9E4B5282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991BAA6-BEAD-48D1-83A6-F1CF3E79A2A6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AFAF5D-12CA-493E-AE8A-C9E4B5282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1BAA6-BEAD-48D1-83A6-F1CF3E79A2A6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FAF5D-12CA-493E-AE8A-C9E4B5282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91BAA6-BEAD-48D1-83A6-F1CF3E79A2A6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4AFAF5D-12CA-493E-AE8A-C9E4B5282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1BAA6-BEAD-48D1-83A6-F1CF3E79A2A6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FAF5D-12CA-493E-AE8A-C9E4B5282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1BAA6-BEAD-48D1-83A6-F1CF3E79A2A6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FAF5D-12CA-493E-AE8A-C9E4B5282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1BAA6-BEAD-48D1-83A6-F1CF3E79A2A6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FAF5D-12CA-493E-AE8A-C9E4B5282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91BAA6-BEAD-48D1-83A6-F1CF3E79A2A6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FAF5D-12CA-493E-AE8A-C9E4B5282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1BAA6-BEAD-48D1-83A6-F1CF3E79A2A6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FAF5D-12CA-493E-AE8A-C9E4B5282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1BAA6-BEAD-48D1-83A6-F1CF3E79A2A6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FAF5D-12CA-493E-AE8A-C9E4B5282A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991BAA6-BEAD-48D1-83A6-F1CF3E79A2A6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4AFAF5D-12CA-493E-AE8A-C9E4B5282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Workshop </a:t>
            </a:r>
            <a:r>
              <a:rPr lang="en-US" dirty="0" err="1" smtClean="0"/>
              <a:t>ptk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038600"/>
            <a:ext cx="5114778" cy="1101248"/>
          </a:xfrm>
        </p:spPr>
        <p:txBody>
          <a:bodyPr/>
          <a:lstStyle/>
          <a:p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PPM </a:t>
            </a:r>
            <a:r>
              <a:rPr lang="en-US" dirty="0" err="1" smtClean="0"/>
              <a:t>di</a:t>
            </a:r>
            <a:endParaRPr lang="en-US" dirty="0" smtClean="0"/>
          </a:p>
          <a:p>
            <a:r>
              <a:rPr lang="en-US" dirty="0" smtClean="0"/>
              <a:t>SMK </a:t>
            </a:r>
            <a:r>
              <a:rPr lang="en-US" dirty="0" err="1" smtClean="0"/>
              <a:t>Muhammadiyah</a:t>
            </a:r>
            <a:r>
              <a:rPr lang="en-US" dirty="0" smtClean="0"/>
              <a:t> I </a:t>
            </a:r>
            <a:r>
              <a:rPr lang="en-US" dirty="0" err="1" smtClean="0"/>
              <a:t>Bantul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produknya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Proposal </a:t>
            </a:r>
            <a:r>
              <a:rPr lang="en-US" sz="4400" dirty="0" err="1" smtClean="0"/>
              <a:t>Penelitian</a:t>
            </a:r>
            <a:r>
              <a:rPr lang="en-US" sz="4400" dirty="0" smtClean="0"/>
              <a:t> </a:t>
            </a:r>
            <a:r>
              <a:rPr lang="en-US" sz="4400" dirty="0" err="1" smtClean="0"/>
              <a:t>Tindakan</a:t>
            </a:r>
            <a:r>
              <a:rPr lang="en-US" sz="4400" dirty="0" smtClean="0"/>
              <a:t> </a:t>
            </a:r>
            <a:r>
              <a:rPr lang="en-US" sz="4400" dirty="0" err="1" smtClean="0"/>
              <a:t>Kelas</a:t>
            </a:r>
            <a:endParaRPr lang="en-US" sz="4400" dirty="0" smtClean="0"/>
          </a:p>
          <a:p>
            <a:r>
              <a:rPr lang="en-US" sz="4400" dirty="0" err="1" smtClean="0"/>
              <a:t>Langkah</a:t>
            </a:r>
            <a:r>
              <a:rPr lang="en-US" sz="4400" dirty="0" smtClean="0"/>
              <a:t> </a:t>
            </a:r>
            <a:r>
              <a:rPr lang="en-US" sz="4400" dirty="0" err="1" smtClean="0"/>
              <a:t>awal</a:t>
            </a:r>
            <a:r>
              <a:rPr lang="en-US" sz="4400" dirty="0" smtClean="0"/>
              <a:t> </a:t>
            </a:r>
            <a:r>
              <a:rPr lang="en-US" sz="4400" dirty="0" err="1" smtClean="0"/>
              <a:t>yg</a:t>
            </a:r>
            <a:r>
              <a:rPr lang="en-US" sz="4400" dirty="0" smtClean="0"/>
              <a:t> </a:t>
            </a:r>
            <a:r>
              <a:rPr lang="en-US" sz="4400" dirty="0" err="1" smtClean="0"/>
              <a:t>perlu</a:t>
            </a:r>
            <a:r>
              <a:rPr lang="en-US" sz="4400" dirty="0" smtClean="0"/>
              <a:t> </a:t>
            </a:r>
            <a:r>
              <a:rPr lang="en-US" sz="4400" dirty="0" err="1" smtClean="0"/>
              <a:t>diperhatikan</a:t>
            </a:r>
            <a:r>
              <a:rPr lang="en-US" sz="4400" dirty="0" smtClean="0"/>
              <a:t>:</a:t>
            </a:r>
          </a:p>
          <a:p>
            <a:r>
              <a:rPr lang="en-US" sz="4400" dirty="0" err="1" smtClean="0">
                <a:solidFill>
                  <a:srgbClr val="FF0000"/>
                </a:solidFill>
              </a:rPr>
              <a:t>Menemukan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permasalahan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permasalahan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sudah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ditemukan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/>
              <a:t>Judul</a:t>
            </a:r>
            <a:r>
              <a:rPr lang="en-US" sz="4000" dirty="0" smtClean="0"/>
              <a:t> </a:t>
            </a:r>
            <a:r>
              <a:rPr lang="en-US" sz="4000" dirty="0" err="1" smtClean="0"/>
              <a:t>baru</a:t>
            </a:r>
            <a:r>
              <a:rPr lang="en-US" sz="4000" dirty="0" smtClean="0"/>
              <a:t> </a:t>
            </a:r>
            <a:r>
              <a:rPr lang="en-US" sz="4000" dirty="0" err="1" smtClean="0"/>
              <a:t>bisa</a:t>
            </a:r>
            <a:r>
              <a:rPr lang="en-US" sz="4000" dirty="0" smtClean="0"/>
              <a:t> </a:t>
            </a:r>
            <a:r>
              <a:rPr lang="en-US" sz="4000" dirty="0" err="1" smtClean="0"/>
              <a:t>dirumuskan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Contoh</a:t>
            </a:r>
            <a:r>
              <a:rPr lang="en-US" sz="3600" dirty="0" smtClean="0"/>
              <a:t> </a:t>
            </a:r>
            <a:r>
              <a:rPr lang="en-US" sz="3600" dirty="0" err="1" smtClean="0"/>
              <a:t>Permasalahan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Kualitas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pembelajaran</a:t>
            </a:r>
            <a:r>
              <a:rPr lang="en-US" sz="3200" dirty="0" smtClean="0">
                <a:solidFill>
                  <a:srgbClr val="FF0000"/>
                </a:solidFill>
              </a:rPr>
              <a:t> KKPI </a:t>
            </a:r>
            <a:r>
              <a:rPr lang="en-US" sz="3200" dirty="0" err="1" smtClean="0">
                <a:solidFill>
                  <a:srgbClr val="FF0000"/>
                </a:solidFill>
              </a:rPr>
              <a:t>kelas</a:t>
            </a:r>
            <a:r>
              <a:rPr lang="en-US" sz="3200" dirty="0" smtClean="0">
                <a:solidFill>
                  <a:srgbClr val="FF0000"/>
                </a:solidFill>
              </a:rPr>
              <a:t> I </a:t>
            </a:r>
            <a:r>
              <a:rPr lang="en-US" sz="3200" dirty="0" err="1" smtClean="0">
                <a:solidFill>
                  <a:srgbClr val="FF0000"/>
                </a:solidFill>
              </a:rPr>
              <a:t>sangat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jelek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karena</a:t>
            </a:r>
            <a:r>
              <a:rPr lang="en-US" sz="3200" dirty="0" smtClean="0">
                <a:solidFill>
                  <a:srgbClr val="FF0000"/>
                </a:solidFill>
              </a:rPr>
              <a:t> raw input </a:t>
            </a:r>
            <a:r>
              <a:rPr lang="en-US" sz="3200" dirty="0" err="1" smtClean="0">
                <a:solidFill>
                  <a:srgbClr val="FF0000"/>
                </a:solidFill>
              </a:rPr>
              <a:t>siswa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tidak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memenuhi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standar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dirumuskan</a:t>
            </a:r>
            <a:r>
              <a:rPr lang="en-US" sz="3200" dirty="0" smtClean="0"/>
              <a:t> </a:t>
            </a:r>
            <a:r>
              <a:rPr lang="en-US" sz="3200" dirty="0" err="1" smtClean="0"/>
              <a:t>judul</a:t>
            </a:r>
            <a:r>
              <a:rPr lang="en-US" sz="3200" dirty="0" smtClean="0"/>
              <a:t> !</a:t>
            </a:r>
          </a:p>
          <a:p>
            <a:r>
              <a:rPr lang="en-US" sz="3200" dirty="0" err="1" smtClean="0"/>
              <a:t>Judul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dirumuskan</a:t>
            </a:r>
            <a:r>
              <a:rPr lang="en-US" sz="3200" dirty="0" smtClean="0"/>
              <a:t> </a:t>
            </a:r>
            <a:r>
              <a:rPr lang="en-US" sz="3200" dirty="0" err="1" smtClean="0"/>
              <a:t>sbb</a:t>
            </a:r>
            <a:r>
              <a:rPr lang="en-US" sz="3200" dirty="0" smtClean="0"/>
              <a:t>: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257</TotalTime>
  <Words>62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Workshop ptk dan penulisan karya ilmiah</vt:lpstr>
      <vt:lpstr>produknya</vt:lpstr>
      <vt:lpstr>Bila permasalahan sudah ditemukan</vt:lpstr>
      <vt:lpstr>Contoh Permasalahan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ptk dan penulisan karya ilmiah</dc:title>
  <dc:creator>Inspiron</dc:creator>
  <cp:lastModifiedBy>Inspiron</cp:lastModifiedBy>
  <cp:revision>10</cp:revision>
  <dcterms:created xsi:type="dcterms:W3CDTF">2011-09-25T09:44:43Z</dcterms:created>
  <dcterms:modified xsi:type="dcterms:W3CDTF">2013-01-21T05:47:28Z</dcterms:modified>
</cp:coreProperties>
</file>