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63" r:id="rId10"/>
    <p:sldId id="273" r:id="rId11"/>
    <p:sldId id="274" r:id="rId12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xmlns="" val="0"/>
    </p:ext>
    <p:ext uri="{D31A062A-798A-4329-ABDD-BBA856620510}">
      <p14:defaultImageDpi xmlns:p14="http://schemas.microsoft.com/office/powerpoint/2007/7/12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851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2"/>
            <a:ext cx="2982119" cy="4851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5DCAC-4579-49E1-8A18-4964E2C2E4C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24039"/>
            <a:ext cx="2982119" cy="4851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224039"/>
            <a:ext cx="2982119" cy="4851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6EF73-48E1-4927-91BB-AF37FEEEA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2119" cy="4851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2"/>
            <a:ext cx="2982119" cy="4851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8FC0F-49BC-44D2-848F-980BC02C5148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2987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796"/>
            <a:ext cx="5505450" cy="4369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24039"/>
            <a:ext cx="2982119" cy="4851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4039"/>
            <a:ext cx="2982119" cy="4851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23EDC-1E6C-4937-B4D5-D37600021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23EDC-1E6C-4937-B4D5-D376000219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C68E-044C-4722-9C31-4AF979B3B304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1015-1989-4DB9-A5EA-34D2D3EA9EDA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4DCC-D606-458B-BA04-CA5442BD25D8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3141-6720-4D68-970C-E6A258B42113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EDB7-978C-4143-89A5-CE1530BD9CE1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1F3-D779-43DE-88DC-36711AA6D6DA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B5A-F2BC-4674-AE9D-77656ECD838E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AA76-4A42-4B06-A56E-D4D6D5EB7998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D3EA-B869-401A-A0F1-A85EFE707C21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CD28-393E-4335-B3D3-4AE98611392A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350D-ADCA-49AF-9E30-1494EBD3666E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4B456-5E4A-4927-A083-1A2C8F112308}" type="datetime1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D6DD0-0441-4D07-BD7D-C6D9984C0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29586" y="285728"/>
            <a:ext cx="857256" cy="14465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2</a:t>
            </a:r>
            <a:endParaRPr lang="en-US" sz="8800" dirty="0"/>
          </a:p>
        </p:txBody>
      </p:sp>
      <p:sp>
        <p:nvSpPr>
          <p:cNvPr id="5" name="Rectangle 4"/>
          <p:cNvSpPr/>
          <p:nvPr/>
        </p:nvSpPr>
        <p:spPr>
          <a:xfrm>
            <a:off x="1847087" y="2136338"/>
            <a:ext cx="5449826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MANUSIA</a:t>
            </a:r>
            <a:b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DAN</a:t>
            </a:r>
            <a:b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PERADAPAN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xmlns="" val="2410055017"/>
      </p:ext>
    </p:extLst>
  </p:cSld>
  <p:clrMapOvr>
    <a:masterClrMapping/>
  </p:clrMapOvr>
  <mc:AlternateContent xmlns:mc="http://schemas.openxmlformats.org/markup-compatibility/2006">
    <mc:Choice xmlns:p14="http://schemas.microsoft.com/office/powerpoint/2007/7/12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3000396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F. PERADABAN INDONESIA DI TENGAH MODERNISASI DAN BLOBALISASI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en-US" b="1" dirty="0" smtClean="0"/>
              <a:t>A. PENGERTIAN PERADABAN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457200" y="3581400"/>
            <a:ext cx="2133600" cy="633418"/>
          </a:xfrm>
          <a:prstGeom prst="foldedCorne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Bierens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5562600" y="3581400"/>
            <a:ext cx="3081366" cy="633418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Dr.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Koentjaraningrat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3143240" y="3643314"/>
            <a:ext cx="2133600" cy="561980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Oswald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Spengl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500570"/>
            <a:ext cx="847728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/>
              <a:t>Peradaban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merupakan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tahapan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 pula, yang </a:t>
            </a:r>
            <a:r>
              <a:rPr lang="en-US" sz="2800" b="1" dirty="0" err="1" smtClean="0"/>
              <a:t>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mencapai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kemajuan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tertentu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dicirikan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tingkat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ilmu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pengetahuan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teknologi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seni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maju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457200" y="1371600"/>
            <a:ext cx="2133600" cy="2133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3357554" y="1357298"/>
            <a:ext cx="2133600" cy="2133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28A0092B-C50C-407e-A947-70E740481C1C">
                <a14:useLocalDpi xmlns:a14="http://schemas.microsoft.com/office/drawing/2007/7/7/main" xmlns="" val="0"/>
              </a:ext>
            </a:extLst>
          </a:blip>
          <a:stretch>
            <a:fillRect/>
          </a:stretch>
        </p:blipFill>
        <p:spPr>
          <a:xfrm>
            <a:off x="5857884" y="1357298"/>
            <a:ext cx="2509862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HAKIKAT HIDUP MANUSIA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720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Kebudayaan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berbeda-beda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namun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hakikat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sama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yaitu</a:t>
            </a:r>
            <a:r>
              <a:rPr lang="en-US" sz="2800" b="1" dirty="0" smtClean="0"/>
              <a:t> :</a:t>
            </a:r>
          </a:p>
          <a:p>
            <a:pPr algn="just"/>
            <a:r>
              <a:rPr lang="en-US" sz="2800" b="1" dirty="0" err="1" smtClean="0"/>
              <a:t>Terwujud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tersalurkan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lewat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perilaku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manusia</a:t>
            </a:r>
            <a:r>
              <a:rPr lang="en-US" sz="2800" b="1" dirty="0" smtClean="0"/>
              <a:t>.</a:t>
            </a:r>
          </a:p>
          <a:p>
            <a:pPr algn="just"/>
            <a:r>
              <a:rPr lang="en-US" sz="2800" b="1" dirty="0" err="1" smtClean="0"/>
              <a:t>Sudah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sejak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lahirnya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generasi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tetap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pengganti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mati</a:t>
            </a:r>
            <a:r>
              <a:rPr lang="en-US" sz="2800" b="1" dirty="0" smtClean="0"/>
              <a:t>.</a:t>
            </a:r>
          </a:p>
          <a:p>
            <a:pPr algn="just"/>
            <a:r>
              <a:rPr lang="en-US" sz="2800" b="1" dirty="0" err="1" smtClean="0"/>
              <a:t>Diperlukan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manusia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diwujudkan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lewat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tingkah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laku</a:t>
            </a:r>
            <a:r>
              <a:rPr lang="en-US" sz="2800" b="1" dirty="0" smtClean="0"/>
              <a:t>.</a:t>
            </a:r>
            <a:endParaRPr lang="en-US" sz="2800" b="1" dirty="0" smtClean="0"/>
          </a:p>
          <a:p>
            <a:pPr algn="just"/>
            <a:r>
              <a:rPr lang="en-US" sz="2800" b="1" dirty="0" err="1" smtClean="0"/>
              <a:t>Berisi</a:t>
            </a:r>
            <a:r>
              <a:rPr lang="en-US" sz="2800" b="1" dirty="0"/>
              <a:t> </a:t>
            </a:r>
            <a:r>
              <a:rPr lang="en-US" sz="2800" b="1" dirty="0" err="1" smtClean="0"/>
              <a:t>aturan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kewajiban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tindakan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diterima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larangan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pantang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/>
          </a:bodyPr>
          <a:lstStyle/>
          <a:p>
            <a:r>
              <a:rPr lang="en-US" sz="3900" b="1" dirty="0" smtClean="0"/>
              <a:t>C. PERADABAN DAN PERUBAHAN SOSIAL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5715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PENGERTIAN DAN CAKUPAN PERUBAHAN SOSIAL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572140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yaitu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hubungan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interaksi</a:t>
            </a:r>
            <a:r>
              <a:rPr lang="en-US" sz="2400" b="1" dirty="0" smtClean="0"/>
              <a:t>, yang </a:t>
            </a:r>
            <a:r>
              <a:rPr lang="en-US" sz="2400" b="1" dirty="0" err="1" smtClean="0"/>
              <a:t>meliputi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aspek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571612"/>
            <a:ext cx="857256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i="1" dirty="0" smtClean="0">
                <a:solidFill>
                  <a:srgbClr val="FF0000"/>
                </a:solidFill>
              </a:rPr>
              <a:t>Wilbert Moore 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500306"/>
            <a:ext cx="857256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Kingsley Davis 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err="1" smtClean="0"/>
              <a:t>Mengartikan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500438"/>
            <a:ext cx="857256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i="1" dirty="0" err="1" smtClean="0">
                <a:solidFill>
                  <a:srgbClr val="FF0000"/>
                </a:solidFill>
              </a:rPr>
              <a:t>Selo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Soemardjan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terjadi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lembaga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kemasyarakatan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mempengaruhi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sosial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termasuk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dalamnya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nilai-nilai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sikap-sikap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perilaku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antara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2. TEORI DAN BENTUK PERUBAHAN SOSIAL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sz="2800" b="1" dirty="0" err="1" smtClean="0"/>
              <a:t>Teori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Sebab-Akibat</a:t>
            </a:r>
            <a:r>
              <a:rPr lang="en-US" sz="2800" b="1" dirty="0" smtClean="0"/>
              <a:t> (Causation Problem)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 smtClean="0"/>
              <a:t>Dialektis</a:t>
            </a:r>
            <a:endParaRPr lang="en-US" b="1" dirty="0" smtClean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Tunggal </a:t>
            </a:r>
            <a:r>
              <a:rPr lang="en-US" b="1" dirty="0" err="1" smtClean="0"/>
              <a:t>Mengenai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marL="514350" indent="-514350">
              <a:buAutoNum type="alphaLcPeriod"/>
            </a:pPr>
            <a:r>
              <a:rPr lang="en-US" sz="2800" b="1" dirty="0" err="1" smtClean="0"/>
              <a:t>Teori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Proses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Perubahan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Sosial</a:t>
            </a:r>
            <a:endParaRPr lang="en-US" sz="2800" b="1" dirty="0" smtClean="0"/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Evolusi</a:t>
            </a:r>
            <a:r>
              <a:rPr lang="en-US" b="1" dirty="0" smtClean="0"/>
              <a:t> </a:t>
            </a:r>
            <a:r>
              <a:rPr lang="en-US" b="1" dirty="0" err="1" smtClean="0"/>
              <a:t>Unilinier</a:t>
            </a:r>
            <a:r>
              <a:rPr lang="en-US" b="1" dirty="0" smtClean="0"/>
              <a:t> (</a:t>
            </a:r>
            <a:r>
              <a:rPr lang="en-US" b="1" dirty="0" err="1" smtClean="0"/>
              <a:t>Garis</a:t>
            </a:r>
            <a:r>
              <a:rPr lang="en-US" b="1" dirty="0" smtClean="0"/>
              <a:t> </a:t>
            </a:r>
            <a:r>
              <a:rPr lang="en-US" b="1" dirty="0" err="1" smtClean="0"/>
              <a:t>Lurus</a:t>
            </a:r>
            <a:r>
              <a:rPr lang="en-US" b="1" dirty="0" smtClean="0"/>
              <a:t> Tunggal)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Multilinear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214314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C. TEORI-TEORI MENGENAI PEMBANGUNAN, KETERBELAKANGAN, DAN KETERGANTUNGAN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5542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Depedensi</a:t>
            </a:r>
            <a:r>
              <a:rPr lang="en-US" b="1" dirty="0" smtClean="0"/>
              <a:t> ( </a:t>
            </a:r>
            <a:r>
              <a:rPr lang="en-US" b="1" dirty="0" err="1" smtClean="0"/>
              <a:t>Ketergantungan</a:t>
            </a:r>
            <a:r>
              <a:rPr lang="en-US" b="1" dirty="0" smtClean="0"/>
              <a:t> )</a:t>
            </a:r>
          </a:p>
          <a:p>
            <a:pPr>
              <a:buNone/>
            </a:pPr>
            <a:endParaRPr lang="en-US" dirty="0" smtClean="0"/>
          </a:p>
          <a:p>
            <a:pPr marL="688975" indent="-28416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b="1" i="1" dirty="0" smtClean="0"/>
              <a:t>Moore</a:t>
            </a:r>
          </a:p>
          <a:p>
            <a:pPr marL="688975" indent="-28416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Soerjono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Soekanto</a:t>
            </a:r>
            <a:endParaRPr lang="en-US" sz="2800" b="1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571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Penyebab</a:t>
            </a:r>
            <a:r>
              <a:rPr lang="en-US" b="1" dirty="0" smtClean="0"/>
              <a:t> </a:t>
            </a:r>
            <a:r>
              <a:rPr lang="en-US" b="1" dirty="0" err="1" smtClean="0"/>
              <a:t>Perubahan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5720" y="928670"/>
            <a:ext cx="8572560" cy="5836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AutoNum type="alphaLcPeriod"/>
            </a:pPr>
            <a:r>
              <a:rPr lang="en-US" sz="2800" b="1" i="1" dirty="0" err="1" smtClean="0"/>
              <a:t>Faktor</a:t>
            </a:r>
            <a:r>
              <a:rPr lang="en-US" sz="2800" b="1" i="1" dirty="0" smtClean="0"/>
              <a:t> Intern</a:t>
            </a:r>
          </a:p>
          <a:p>
            <a:pPr marL="800100" lvl="1" indent="-342900" algn="just">
              <a:buFont typeface="Wingdings" pitchFamily="2" charset="2"/>
              <a:buChar char="q"/>
            </a:pPr>
            <a:r>
              <a:rPr lang="en-US" sz="2800" b="1" dirty="0" err="1" smtClean="0"/>
              <a:t>Bertambahnya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berkurangnya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penduduk</a:t>
            </a:r>
            <a:r>
              <a:rPr lang="en-US" sz="2800" b="1" dirty="0" smtClean="0"/>
              <a:t>.</a:t>
            </a:r>
          </a:p>
          <a:p>
            <a:pPr marL="800100" lvl="1" indent="-342900" algn="just">
              <a:buFont typeface="Wingdings" pitchFamily="2" charset="2"/>
              <a:buChar char="q"/>
            </a:pPr>
            <a:r>
              <a:rPr lang="en-US" sz="2800" b="1" dirty="0" err="1" smtClean="0"/>
              <a:t>Adanya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penemuan-penemuan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meliputi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berbagai</a:t>
            </a:r>
            <a:r>
              <a:rPr lang="en-US" sz="2800" b="1" dirty="0" smtClean="0"/>
              <a:t> proses.</a:t>
            </a:r>
          </a:p>
          <a:p>
            <a:pPr marL="800100" lvl="1" indent="-342900" algn="just">
              <a:buFont typeface="Wingdings" pitchFamily="2" charset="2"/>
              <a:buChar char="q"/>
            </a:pPr>
            <a:r>
              <a:rPr lang="en-US" sz="2800" b="1" dirty="0" err="1" smtClean="0"/>
              <a:t>Konflik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.</a:t>
            </a:r>
          </a:p>
          <a:p>
            <a:pPr marL="800100" lvl="1" indent="-342900" algn="just">
              <a:buFont typeface="Wingdings" pitchFamily="2" charset="2"/>
              <a:buChar char="q"/>
            </a:pPr>
            <a:r>
              <a:rPr lang="en-US" sz="2800" b="1" dirty="0" err="1" smtClean="0"/>
              <a:t>Pemberontakan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tubuh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.</a:t>
            </a:r>
          </a:p>
          <a:p>
            <a:pPr lvl="1" algn="just"/>
            <a:r>
              <a:rPr lang="en-US" sz="2800" b="1" i="1" dirty="0" smtClean="0"/>
              <a:t>	</a:t>
            </a:r>
          </a:p>
          <a:p>
            <a:pPr marL="457200" indent="-457200" algn="just">
              <a:buAutoNum type="alphaLcPeriod"/>
            </a:pPr>
            <a:r>
              <a:rPr lang="en-US" sz="2800" b="1" i="1" dirty="0" err="1" smtClean="0"/>
              <a:t>Faktor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Ekstren</a:t>
            </a:r>
            <a:endParaRPr lang="en-US" sz="2800" b="1" dirty="0" smtClean="0"/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800" b="1" dirty="0" err="1" smtClean="0"/>
              <a:t>Faktor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alam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ada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sekitar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berubah</a:t>
            </a:r>
            <a:r>
              <a:rPr lang="en-US" sz="2800" b="1" dirty="0" smtClean="0"/>
              <a:t>.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n-US" sz="2800" b="1" dirty="0" err="1" smtClean="0"/>
              <a:t>Pengaruh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r>
              <a:rPr lang="en-US" sz="2800" b="1" dirty="0" smtClean="0"/>
              <a:t> lain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melalui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kontak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dua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kebudayaan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berbeda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362200"/>
            <a:ext cx="5791200" cy="1447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KESEIMBANGAN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xmlns="" val="307356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35732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MODERNISASI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786057"/>
            <a:ext cx="5715040" cy="214314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 smtClean="0"/>
              <a:t>Konsep</a:t>
            </a:r>
            <a:r>
              <a:rPr lang="en-US" b="1" dirty="0" smtClean="0"/>
              <a:t> </a:t>
            </a:r>
            <a:r>
              <a:rPr lang="en-US" b="1" dirty="0" err="1" smtClean="0"/>
              <a:t>Modernisasi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Syarat-syarat</a:t>
            </a:r>
            <a:r>
              <a:rPr lang="en-US" b="1" dirty="0" smtClean="0"/>
              <a:t> </a:t>
            </a:r>
            <a:r>
              <a:rPr lang="en-US" b="1" dirty="0" err="1" smtClean="0"/>
              <a:t>Modernisasi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 smtClean="0"/>
              <a:t>modernisasi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6DD0-0441-4D07-BD7D-C6D9984C0D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2009-10-29T23:02:39Z</outs:dateTime>
      <outs:isPinned>true</outs:isPinned>
    </outs:relatedDate>
    <outs:relatedDate>
      <outs:type>2</outs:type>
      <outs:displayName>Created</outs:displayName>
      <outs:dateTime>2009-10-28T06:05:48Z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Nighta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Nighta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DC9CB96A-73CD-4EA9-83F6-FA90C9D11333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333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A. PENGERTIAN PERADABAN</vt:lpstr>
      <vt:lpstr>B. HAKIKAT HIDUP MANUSIA</vt:lpstr>
      <vt:lpstr>C. PERADABAN DAN PERUBAHAN SOSIAL</vt:lpstr>
      <vt:lpstr>2. TEORI DAN BENTUK PERUBAHAN SOSIAL </vt:lpstr>
      <vt:lpstr>C. TEORI-TEORI MENGENAI PEMBANGUNAN, KETERBELAKANGAN, DAN KETERGANTUNGAN</vt:lpstr>
      <vt:lpstr>Slide 7</vt:lpstr>
      <vt:lpstr>Slide 8</vt:lpstr>
      <vt:lpstr>E. MODERNISASI</vt:lpstr>
      <vt:lpstr>F. PERADABAN INDONESIA DI TENGAH MODERNISASI DAN BLOBALISASI</vt:lpstr>
    </vt:vector>
  </TitlesOfParts>
  <Company>Maxup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MANUSIA DAN PERADABAN</dc:title>
  <dc:creator>Nighta</dc:creator>
  <cp:lastModifiedBy>Kristin</cp:lastModifiedBy>
  <cp:revision>36</cp:revision>
  <dcterms:created xsi:type="dcterms:W3CDTF">2009-10-28T06:05:48Z</dcterms:created>
  <dcterms:modified xsi:type="dcterms:W3CDTF">2011-04-28T02:32:34Z</dcterms:modified>
</cp:coreProperties>
</file>