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1" r:id="rId11"/>
    <p:sldId id="292" r:id="rId12"/>
    <p:sldId id="298" r:id="rId13"/>
    <p:sldId id="293" r:id="rId14"/>
    <p:sldId id="294" r:id="rId15"/>
    <p:sldId id="265" r:id="rId16"/>
    <p:sldId id="295" r:id="rId17"/>
    <p:sldId id="296" r:id="rId18"/>
    <p:sldId id="297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300" r:id="rId30"/>
    <p:sldId id="276" r:id="rId31"/>
    <p:sldId id="288" r:id="rId32"/>
    <p:sldId id="277" r:id="rId33"/>
    <p:sldId id="278" r:id="rId34"/>
    <p:sldId id="279" r:id="rId35"/>
    <p:sldId id="280" r:id="rId36"/>
    <p:sldId id="282" r:id="rId37"/>
    <p:sldId id="283" r:id="rId38"/>
    <p:sldId id="284" r:id="rId39"/>
    <p:sldId id="285" r:id="rId40"/>
    <p:sldId id="286" r:id="rId41"/>
    <p:sldId id="287" r:id="rId42"/>
    <p:sldId id="289" r:id="rId43"/>
    <p:sldId id="303" r:id="rId44"/>
    <p:sldId id="30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17.xml"/><Relationship Id="rId1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666BE-6B9A-4399-9B36-DA803E95D0D4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91EE2AC-467A-43AC-9D1A-559DE452027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/>
            <a:t>Ekosistem</a:t>
          </a:r>
          <a:endParaRPr lang="en-US" b="1" dirty="0"/>
        </a:p>
      </dgm:t>
    </dgm:pt>
    <dgm:pt modelId="{9AD48188-A2AB-4B64-B9A2-C1A1079D198E}" type="parTrans" cxnId="{0F76CAF2-8D22-4B1E-BDB9-41C412C8E579}">
      <dgm:prSet/>
      <dgm:spPr/>
      <dgm:t>
        <a:bodyPr/>
        <a:lstStyle/>
        <a:p>
          <a:endParaRPr lang="en-US"/>
        </a:p>
      </dgm:t>
    </dgm:pt>
    <dgm:pt modelId="{B5A0DE5E-DDE3-415D-A209-53D72C7EE75A}" type="sibTrans" cxnId="{0F76CAF2-8D22-4B1E-BDB9-41C412C8E579}">
      <dgm:prSet/>
      <dgm:spPr/>
      <dgm:t>
        <a:bodyPr/>
        <a:lstStyle/>
        <a:p>
          <a:endParaRPr lang="en-US"/>
        </a:p>
      </dgm:t>
    </dgm:pt>
    <dgm:pt modelId="{899DD977-BA2B-40D7-B0C2-5A04DAA163A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/>
            <a:t>Biotik</a:t>
          </a:r>
          <a:endParaRPr lang="en-US" b="1" dirty="0"/>
        </a:p>
      </dgm:t>
    </dgm:pt>
    <dgm:pt modelId="{0031F7ED-8F33-478C-BD90-C2811BB36C52}" type="parTrans" cxnId="{AC3C29B4-70AC-4F85-840F-EB52B5352EF7}">
      <dgm:prSet/>
      <dgm:spPr/>
      <dgm:t>
        <a:bodyPr/>
        <a:lstStyle/>
        <a:p>
          <a:endParaRPr lang="en-US"/>
        </a:p>
      </dgm:t>
    </dgm:pt>
    <dgm:pt modelId="{A91AE3BE-B394-46EE-9A11-AC0E4144E911}" type="sibTrans" cxnId="{AC3C29B4-70AC-4F85-840F-EB52B5352EF7}">
      <dgm:prSet/>
      <dgm:spPr/>
      <dgm:t>
        <a:bodyPr/>
        <a:lstStyle/>
        <a:p>
          <a:endParaRPr lang="en-US"/>
        </a:p>
      </dgm:t>
    </dgm:pt>
    <dgm:pt modelId="{18FEF879-731D-4506-9483-3B48CFB1783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err="1" smtClean="0"/>
            <a:t>Produsen</a:t>
          </a:r>
          <a:r>
            <a:rPr lang="en-US" b="1" smtClean="0"/>
            <a:t>, </a:t>
          </a:r>
          <a:r>
            <a:rPr lang="en-US" b="1" err="1" smtClean="0"/>
            <a:t>konsumen</a:t>
          </a:r>
          <a:r>
            <a:rPr lang="en-US" b="1" smtClean="0"/>
            <a:t>, </a:t>
          </a:r>
          <a:r>
            <a:rPr lang="en-US" b="1" err="1" smtClean="0"/>
            <a:t>pengurai</a:t>
          </a:r>
          <a:endParaRPr lang="en-US" b="1" smtClean="0"/>
        </a:p>
      </dgm:t>
    </dgm:pt>
    <dgm:pt modelId="{5A9C1830-659E-4A6B-8DE8-17DBB1AE9D35}" type="parTrans" cxnId="{24B424E8-B052-457F-9D24-F19EAE8C9E0B}">
      <dgm:prSet/>
      <dgm:spPr/>
      <dgm:t>
        <a:bodyPr/>
        <a:lstStyle/>
        <a:p>
          <a:endParaRPr lang="en-US"/>
        </a:p>
      </dgm:t>
    </dgm:pt>
    <dgm:pt modelId="{C3647EBC-B4D7-4063-9623-A59A034CB890}" type="sibTrans" cxnId="{24B424E8-B052-457F-9D24-F19EAE8C9E0B}">
      <dgm:prSet/>
      <dgm:spPr/>
      <dgm:t>
        <a:bodyPr/>
        <a:lstStyle/>
        <a:p>
          <a:endParaRPr lang="en-US"/>
        </a:p>
      </dgm:t>
    </dgm:pt>
    <dgm:pt modelId="{FB768FE5-6718-411A-B347-A7E1FF65316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err="1" smtClean="0"/>
            <a:t>Abiotik</a:t>
          </a:r>
          <a:endParaRPr lang="en-US" b="1"/>
        </a:p>
      </dgm:t>
    </dgm:pt>
    <dgm:pt modelId="{48454571-0CF0-422A-8E4F-D883414D02BE}" type="parTrans" cxnId="{9A162D3C-F504-49B1-8D54-D8F2F5E3A482}">
      <dgm:prSet/>
      <dgm:spPr/>
      <dgm:t>
        <a:bodyPr/>
        <a:lstStyle/>
        <a:p>
          <a:endParaRPr lang="en-US"/>
        </a:p>
      </dgm:t>
    </dgm:pt>
    <dgm:pt modelId="{35A597E2-7E2C-43E2-A1D9-063B0CDC7486}" type="sibTrans" cxnId="{9A162D3C-F504-49B1-8D54-D8F2F5E3A482}">
      <dgm:prSet/>
      <dgm:spPr/>
      <dgm:t>
        <a:bodyPr/>
        <a:lstStyle/>
        <a:p>
          <a:endParaRPr lang="en-US"/>
        </a:p>
      </dgm:t>
    </dgm:pt>
    <dgm:pt modelId="{B98DE0D2-35B1-4D65-8110-3BD02479EFE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Tanah, </a:t>
          </a:r>
          <a:r>
            <a:rPr lang="en-US" b="1" dirty="0" err="1" smtClean="0"/>
            <a:t>udara</a:t>
          </a:r>
          <a:r>
            <a:rPr lang="en-US" dirty="0" smtClean="0"/>
            <a:t>, air, </a:t>
          </a:r>
          <a:r>
            <a:rPr lang="en-US" dirty="0" err="1" smtClean="0"/>
            <a:t>suhu</a:t>
          </a:r>
          <a:r>
            <a:rPr lang="en-US" dirty="0" smtClean="0"/>
            <a:t>, </a:t>
          </a:r>
          <a:r>
            <a:rPr lang="en-US" dirty="0" err="1" smtClean="0"/>
            <a:t>cahaya</a:t>
          </a:r>
          <a:endParaRPr lang="en-US" dirty="0"/>
        </a:p>
      </dgm:t>
    </dgm:pt>
    <dgm:pt modelId="{F1776E82-3F16-4802-BF3A-198C22E1E20F}" type="parTrans" cxnId="{0DDC6210-1E4B-4B26-8E89-532115B1375F}">
      <dgm:prSet/>
      <dgm:spPr/>
      <dgm:t>
        <a:bodyPr/>
        <a:lstStyle/>
        <a:p>
          <a:endParaRPr lang="en-US"/>
        </a:p>
      </dgm:t>
    </dgm:pt>
    <dgm:pt modelId="{FCC1AF5B-B89C-43F4-BB70-6903C8310C48}" type="sibTrans" cxnId="{0DDC6210-1E4B-4B26-8E89-532115B1375F}">
      <dgm:prSet/>
      <dgm:spPr/>
      <dgm:t>
        <a:bodyPr/>
        <a:lstStyle/>
        <a:p>
          <a:endParaRPr lang="en-US"/>
        </a:p>
      </dgm:t>
    </dgm:pt>
    <dgm:pt modelId="{C0FFC547-1303-4380-ADED-8854E2370172}" type="pres">
      <dgm:prSet presAssocID="{AB2666BE-6B9A-4399-9B36-DA803E95D0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B48CEE-6B39-4DD9-903E-DBC0357616C3}" type="pres">
      <dgm:prSet presAssocID="{791EE2AC-467A-43AC-9D1A-559DE4520270}" presName="root1" presStyleCnt="0"/>
      <dgm:spPr/>
      <dgm:t>
        <a:bodyPr/>
        <a:lstStyle/>
        <a:p>
          <a:endParaRPr lang="en-US"/>
        </a:p>
      </dgm:t>
    </dgm:pt>
    <dgm:pt modelId="{33A89E2B-5DEF-40B2-886C-AF38AAD48944}" type="pres">
      <dgm:prSet presAssocID="{791EE2AC-467A-43AC-9D1A-559DE45202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870117-CAB3-4049-806C-61F695A00BA4}" type="pres">
      <dgm:prSet presAssocID="{791EE2AC-467A-43AC-9D1A-559DE4520270}" presName="level2hierChild" presStyleCnt="0"/>
      <dgm:spPr/>
      <dgm:t>
        <a:bodyPr/>
        <a:lstStyle/>
        <a:p>
          <a:endParaRPr lang="en-US"/>
        </a:p>
      </dgm:t>
    </dgm:pt>
    <dgm:pt modelId="{7018BFA9-D86D-428A-9D8A-6AA1440656F8}" type="pres">
      <dgm:prSet presAssocID="{0031F7ED-8F33-478C-BD90-C2811BB36C5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9D83198-6286-48B7-97DC-2091339282A9}" type="pres">
      <dgm:prSet presAssocID="{0031F7ED-8F33-478C-BD90-C2811BB36C5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66AB818-1BBE-44DD-AA14-FF63F2049C04}" type="pres">
      <dgm:prSet presAssocID="{899DD977-BA2B-40D7-B0C2-5A04DAA163A4}" presName="root2" presStyleCnt="0"/>
      <dgm:spPr/>
      <dgm:t>
        <a:bodyPr/>
        <a:lstStyle/>
        <a:p>
          <a:endParaRPr lang="en-US"/>
        </a:p>
      </dgm:t>
    </dgm:pt>
    <dgm:pt modelId="{B426BD68-EA10-47E8-B6E0-72A9884CB0BA}" type="pres">
      <dgm:prSet presAssocID="{899DD977-BA2B-40D7-B0C2-5A04DAA163A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E8760D-9FF7-42DF-A0F3-7A3DBA4F7DF9}" type="pres">
      <dgm:prSet presAssocID="{899DD977-BA2B-40D7-B0C2-5A04DAA163A4}" presName="level3hierChild" presStyleCnt="0"/>
      <dgm:spPr/>
      <dgm:t>
        <a:bodyPr/>
        <a:lstStyle/>
        <a:p>
          <a:endParaRPr lang="en-US"/>
        </a:p>
      </dgm:t>
    </dgm:pt>
    <dgm:pt modelId="{D0342097-7978-4CEC-905C-5C5A0E3DAC4A}" type="pres">
      <dgm:prSet presAssocID="{5A9C1830-659E-4A6B-8DE8-17DBB1AE9D35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9345A5B3-9F12-4BF7-AB57-685AA9C2AE34}" type="pres">
      <dgm:prSet presAssocID="{5A9C1830-659E-4A6B-8DE8-17DBB1AE9D35}" presName="connTx" presStyleLbl="parChTrans1D3" presStyleIdx="0" presStyleCnt="2"/>
      <dgm:spPr/>
      <dgm:t>
        <a:bodyPr/>
        <a:lstStyle/>
        <a:p>
          <a:endParaRPr lang="en-US"/>
        </a:p>
      </dgm:t>
    </dgm:pt>
    <dgm:pt modelId="{81DB1974-61ED-49F0-8528-AFCD170F9E78}" type="pres">
      <dgm:prSet presAssocID="{18FEF879-731D-4506-9483-3B48CFB1783F}" presName="root2" presStyleCnt="0"/>
      <dgm:spPr/>
      <dgm:t>
        <a:bodyPr/>
        <a:lstStyle/>
        <a:p>
          <a:endParaRPr lang="en-US"/>
        </a:p>
      </dgm:t>
    </dgm:pt>
    <dgm:pt modelId="{7F955D44-1FCC-431D-90C4-46D6DDCE1C21}" type="pres">
      <dgm:prSet presAssocID="{18FEF879-731D-4506-9483-3B48CFB1783F}" presName="LevelTwoTextNode" presStyleLbl="node3" presStyleIdx="0" presStyleCnt="2" custLinFactNeighborX="-848" custLinFactNeighborY="1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E6A0F1-B356-4042-9524-19D5C14CC417}" type="pres">
      <dgm:prSet presAssocID="{18FEF879-731D-4506-9483-3B48CFB1783F}" presName="level3hierChild" presStyleCnt="0"/>
      <dgm:spPr/>
      <dgm:t>
        <a:bodyPr/>
        <a:lstStyle/>
        <a:p>
          <a:endParaRPr lang="en-US"/>
        </a:p>
      </dgm:t>
    </dgm:pt>
    <dgm:pt modelId="{DCE1FD13-93FE-48B1-BB39-9E9B69F9BFDC}" type="pres">
      <dgm:prSet presAssocID="{48454571-0CF0-422A-8E4F-D883414D02B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E33BADD-469D-4FAA-A8B3-F606099FA40D}" type="pres">
      <dgm:prSet presAssocID="{48454571-0CF0-422A-8E4F-D883414D02B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BF88B0F-3658-4FAD-A6DB-0C06E1A95C36}" type="pres">
      <dgm:prSet presAssocID="{FB768FE5-6718-411A-B347-A7E1FF65316A}" presName="root2" presStyleCnt="0"/>
      <dgm:spPr/>
      <dgm:t>
        <a:bodyPr/>
        <a:lstStyle/>
        <a:p>
          <a:endParaRPr lang="en-US"/>
        </a:p>
      </dgm:t>
    </dgm:pt>
    <dgm:pt modelId="{5B4215B4-3B25-475F-A49D-99C79C9048C1}" type="pres">
      <dgm:prSet presAssocID="{FB768FE5-6718-411A-B347-A7E1FF65316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1A4BC-93C5-466A-911A-1B0106DF847E}" type="pres">
      <dgm:prSet presAssocID="{FB768FE5-6718-411A-B347-A7E1FF65316A}" presName="level3hierChild" presStyleCnt="0"/>
      <dgm:spPr/>
      <dgm:t>
        <a:bodyPr/>
        <a:lstStyle/>
        <a:p>
          <a:endParaRPr lang="en-US"/>
        </a:p>
      </dgm:t>
    </dgm:pt>
    <dgm:pt modelId="{02DE2A79-0408-4A0E-85AC-A10D3C1940D1}" type="pres">
      <dgm:prSet presAssocID="{F1776E82-3F16-4802-BF3A-198C22E1E20F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6B0354A2-ADFA-4B64-B1A1-8C5F837CC489}" type="pres">
      <dgm:prSet presAssocID="{F1776E82-3F16-4802-BF3A-198C22E1E20F}" presName="connTx" presStyleLbl="parChTrans1D3" presStyleIdx="1" presStyleCnt="2"/>
      <dgm:spPr/>
      <dgm:t>
        <a:bodyPr/>
        <a:lstStyle/>
        <a:p>
          <a:endParaRPr lang="en-US"/>
        </a:p>
      </dgm:t>
    </dgm:pt>
    <dgm:pt modelId="{75EFA3DF-B9CF-4FA2-A8B2-D4C49D5D7455}" type="pres">
      <dgm:prSet presAssocID="{B98DE0D2-35B1-4D65-8110-3BD02479EFE8}" presName="root2" presStyleCnt="0"/>
      <dgm:spPr/>
      <dgm:t>
        <a:bodyPr/>
        <a:lstStyle/>
        <a:p>
          <a:endParaRPr lang="en-US"/>
        </a:p>
      </dgm:t>
    </dgm:pt>
    <dgm:pt modelId="{C37CCF4D-A5B3-4538-8189-CCC259A36D31}" type="pres">
      <dgm:prSet presAssocID="{B98DE0D2-35B1-4D65-8110-3BD02479EFE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921D9E-B203-405A-AC92-256AA2899B99}" type="pres">
      <dgm:prSet presAssocID="{B98DE0D2-35B1-4D65-8110-3BD02479EFE8}" presName="level3hierChild" presStyleCnt="0"/>
      <dgm:spPr/>
      <dgm:t>
        <a:bodyPr/>
        <a:lstStyle/>
        <a:p>
          <a:endParaRPr lang="en-US"/>
        </a:p>
      </dgm:t>
    </dgm:pt>
  </dgm:ptLst>
  <dgm:cxnLst>
    <dgm:cxn modelId="{AB7D8408-3BDC-4653-89E2-FCFD35049BD2}" type="presOf" srcId="{899DD977-BA2B-40D7-B0C2-5A04DAA163A4}" destId="{B426BD68-EA10-47E8-B6E0-72A9884CB0BA}" srcOrd="0" destOrd="0" presId="urn:microsoft.com/office/officeart/2005/8/layout/hierarchy2"/>
    <dgm:cxn modelId="{198714D6-7D75-4081-98A5-18429CE1C096}" type="presOf" srcId="{48454571-0CF0-422A-8E4F-D883414D02BE}" destId="{DCE1FD13-93FE-48B1-BB39-9E9B69F9BFDC}" srcOrd="0" destOrd="0" presId="urn:microsoft.com/office/officeart/2005/8/layout/hierarchy2"/>
    <dgm:cxn modelId="{9A162D3C-F504-49B1-8D54-D8F2F5E3A482}" srcId="{791EE2AC-467A-43AC-9D1A-559DE4520270}" destId="{FB768FE5-6718-411A-B347-A7E1FF65316A}" srcOrd="1" destOrd="0" parTransId="{48454571-0CF0-422A-8E4F-D883414D02BE}" sibTransId="{35A597E2-7E2C-43E2-A1D9-063B0CDC7486}"/>
    <dgm:cxn modelId="{84CC8734-A5A9-46F8-8368-34576A0A7061}" type="presOf" srcId="{AB2666BE-6B9A-4399-9B36-DA803E95D0D4}" destId="{C0FFC547-1303-4380-ADED-8854E2370172}" srcOrd="0" destOrd="0" presId="urn:microsoft.com/office/officeart/2005/8/layout/hierarchy2"/>
    <dgm:cxn modelId="{591F2CFF-AD2B-48D0-8697-89E60FC82BF3}" type="presOf" srcId="{18FEF879-731D-4506-9483-3B48CFB1783F}" destId="{7F955D44-1FCC-431D-90C4-46D6DDCE1C21}" srcOrd="0" destOrd="0" presId="urn:microsoft.com/office/officeart/2005/8/layout/hierarchy2"/>
    <dgm:cxn modelId="{F7FF96B4-7539-47FE-BB38-E3299E8554EB}" type="presOf" srcId="{0031F7ED-8F33-478C-BD90-C2811BB36C52}" destId="{7018BFA9-D86D-428A-9D8A-6AA1440656F8}" srcOrd="0" destOrd="0" presId="urn:microsoft.com/office/officeart/2005/8/layout/hierarchy2"/>
    <dgm:cxn modelId="{CEF3F703-3A52-4CD1-9A0A-3C61C67007B8}" type="presOf" srcId="{B98DE0D2-35B1-4D65-8110-3BD02479EFE8}" destId="{C37CCF4D-A5B3-4538-8189-CCC259A36D31}" srcOrd="0" destOrd="0" presId="urn:microsoft.com/office/officeart/2005/8/layout/hierarchy2"/>
    <dgm:cxn modelId="{DD1D9E4F-1FB4-4AA8-B1FC-A9D40126A21A}" type="presOf" srcId="{791EE2AC-467A-43AC-9D1A-559DE4520270}" destId="{33A89E2B-5DEF-40B2-886C-AF38AAD48944}" srcOrd="0" destOrd="0" presId="urn:microsoft.com/office/officeart/2005/8/layout/hierarchy2"/>
    <dgm:cxn modelId="{140D3085-13DF-49AA-9A83-39A8594059C1}" type="presOf" srcId="{F1776E82-3F16-4802-BF3A-198C22E1E20F}" destId="{02DE2A79-0408-4A0E-85AC-A10D3C1940D1}" srcOrd="0" destOrd="0" presId="urn:microsoft.com/office/officeart/2005/8/layout/hierarchy2"/>
    <dgm:cxn modelId="{5428BE9C-F14F-48BA-8E36-937B528DDDE9}" type="presOf" srcId="{FB768FE5-6718-411A-B347-A7E1FF65316A}" destId="{5B4215B4-3B25-475F-A49D-99C79C9048C1}" srcOrd="0" destOrd="0" presId="urn:microsoft.com/office/officeart/2005/8/layout/hierarchy2"/>
    <dgm:cxn modelId="{E9F831C3-58A3-4A63-90EF-839F6746AA9B}" type="presOf" srcId="{0031F7ED-8F33-478C-BD90-C2811BB36C52}" destId="{39D83198-6286-48B7-97DC-2091339282A9}" srcOrd="1" destOrd="0" presId="urn:microsoft.com/office/officeart/2005/8/layout/hierarchy2"/>
    <dgm:cxn modelId="{24B424E8-B052-457F-9D24-F19EAE8C9E0B}" srcId="{899DD977-BA2B-40D7-B0C2-5A04DAA163A4}" destId="{18FEF879-731D-4506-9483-3B48CFB1783F}" srcOrd="0" destOrd="0" parTransId="{5A9C1830-659E-4A6B-8DE8-17DBB1AE9D35}" sibTransId="{C3647EBC-B4D7-4063-9623-A59A034CB890}"/>
    <dgm:cxn modelId="{E87D0C09-229F-49BC-81A1-0E58714F551C}" type="presOf" srcId="{48454571-0CF0-422A-8E4F-D883414D02BE}" destId="{CE33BADD-469D-4FAA-A8B3-F606099FA40D}" srcOrd="1" destOrd="0" presId="urn:microsoft.com/office/officeart/2005/8/layout/hierarchy2"/>
    <dgm:cxn modelId="{443B0DCD-D365-4756-8E14-FE49D1682976}" type="presOf" srcId="{5A9C1830-659E-4A6B-8DE8-17DBB1AE9D35}" destId="{D0342097-7978-4CEC-905C-5C5A0E3DAC4A}" srcOrd="0" destOrd="0" presId="urn:microsoft.com/office/officeart/2005/8/layout/hierarchy2"/>
    <dgm:cxn modelId="{40E333E7-C2A6-49BC-925E-2BB275695012}" type="presOf" srcId="{5A9C1830-659E-4A6B-8DE8-17DBB1AE9D35}" destId="{9345A5B3-9F12-4BF7-AB57-685AA9C2AE34}" srcOrd="1" destOrd="0" presId="urn:microsoft.com/office/officeart/2005/8/layout/hierarchy2"/>
    <dgm:cxn modelId="{0F76CAF2-8D22-4B1E-BDB9-41C412C8E579}" srcId="{AB2666BE-6B9A-4399-9B36-DA803E95D0D4}" destId="{791EE2AC-467A-43AC-9D1A-559DE4520270}" srcOrd="0" destOrd="0" parTransId="{9AD48188-A2AB-4B64-B9A2-C1A1079D198E}" sibTransId="{B5A0DE5E-DDE3-415D-A209-53D72C7EE75A}"/>
    <dgm:cxn modelId="{AC3C29B4-70AC-4F85-840F-EB52B5352EF7}" srcId="{791EE2AC-467A-43AC-9D1A-559DE4520270}" destId="{899DD977-BA2B-40D7-B0C2-5A04DAA163A4}" srcOrd="0" destOrd="0" parTransId="{0031F7ED-8F33-478C-BD90-C2811BB36C52}" sibTransId="{A91AE3BE-B394-46EE-9A11-AC0E4144E911}"/>
    <dgm:cxn modelId="{62FCB1F0-73D1-4786-AB98-06391EB9D7A6}" type="presOf" srcId="{F1776E82-3F16-4802-BF3A-198C22E1E20F}" destId="{6B0354A2-ADFA-4B64-B1A1-8C5F837CC489}" srcOrd="1" destOrd="0" presId="urn:microsoft.com/office/officeart/2005/8/layout/hierarchy2"/>
    <dgm:cxn modelId="{0DDC6210-1E4B-4B26-8E89-532115B1375F}" srcId="{FB768FE5-6718-411A-B347-A7E1FF65316A}" destId="{B98DE0D2-35B1-4D65-8110-3BD02479EFE8}" srcOrd="0" destOrd="0" parTransId="{F1776E82-3F16-4802-BF3A-198C22E1E20F}" sibTransId="{FCC1AF5B-B89C-43F4-BB70-6903C8310C48}"/>
    <dgm:cxn modelId="{E729FCE8-9035-45E4-953E-8FB3E1A629B1}" type="presParOf" srcId="{C0FFC547-1303-4380-ADED-8854E2370172}" destId="{DDB48CEE-6B39-4DD9-903E-DBC0357616C3}" srcOrd="0" destOrd="0" presId="urn:microsoft.com/office/officeart/2005/8/layout/hierarchy2"/>
    <dgm:cxn modelId="{864F8EFF-64AF-4ED8-8FD9-9019FEC1779C}" type="presParOf" srcId="{DDB48CEE-6B39-4DD9-903E-DBC0357616C3}" destId="{33A89E2B-5DEF-40B2-886C-AF38AAD48944}" srcOrd="0" destOrd="0" presId="urn:microsoft.com/office/officeart/2005/8/layout/hierarchy2"/>
    <dgm:cxn modelId="{8F5F3FC8-9D90-41B9-BC5D-7F65E035EA9A}" type="presParOf" srcId="{DDB48CEE-6B39-4DD9-903E-DBC0357616C3}" destId="{F4870117-CAB3-4049-806C-61F695A00BA4}" srcOrd="1" destOrd="0" presId="urn:microsoft.com/office/officeart/2005/8/layout/hierarchy2"/>
    <dgm:cxn modelId="{44002318-2176-4498-9481-41D89FE37545}" type="presParOf" srcId="{F4870117-CAB3-4049-806C-61F695A00BA4}" destId="{7018BFA9-D86D-428A-9D8A-6AA1440656F8}" srcOrd="0" destOrd="0" presId="urn:microsoft.com/office/officeart/2005/8/layout/hierarchy2"/>
    <dgm:cxn modelId="{E1B4FEF9-1C82-44F7-A9C8-2528DACB38D3}" type="presParOf" srcId="{7018BFA9-D86D-428A-9D8A-6AA1440656F8}" destId="{39D83198-6286-48B7-97DC-2091339282A9}" srcOrd="0" destOrd="0" presId="urn:microsoft.com/office/officeart/2005/8/layout/hierarchy2"/>
    <dgm:cxn modelId="{3FE96B41-338A-4D1B-B26B-B8838B951152}" type="presParOf" srcId="{F4870117-CAB3-4049-806C-61F695A00BA4}" destId="{E66AB818-1BBE-44DD-AA14-FF63F2049C04}" srcOrd="1" destOrd="0" presId="urn:microsoft.com/office/officeart/2005/8/layout/hierarchy2"/>
    <dgm:cxn modelId="{DC514F10-EAA1-4B97-847C-5A7FBE7FD7A8}" type="presParOf" srcId="{E66AB818-1BBE-44DD-AA14-FF63F2049C04}" destId="{B426BD68-EA10-47E8-B6E0-72A9884CB0BA}" srcOrd="0" destOrd="0" presId="urn:microsoft.com/office/officeart/2005/8/layout/hierarchy2"/>
    <dgm:cxn modelId="{10DB0361-184B-4CA8-A67D-33B63634681C}" type="presParOf" srcId="{E66AB818-1BBE-44DD-AA14-FF63F2049C04}" destId="{62E8760D-9FF7-42DF-A0F3-7A3DBA4F7DF9}" srcOrd="1" destOrd="0" presId="urn:microsoft.com/office/officeart/2005/8/layout/hierarchy2"/>
    <dgm:cxn modelId="{D4CCA107-88C8-4B14-A690-23041692FA4A}" type="presParOf" srcId="{62E8760D-9FF7-42DF-A0F3-7A3DBA4F7DF9}" destId="{D0342097-7978-4CEC-905C-5C5A0E3DAC4A}" srcOrd="0" destOrd="0" presId="urn:microsoft.com/office/officeart/2005/8/layout/hierarchy2"/>
    <dgm:cxn modelId="{35FB85B6-D961-48AE-B2BD-4EF64EEDF680}" type="presParOf" srcId="{D0342097-7978-4CEC-905C-5C5A0E3DAC4A}" destId="{9345A5B3-9F12-4BF7-AB57-685AA9C2AE34}" srcOrd="0" destOrd="0" presId="urn:microsoft.com/office/officeart/2005/8/layout/hierarchy2"/>
    <dgm:cxn modelId="{2A04D025-1377-44CA-91D7-0A513D0E2497}" type="presParOf" srcId="{62E8760D-9FF7-42DF-A0F3-7A3DBA4F7DF9}" destId="{81DB1974-61ED-49F0-8528-AFCD170F9E78}" srcOrd="1" destOrd="0" presId="urn:microsoft.com/office/officeart/2005/8/layout/hierarchy2"/>
    <dgm:cxn modelId="{B9DF2AFA-A39C-4CD0-B2D3-81E562682B8C}" type="presParOf" srcId="{81DB1974-61ED-49F0-8528-AFCD170F9E78}" destId="{7F955D44-1FCC-431D-90C4-46D6DDCE1C21}" srcOrd="0" destOrd="0" presId="urn:microsoft.com/office/officeart/2005/8/layout/hierarchy2"/>
    <dgm:cxn modelId="{3C310578-E5AA-4A03-8F9F-72951698829B}" type="presParOf" srcId="{81DB1974-61ED-49F0-8528-AFCD170F9E78}" destId="{C7E6A0F1-B356-4042-9524-19D5C14CC417}" srcOrd="1" destOrd="0" presId="urn:microsoft.com/office/officeart/2005/8/layout/hierarchy2"/>
    <dgm:cxn modelId="{AAAE6E63-716D-4DDA-B747-8222068A03EF}" type="presParOf" srcId="{F4870117-CAB3-4049-806C-61F695A00BA4}" destId="{DCE1FD13-93FE-48B1-BB39-9E9B69F9BFDC}" srcOrd="2" destOrd="0" presId="urn:microsoft.com/office/officeart/2005/8/layout/hierarchy2"/>
    <dgm:cxn modelId="{FE69190A-D235-43A6-913D-B2FD7B4B5FE8}" type="presParOf" srcId="{DCE1FD13-93FE-48B1-BB39-9E9B69F9BFDC}" destId="{CE33BADD-469D-4FAA-A8B3-F606099FA40D}" srcOrd="0" destOrd="0" presId="urn:microsoft.com/office/officeart/2005/8/layout/hierarchy2"/>
    <dgm:cxn modelId="{5D1F584B-102C-4757-82AF-DE4C3AD06DA2}" type="presParOf" srcId="{F4870117-CAB3-4049-806C-61F695A00BA4}" destId="{DBF88B0F-3658-4FAD-A6DB-0C06E1A95C36}" srcOrd="3" destOrd="0" presId="urn:microsoft.com/office/officeart/2005/8/layout/hierarchy2"/>
    <dgm:cxn modelId="{D2D1A49B-5DB1-4228-A07E-46B03BEB609E}" type="presParOf" srcId="{DBF88B0F-3658-4FAD-A6DB-0C06E1A95C36}" destId="{5B4215B4-3B25-475F-A49D-99C79C9048C1}" srcOrd="0" destOrd="0" presId="urn:microsoft.com/office/officeart/2005/8/layout/hierarchy2"/>
    <dgm:cxn modelId="{674BDAF0-B43C-43E0-8956-FA25E35E5F84}" type="presParOf" srcId="{DBF88B0F-3658-4FAD-A6DB-0C06E1A95C36}" destId="{1351A4BC-93C5-466A-911A-1B0106DF847E}" srcOrd="1" destOrd="0" presId="urn:microsoft.com/office/officeart/2005/8/layout/hierarchy2"/>
    <dgm:cxn modelId="{48D4C26F-916C-45EF-91A6-312759B63458}" type="presParOf" srcId="{1351A4BC-93C5-466A-911A-1B0106DF847E}" destId="{02DE2A79-0408-4A0E-85AC-A10D3C1940D1}" srcOrd="0" destOrd="0" presId="urn:microsoft.com/office/officeart/2005/8/layout/hierarchy2"/>
    <dgm:cxn modelId="{0F622893-455D-4835-9187-FB7956ACBC59}" type="presParOf" srcId="{02DE2A79-0408-4A0E-85AC-A10D3C1940D1}" destId="{6B0354A2-ADFA-4B64-B1A1-8C5F837CC489}" srcOrd="0" destOrd="0" presId="urn:microsoft.com/office/officeart/2005/8/layout/hierarchy2"/>
    <dgm:cxn modelId="{99F08F9C-3A76-4655-85A9-3F90417D8157}" type="presParOf" srcId="{1351A4BC-93C5-466A-911A-1B0106DF847E}" destId="{75EFA3DF-B9CF-4FA2-A8B2-D4C49D5D7455}" srcOrd="1" destOrd="0" presId="urn:microsoft.com/office/officeart/2005/8/layout/hierarchy2"/>
    <dgm:cxn modelId="{2817E3C0-74B7-4988-8F1A-D81A2303206D}" type="presParOf" srcId="{75EFA3DF-B9CF-4FA2-A8B2-D4C49D5D7455}" destId="{C37CCF4D-A5B3-4538-8189-CCC259A36D31}" srcOrd="0" destOrd="0" presId="urn:microsoft.com/office/officeart/2005/8/layout/hierarchy2"/>
    <dgm:cxn modelId="{6BEF998D-4B5D-4921-8F5D-2CEFC251E0DA}" type="presParOf" srcId="{75EFA3DF-B9CF-4FA2-A8B2-D4C49D5D7455}" destId="{D4921D9E-B203-405A-AC92-256AA2899B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131698-6D81-49A1-81D5-D4EFCBA5C3E9}" type="doc">
      <dgm:prSet loTypeId="urn:microsoft.com/office/officeart/2005/8/layout/equation2" loCatId="process" qsTypeId="urn:microsoft.com/office/officeart/2005/8/quickstyle/simple3" qsCatId="simple" csTypeId="urn:microsoft.com/office/officeart/2005/8/colors/colorful5" csCatId="colorful" phldr="1"/>
      <dgm:spPr/>
    </dgm:pt>
    <dgm:pt modelId="{9045B6ED-5EB3-408D-8E1A-28ECD5929EB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Kecerdasan</a:t>
          </a:r>
          <a:endParaRPr lang="en-US" dirty="0"/>
        </a:p>
      </dgm:t>
    </dgm:pt>
    <dgm:pt modelId="{1BA33901-6F43-4654-BCB1-CC88F7FE3791}" type="parTrans" cxnId="{897F0C52-BA48-43E9-8210-E9CF0E0EAA43}">
      <dgm:prSet/>
      <dgm:spPr/>
      <dgm:t>
        <a:bodyPr/>
        <a:lstStyle/>
        <a:p>
          <a:endParaRPr lang="en-US"/>
        </a:p>
      </dgm:t>
    </dgm:pt>
    <dgm:pt modelId="{BBC32C1E-0446-46A7-88E7-3A303273B4F6}" type="sibTrans" cxnId="{897F0C52-BA48-43E9-8210-E9CF0E0EAA4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8DA7CFE1-2BD4-4F88-AD46-C8B4D5665F8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err="1" smtClean="0"/>
            <a:t>Lingkungan</a:t>
          </a:r>
          <a:endParaRPr lang="en-US"/>
        </a:p>
      </dgm:t>
    </dgm:pt>
    <dgm:pt modelId="{85A784A7-156E-4AC3-B96A-F8AB8037819B}" type="parTrans" cxnId="{AACFC9A1-D0CF-486C-A373-EE0543D9E9E7}">
      <dgm:prSet/>
      <dgm:spPr/>
      <dgm:t>
        <a:bodyPr/>
        <a:lstStyle/>
        <a:p>
          <a:endParaRPr lang="en-US"/>
        </a:p>
      </dgm:t>
    </dgm:pt>
    <dgm:pt modelId="{39DCC058-C70B-420B-9954-837BA37E4BFF}" type="sibTrans" cxnId="{AACFC9A1-D0CF-486C-A373-EE0543D9E9E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043A436-E8E6-4E58-9E64-5D21F7B0AC6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err="1" smtClean="0"/>
            <a:t>Peradaban</a:t>
          </a:r>
          <a:endParaRPr lang="en-US"/>
        </a:p>
      </dgm:t>
    </dgm:pt>
    <dgm:pt modelId="{F95270CA-3109-4CDC-83E7-20495CD0071E}" type="parTrans" cxnId="{1E704230-1760-4514-BEDB-81DAD531D10A}">
      <dgm:prSet/>
      <dgm:spPr/>
      <dgm:t>
        <a:bodyPr/>
        <a:lstStyle/>
        <a:p>
          <a:endParaRPr lang="en-US"/>
        </a:p>
      </dgm:t>
    </dgm:pt>
    <dgm:pt modelId="{51360206-3775-4ECA-BE9C-0888688B18FE}" type="sibTrans" cxnId="{1E704230-1760-4514-BEDB-81DAD531D10A}">
      <dgm:prSet/>
      <dgm:spPr/>
      <dgm:t>
        <a:bodyPr/>
        <a:lstStyle/>
        <a:p>
          <a:endParaRPr lang="en-US"/>
        </a:p>
      </dgm:t>
    </dgm:pt>
    <dgm:pt modelId="{3659D4D0-D9E1-424E-97C6-C155DA46AC2A}" type="pres">
      <dgm:prSet presAssocID="{0E131698-6D81-49A1-81D5-D4EFCBA5C3E9}" presName="Name0" presStyleCnt="0">
        <dgm:presLayoutVars>
          <dgm:dir/>
          <dgm:resizeHandles val="exact"/>
        </dgm:presLayoutVars>
      </dgm:prSet>
      <dgm:spPr/>
    </dgm:pt>
    <dgm:pt modelId="{314F1C3D-0975-462D-9AB9-50AFB621417E}" type="pres">
      <dgm:prSet presAssocID="{0E131698-6D81-49A1-81D5-D4EFCBA5C3E9}" presName="vNodes" presStyleCnt="0"/>
      <dgm:spPr/>
    </dgm:pt>
    <dgm:pt modelId="{8A4A621F-20A6-4DB8-99A0-78EFDD2139C4}" type="pres">
      <dgm:prSet presAssocID="{9045B6ED-5EB3-408D-8E1A-28ECD5929E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A712B-2FC2-4F34-958B-B46A97B71F45}" type="pres">
      <dgm:prSet presAssocID="{BBC32C1E-0446-46A7-88E7-3A303273B4F6}" presName="spacerT" presStyleCnt="0"/>
      <dgm:spPr/>
    </dgm:pt>
    <dgm:pt modelId="{806A8CC7-A3D4-4E95-926C-D2D519FEDAB9}" type="pres">
      <dgm:prSet presAssocID="{BBC32C1E-0446-46A7-88E7-3A303273B4F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EE801BA-04EC-404E-A5B3-7FF3CA1A45D1}" type="pres">
      <dgm:prSet presAssocID="{BBC32C1E-0446-46A7-88E7-3A303273B4F6}" presName="spacerB" presStyleCnt="0"/>
      <dgm:spPr/>
    </dgm:pt>
    <dgm:pt modelId="{DF1F19A8-0070-444E-A2EE-41061E6E8A75}" type="pres">
      <dgm:prSet presAssocID="{8DA7CFE1-2BD4-4F88-AD46-C8B4D5665F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3C64D-7527-452D-BEE8-0715DFB1558F}" type="pres">
      <dgm:prSet presAssocID="{0E131698-6D81-49A1-81D5-D4EFCBA5C3E9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CE99AC8C-38D4-4E10-8419-03B4E3EBF70B}" type="pres">
      <dgm:prSet presAssocID="{0E131698-6D81-49A1-81D5-D4EFCBA5C3E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AAFB1B8-AB55-4C40-99A4-5DDE48A23F4A}" type="pres">
      <dgm:prSet presAssocID="{0E131698-6D81-49A1-81D5-D4EFCBA5C3E9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673378-E383-4ECA-AEAD-D724C8536BE7}" type="presOf" srcId="{39DCC058-C70B-420B-9954-837BA37E4BFF}" destId="{DB23C64D-7527-452D-BEE8-0715DFB1558F}" srcOrd="0" destOrd="0" presId="urn:microsoft.com/office/officeart/2005/8/layout/equation2"/>
    <dgm:cxn modelId="{DDBC046A-3781-4F75-9284-90ED479BA5A2}" type="presOf" srcId="{8DA7CFE1-2BD4-4F88-AD46-C8B4D5665F87}" destId="{DF1F19A8-0070-444E-A2EE-41061E6E8A75}" srcOrd="0" destOrd="0" presId="urn:microsoft.com/office/officeart/2005/8/layout/equation2"/>
    <dgm:cxn modelId="{F184CA4C-BE95-47CC-9FE9-11427F023A9F}" type="presOf" srcId="{0E131698-6D81-49A1-81D5-D4EFCBA5C3E9}" destId="{3659D4D0-D9E1-424E-97C6-C155DA46AC2A}" srcOrd="0" destOrd="0" presId="urn:microsoft.com/office/officeart/2005/8/layout/equation2"/>
    <dgm:cxn modelId="{1D85A9EB-106C-4A4A-8701-86F3D2ACB301}" type="presOf" srcId="{9045B6ED-5EB3-408D-8E1A-28ECD5929EBD}" destId="{8A4A621F-20A6-4DB8-99A0-78EFDD2139C4}" srcOrd="0" destOrd="0" presId="urn:microsoft.com/office/officeart/2005/8/layout/equation2"/>
    <dgm:cxn modelId="{CE600775-763E-4047-9968-FB1A0398F50B}" type="presOf" srcId="{E043A436-E8E6-4E58-9E64-5D21F7B0AC63}" destId="{CAAFB1B8-AB55-4C40-99A4-5DDE48A23F4A}" srcOrd="0" destOrd="0" presId="urn:microsoft.com/office/officeart/2005/8/layout/equation2"/>
    <dgm:cxn modelId="{897F0C52-BA48-43E9-8210-E9CF0E0EAA43}" srcId="{0E131698-6D81-49A1-81D5-D4EFCBA5C3E9}" destId="{9045B6ED-5EB3-408D-8E1A-28ECD5929EBD}" srcOrd="0" destOrd="0" parTransId="{1BA33901-6F43-4654-BCB1-CC88F7FE3791}" sibTransId="{BBC32C1E-0446-46A7-88E7-3A303273B4F6}"/>
    <dgm:cxn modelId="{1E704230-1760-4514-BEDB-81DAD531D10A}" srcId="{0E131698-6D81-49A1-81D5-D4EFCBA5C3E9}" destId="{E043A436-E8E6-4E58-9E64-5D21F7B0AC63}" srcOrd="2" destOrd="0" parTransId="{F95270CA-3109-4CDC-83E7-20495CD0071E}" sibTransId="{51360206-3775-4ECA-BE9C-0888688B18FE}"/>
    <dgm:cxn modelId="{AACFC9A1-D0CF-486C-A373-EE0543D9E9E7}" srcId="{0E131698-6D81-49A1-81D5-D4EFCBA5C3E9}" destId="{8DA7CFE1-2BD4-4F88-AD46-C8B4D5665F87}" srcOrd="1" destOrd="0" parTransId="{85A784A7-156E-4AC3-B96A-F8AB8037819B}" sibTransId="{39DCC058-C70B-420B-9954-837BA37E4BFF}"/>
    <dgm:cxn modelId="{20A2549E-BAAF-49AA-AC0F-9A3A0A6BDB8C}" type="presOf" srcId="{39DCC058-C70B-420B-9954-837BA37E4BFF}" destId="{CE99AC8C-38D4-4E10-8419-03B4E3EBF70B}" srcOrd="1" destOrd="0" presId="urn:microsoft.com/office/officeart/2005/8/layout/equation2"/>
    <dgm:cxn modelId="{0539FF4E-6704-4017-B036-8DB21C8EC9F5}" type="presOf" srcId="{BBC32C1E-0446-46A7-88E7-3A303273B4F6}" destId="{806A8CC7-A3D4-4E95-926C-D2D519FEDAB9}" srcOrd="0" destOrd="0" presId="urn:microsoft.com/office/officeart/2005/8/layout/equation2"/>
    <dgm:cxn modelId="{35940B78-0975-4009-B3B5-29A67267C589}" type="presParOf" srcId="{3659D4D0-D9E1-424E-97C6-C155DA46AC2A}" destId="{314F1C3D-0975-462D-9AB9-50AFB621417E}" srcOrd="0" destOrd="0" presId="urn:microsoft.com/office/officeart/2005/8/layout/equation2"/>
    <dgm:cxn modelId="{BE80D21A-3E6D-4207-8D95-3972D6535DE4}" type="presParOf" srcId="{314F1C3D-0975-462D-9AB9-50AFB621417E}" destId="{8A4A621F-20A6-4DB8-99A0-78EFDD2139C4}" srcOrd="0" destOrd="0" presId="urn:microsoft.com/office/officeart/2005/8/layout/equation2"/>
    <dgm:cxn modelId="{11ED9117-01BA-4E1D-B25E-6A7CF3D7393F}" type="presParOf" srcId="{314F1C3D-0975-462D-9AB9-50AFB621417E}" destId="{E81A712B-2FC2-4F34-958B-B46A97B71F45}" srcOrd="1" destOrd="0" presId="urn:microsoft.com/office/officeart/2005/8/layout/equation2"/>
    <dgm:cxn modelId="{3276CCFF-A014-4DC8-973F-11FC6659B58B}" type="presParOf" srcId="{314F1C3D-0975-462D-9AB9-50AFB621417E}" destId="{806A8CC7-A3D4-4E95-926C-D2D519FEDAB9}" srcOrd="2" destOrd="0" presId="urn:microsoft.com/office/officeart/2005/8/layout/equation2"/>
    <dgm:cxn modelId="{6E1399B9-AD63-4EBD-AE32-45AC66465EBC}" type="presParOf" srcId="{314F1C3D-0975-462D-9AB9-50AFB621417E}" destId="{1EE801BA-04EC-404E-A5B3-7FF3CA1A45D1}" srcOrd="3" destOrd="0" presId="urn:microsoft.com/office/officeart/2005/8/layout/equation2"/>
    <dgm:cxn modelId="{26BA06DA-E86E-4847-AB12-36E98356A5DC}" type="presParOf" srcId="{314F1C3D-0975-462D-9AB9-50AFB621417E}" destId="{DF1F19A8-0070-444E-A2EE-41061E6E8A75}" srcOrd="4" destOrd="0" presId="urn:microsoft.com/office/officeart/2005/8/layout/equation2"/>
    <dgm:cxn modelId="{A3FD7134-ABA0-4510-82A0-577A2ABF43F3}" type="presParOf" srcId="{3659D4D0-D9E1-424E-97C6-C155DA46AC2A}" destId="{DB23C64D-7527-452D-BEE8-0715DFB1558F}" srcOrd="1" destOrd="0" presId="urn:microsoft.com/office/officeart/2005/8/layout/equation2"/>
    <dgm:cxn modelId="{AA6A4210-6BC2-49B0-9EC3-1EFEDA4D0732}" type="presParOf" srcId="{DB23C64D-7527-452D-BEE8-0715DFB1558F}" destId="{CE99AC8C-38D4-4E10-8419-03B4E3EBF70B}" srcOrd="0" destOrd="0" presId="urn:microsoft.com/office/officeart/2005/8/layout/equation2"/>
    <dgm:cxn modelId="{94A2C202-975D-494E-BEA4-C9129B57ECD1}" type="presParOf" srcId="{3659D4D0-D9E1-424E-97C6-C155DA46AC2A}" destId="{CAAFB1B8-AB55-4C40-99A4-5DDE48A23F4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DF2877-B830-42CF-AEA5-19E9AD310CA5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DBA888-C2B7-4D25-97B6-C7FB532C50C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Social Life</a:t>
          </a:r>
          <a:endParaRPr lang="en-US" dirty="0"/>
        </a:p>
      </dgm:t>
    </dgm:pt>
    <dgm:pt modelId="{682463ED-1FB3-4CC0-A763-DE81D8551749}" type="parTrans" cxnId="{B5B2C1CF-922B-4C0B-A57C-9D3F25162977}">
      <dgm:prSet/>
      <dgm:spPr/>
      <dgm:t>
        <a:bodyPr/>
        <a:lstStyle/>
        <a:p>
          <a:endParaRPr lang="en-US"/>
        </a:p>
      </dgm:t>
    </dgm:pt>
    <dgm:pt modelId="{2E584454-45D5-4A53-A356-C381FD3E9DB9}" type="sibTrans" cxnId="{B5B2C1CF-922B-4C0B-A57C-9D3F25162977}">
      <dgm:prSet/>
      <dgm:spPr/>
      <dgm:t>
        <a:bodyPr/>
        <a:lstStyle/>
        <a:p>
          <a:endParaRPr lang="en-US"/>
        </a:p>
      </dgm:t>
    </dgm:pt>
    <dgm:pt modelId="{5CB4908B-88A3-4F8C-B74A-0BCA48F0C4F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Learning to do</a:t>
          </a:r>
          <a:endParaRPr lang="en-US" dirty="0"/>
        </a:p>
      </dgm:t>
    </dgm:pt>
    <dgm:pt modelId="{0476CD25-2866-42F9-B3AC-50A522159767}" type="parTrans" cxnId="{A1CC72FA-10F3-49CB-B485-B1FB54AEF27B}">
      <dgm:prSet/>
      <dgm:spPr/>
      <dgm:t>
        <a:bodyPr/>
        <a:lstStyle/>
        <a:p>
          <a:endParaRPr lang="en-US"/>
        </a:p>
      </dgm:t>
    </dgm:pt>
    <dgm:pt modelId="{AC2CB340-0F1A-499D-90EC-3E1280B6FC03}" type="sibTrans" cxnId="{A1CC72FA-10F3-49CB-B485-B1FB54AEF27B}">
      <dgm:prSet/>
      <dgm:spPr/>
      <dgm:t>
        <a:bodyPr/>
        <a:lstStyle/>
        <a:p>
          <a:endParaRPr lang="en-US"/>
        </a:p>
      </dgm:t>
    </dgm:pt>
    <dgm:pt modelId="{521E210F-85AB-4085-9276-595DBB729BE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Learning to life together</a:t>
          </a:r>
          <a:endParaRPr lang="en-US" dirty="0"/>
        </a:p>
      </dgm:t>
    </dgm:pt>
    <dgm:pt modelId="{BBFC8B67-04F8-43DF-A5F7-6DDC3E2A177B}" type="parTrans" cxnId="{E527A1F9-BEDB-47F5-BAAF-99B8B1203D38}">
      <dgm:prSet/>
      <dgm:spPr/>
      <dgm:t>
        <a:bodyPr/>
        <a:lstStyle/>
        <a:p>
          <a:endParaRPr lang="en-US"/>
        </a:p>
      </dgm:t>
    </dgm:pt>
    <dgm:pt modelId="{8D92F430-F45B-4E39-97C4-B1D9EDA71475}" type="sibTrans" cxnId="{E527A1F9-BEDB-47F5-BAAF-99B8B1203D38}">
      <dgm:prSet/>
      <dgm:spPr/>
      <dgm:t>
        <a:bodyPr/>
        <a:lstStyle/>
        <a:p>
          <a:endParaRPr lang="en-US"/>
        </a:p>
      </dgm:t>
    </dgm:pt>
    <dgm:pt modelId="{18A636A5-AFAA-4FDC-AF93-183698879E8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Learning to be</a:t>
          </a:r>
          <a:endParaRPr lang="en-US" dirty="0"/>
        </a:p>
      </dgm:t>
    </dgm:pt>
    <dgm:pt modelId="{57700245-0FAF-4438-B1B2-7724BAE384D6}" type="parTrans" cxnId="{1628391E-D935-4BE8-9562-2CDBCC20E56E}">
      <dgm:prSet/>
      <dgm:spPr/>
      <dgm:t>
        <a:bodyPr/>
        <a:lstStyle/>
        <a:p>
          <a:endParaRPr lang="en-US"/>
        </a:p>
      </dgm:t>
    </dgm:pt>
    <dgm:pt modelId="{E23CBF4E-D752-4327-8ABE-085695A8981E}" type="sibTrans" cxnId="{1628391E-D935-4BE8-9562-2CDBCC20E56E}">
      <dgm:prSet/>
      <dgm:spPr/>
      <dgm:t>
        <a:bodyPr/>
        <a:lstStyle/>
        <a:p>
          <a:endParaRPr lang="en-US"/>
        </a:p>
      </dgm:t>
    </dgm:pt>
    <dgm:pt modelId="{0CC38D9F-9641-46B1-9FB8-CFDEC9EFCDB8}" type="pres">
      <dgm:prSet presAssocID="{8CDF2877-B830-42CF-AEA5-19E9AD310CA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2A8CE5-EBC0-41B0-B156-7A014F28EF9C}" type="pres">
      <dgm:prSet presAssocID="{8CDF2877-B830-42CF-AEA5-19E9AD310CA5}" presName="radial" presStyleCnt="0">
        <dgm:presLayoutVars>
          <dgm:animLvl val="ctr"/>
        </dgm:presLayoutVars>
      </dgm:prSet>
      <dgm:spPr/>
    </dgm:pt>
    <dgm:pt modelId="{EDD150DA-11D6-43D1-BAF3-B135055AB0DD}" type="pres">
      <dgm:prSet presAssocID="{8CDBA888-C2B7-4D25-97B6-C7FB532C50CF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4854F855-AF62-43B1-905A-D898854E8D01}" type="pres">
      <dgm:prSet presAssocID="{5CB4908B-88A3-4F8C-B74A-0BCA48F0C4FD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92EA0-A371-4F3C-8672-0C97E7314EEC}" type="pres">
      <dgm:prSet presAssocID="{521E210F-85AB-4085-9276-595DBB729BE4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7AD31-88B6-43FE-B68A-6D9807A6C55E}" type="pres">
      <dgm:prSet presAssocID="{18A636A5-AFAA-4FDC-AF93-183698879E87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07D827-7936-431D-B86C-B519ED7F7E57}" type="presOf" srcId="{8CDF2877-B830-42CF-AEA5-19E9AD310CA5}" destId="{0CC38D9F-9641-46B1-9FB8-CFDEC9EFCDB8}" srcOrd="0" destOrd="0" presId="urn:microsoft.com/office/officeart/2005/8/layout/radial3"/>
    <dgm:cxn modelId="{1628391E-D935-4BE8-9562-2CDBCC20E56E}" srcId="{8CDBA888-C2B7-4D25-97B6-C7FB532C50CF}" destId="{18A636A5-AFAA-4FDC-AF93-183698879E87}" srcOrd="2" destOrd="0" parTransId="{57700245-0FAF-4438-B1B2-7724BAE384D6}" sibTransId="{E23CBF4E-D752-4327-8ABE-085695A8981E}"/>
    <dgm:cxn modelId="{7A3739A2-CB6C-4314-8BFB-23510571F6EE}" type="presOf" srcId="{521E210F-85AB-4085-9276-595DBB729BE4}" destId="{9B292EA0-A371-4F3C-8672-0C97E7314EEC}" srcOrd="0" destOrd="0" presId="urn:microsoft.com/office/officeart/2005/8/layout/radial3"/>
    <dgm:cxn modelId="{B5B2C1CF-922B-4C0B-A57C-9D3F25162977}" srcId="{8CDF2877-B830-42CF-AEA5-19E9AD310CA5}" destId="{8CDBA888-C2B7-4D25-97B6-C7FB532C50CF}" srcOrd="0" destOrd="0" parTransId="{682463ED-1FB3-4CC0-A763-DE81D8551749}" sibTransId="{2E584454-45D5-4A53-A356-C381FD3E9DB9}"/>
    <dgm:cxn modelId="{A1CC72FA-10F3-49CB-B485-B1FB54AEF27B}" srcId="{8CDBA888-C2B7-4D25-97B6-C7FB532C50CF}" destId="{5CB4908B-88A3-4F8C-B74A-0BCA48F0C4FD}" srcOrd="0" destOrd="0" parTransId="{0476CD25-2866-42F9-B3AC-50A522159767}" sibTransId="{AC2CB340-0F1A-499D-90EC-3E1280B6FC03}"/>
    <dgm:cxn modelId="{519BD6FC-0087-48B4-90F6-B64ECA8F35DF}" type="presOf" srcId="{8CDBA888-C2B7-4D25-97B6-C7FB532C50CF}" destId="{EDD150DA-11D6-43D1-BAF3-B135055AB0DD}" srcOrd="0" destOrd="0" presId="urn:microsoft.com/office/officeart/2005/8/layout/radial3"/>
    <dgm:cxn modelId="{76FEF964-2FA3-4F75-9F54-7D849594276E}" type="presOf" srcId="{18A636A5-AFAA-4FDC-AF93-183698879E87}" destId="{A577AD31-88B6-43FE-B68A-6D9807A6C55E}" srcOrd="0" destOrd="0" presId="urn:microsoft.com/office/officeart/2005/8/layout/radial3"/>
    <dgm:cxn modelId="{36C0F606-8C8D-4C7C-B28A-310AA00902DD}" type="presOf" srcId="{5CB4908B-88A3-4F8C-B74A-0BCA48F0C4FD}" destId="{4854F855-AF62-43B1-905A-D898854E8D01}" srcOrd="0" destOrd="0" presId="urn:microsoft.com/office/officeart/2005/8/layout/radial3"/>
    <dgm:cxn modelId="{E527A1F9-BEDB-47F5-BAAF-99B8B1203D38}" srcId="{8CDBA888-C2B7-4D25-97B6-C7FB532C50CF}" destId="{521E210F-85AB-4085-9276-595DBB729BE4}" srcOrd="1" destOrd="0" parTransId="{BBFC8B67-04F8-43DF-A5F7-6DDC3E2A177B}" sibTransId="{8D92F430-F45B-4E39-97C4-B1D9EDA71475}"/>
    <dgm:cxn modelId="{3655112D-E8CD-4E02-BDDD-6AA8856747AD}" type="presParOf" srcId="{0CC38D9F-9641-46B1-9FB8-CFDEC9EFCDB8}" destId="{D22A8CE5-EBC0-41B0-B156-7A014F28EF9C}" srcOrd="0" destOrd="0" presId="urn:microsoft.com/office/officeart/2005/8/layout/radial3"/>
    <dgm:cxn modelId="{323BD92C-DFAD-4277-BC06-53783EEB73E5}" type="presParOf" srcId="{D22A8CE5-EBC0-41B0-B156-7A014F28EF9C}" destId="{EDD150DA-11D6-43D1-BAF3-B135055AB0DD}" srcOrd="0" destOrd="0" presId="urn:microsoft.com/office/officeart/2005/8/layout/radial3"/>
    <dgm:cxn modelId="{F008184D-68DA-42B5-A7BC-AB751867AEA6}" type="presParOf" srcId="{D22A8CE5-EBC0-41B0-B156-7A014F28EF9C}" destId="{4854F855-AF62-43B1-905A-D898854E8D01}" srcOrd="1" destOrd="0" presId="urn:microsoft.com/office/officeart/2005/8/layout/radial3"/>
    <dgm:cxn modelId="{D08CBD51-9DBF-4A37-A01D-E461E99B7670}" type="presParOf" srcId="{D22A8CE5-EBC0-41B0-B156-7A014F28EF9C}" destId="{9B292EA0-A371-4F3C-8672-0C97E7314EEC}" srcOrd="2" destOrd="0" presId="urn:microsoft.com/office/officeart/2005/8/layout/radial3"/>
    <dgm:cxn modelId="{AA476CFF-51A7-44CB-B7B6-A5F0C7412AD6}" type="presParOf" srcId="{D22A8CE5-EBC0-41B0-B156-7A014F28EF9C}" destId="{A577AD31-88B6-43FE-B68A-6D9807A6C55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65C40E-9D13-4737-8D4E-DD09C94EDCAC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00AD4F-8EF4-40EF-8476-8089F5A7116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Perkembangan</a:t>
          </a:r>
          <a:r>
            <a:rPr lang="en-US" sz="1800" dirty="0" smtClean="0"/>
            <a:t> </a:t>
          </a:r>
          <a:r>
            <a:rPr lang="en-US" sz="1800" dirty="0" err="1" smtClean="0"/>
            <a:t>Kebudayaan</a:t>
          </a:r>
          <a:endParaRPr lang="en-US" sz="1800" dirty="0"/>
        </a:p>
      </dgm:t>
    </dgm:pt>
    <dgm:pt modelId="{C261C686-2311-4B19-9AE2-AF2449745FE4}" type="parTrans" cxnId="{1DEC164F-CFC9-4CD9-885C-6AD6A7EC6184}">
      <dgm:prSet/>
      <dgm:spPr/>
      <dgm:t>
        <a:bodyPr/>
        <a:lstStyle/>
        <a:p>
          <a:endParaRPr lang="en-US"/>
        </a:p>
      </dgm:t>
    </dgm:pt>
    <dgm:pt modelId="{F845C0B8-1615-43D6-93EC-CFC18D8AA53C}" type="sibTrans" cxnId="{1DEC164F-CFC9-4CD9-885C-6AD6A7EC6184}">
      <dgm:prSet/>
      <dgm:spPr/>
      <dgm:t>
        <a:bodyPr/>
        <a:lstStyle/>
        <a:p>
          <a:endParaRPr lang="en-US"/>
        </a:p>
      </dgm:t>
    </dgm:pt>
    <dgm:pt modelId="{8A6C42B7-A54F-4391-A0F8-C8B6A7503CF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err="1" smtClean="0"/>
            <a:t>Keingintahuan</a:t>
          </a:r>
          <a:endParaRPr lang="en-US"/>
        </a:p>
      </dgm:t>
    </dgm:pt>
    <dgm:pt modelId="{B472A9A4-FC50-44E2-A8AD-574268CD1E49}" type="parTrans" cxnId="{629B6263-F366-4247-B90E-9933E0C0B33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985A6F36-0AE1-4C20-8E31-C48F41379953}" type="sibTrans" cxnId="{629B6263-F366-4247-B90E-9933E0C0B333}">
      <dgm:prSet/>
      <dgm:spPr/>
      <dgm:t>
        <a:bodyPr/>
        <a:lstStyle/>
        <a:p>
          <a:endParaRPr lang="en-US"/>
        </a:p>
      </dgm:t>
    </dgm:pt>
    <dgm:pt modelId="{A6F26AF8-13B2-493A-84E7-E1A8CEBD145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err="1" smtClean="0"/>
            <a:t>Kecerdasan</a:t>
          </a:r>
          <a:endParaRPr lang="en-US"/>
        </a:p>
      </dgm:t>
    </dgm:pt>
    <dgm:pt modelId="{EA3FE294-02B2-4C0B-A916-5CA719C35EE5}" type="parTrans" cxnId="{4010D38F-45DB-4B95-AE17-4EAA615033B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59EC3A20-C9D4-415F-ABE7-6508C2C39FEF}" type="sibTrans" cxnId="{4010D38F-45DB-4B95-AE17-4EAA615033B6}">
      <dgm:prSet/>
      <dgm:spPr/>
      <dgm:t>
        <a:bodyPr/>
        <a:lstStyle/>
        <a:p>
          <a:endParaRPr lang="en-US"/>
        </a:p>
      </dgm:t>
    </dgm:pt>
    <dgm:pt modelId="{DEF33F79-A09A-47E4-AFD4-97CBDDDE3D5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Evolusi</a:t>
          </a:r>
          <a:r>
            <a:rPr lang="en-US" dirty="0" smtClean="0"/>
            <a:t> </a:t>
          </a:r>
          <a:r>
            <a:rPr lang="en-US" dirty="0" err="1" smtClean="0"/>
            <a:t>Peradaban</a:t>
          </a:r>
          <a:endParaRPr lang="en-US" dirty="0"/>
        </a:p>
      </dgm:t>
    </dgm:pt>
    <dgm:pt modelId="{EEFEA217-AAEB-484F-9FBD-E64494B27BF6}" type="parTrans" cxnId="{4DA19C73-3796-476F-8909-D4D7E1DE729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F3E69983-F90F-4CDA-B2E2-88875C0AD61B}" type="sibTrans" cxnId="{4DA19C73-3796-476F-8909-D4D7E1DE7297}">
      <dgm:prSet/>
      <dgm:spPr/>
      <dgm:t>
        <a:bodyPr/>
        <a:lstStyle/>
        <a:p>
          <a:endParaRPr lang="en-US"/>
        </a:p>
      </dgm:t>
    </dgm:pt>
    <dgm:pt modelId="{AF870460-207F-4A36-AF51-D173316A657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Pengaruh</a:t>
          </a:r>
          <a:r>
            <a:rPr lang="en-US" dirty="0" smtClean="0"/>
            <a:t> </a:t>
          </a:r>
          <a:r>
            <a:rPr lang="en-US" dirty="0" err="1" smtClean="0"/>
            <a:t>Lingkungan</a:t>
          </a:r>
          <a:endParaRPr lang="en-US" dirty="0"/>
        </a:p>
      </dgm:t>
    </dgm:pt>
    <dgm:pt modelId="{0D462E8A-E9EA-43DA-8EF3-54AD111F7C93}" type="parTrans" cxnId="{0A211105-F115-46F7-AE68-4D66119AF7B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B16C2BB-2153-4E71-ABA2-93004BD443AB}" type="sibTrans" cxnId="{0A211105-F115-46F7-AE68-4D66119AF7B6}">
      <dgm:prSet/>
      <dgm:spPr/>
      <dgm:t>
        <a:bodyPr/>
        <a:lstStyle/>
        <a:p>
          <a:endParaRPr lang="en-US"/>
        </a:p>
      </dgm:t>
    </dgm:pt>
    <dgm:pt modelId="{EA32A493-B4C3-4241-B254-13A6C5A48FB1}" type="pres">
      <dgm:prSet presAssocID="{BD65C40E-9D13-4737-8D4E-DD09C94EDC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90C3C-23D2-4BE3-90B5-5D158C12783A}" type="pres">
      <dgm:prSet presAssocID="{2B00AD4F-8EF4-40EF-8476-8089F5A71161}" presName="centerShape" presStyleLbl="node0" presStyleIdx="0" presStyleCnt="1"/>
      <dgm:spPr/>
      <dgm:t>
        <a:bodyPr/>
        <a:lstStyle/>
        <a:p>
          <a:endParaRPr lang="en-US"/>
        </a:p>
      </dgm:t>
    </dgm:pt>
    <dgm:pt modelId="{A5223DFF-A77A-4A30-B22B-68E186C35BE6}" type="pres">
      <dgm:prSet presAssocID="{B472A9A4-FC50-44E2-A8AD-574268CD1E49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A2190DE0-2E92-45C4-91BD-2A0F7E984E03}" type="pres">
      <dgm:prSet presAssocID="{8A6C42B7-A54F-4391-A0F8-C8B6A7503C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964D0-4296-42B8-99EE-2964F2F6CC94}" type="pres">
      <dgm:prSet presAssocID="{EA3FE294-02B2-4C0B-A916-5CA719C35EE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EFDD75BF-8D56-41E8-A925-F69DA1413214}" type="pres">
      <dgm:prSet presAssocID="{A6F26AF8-13B2-493A-84E7-E1A8CEBD145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DCAFD-F643-4EFB-AFAA-4EFEF8ECE823}" type="pres">
      <dgm:prSet presAssocID="{EEFEA217-AAEB-484F-9FBD-E64494B27BF6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48ACB5A5-25D0-4A48-BEA0-B6ACE2FE65EA}" type="pres">
      <dgm:prSet presAssocID="{DEF33F79-A09A-47E4-AFD4-97CBDDDE3D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1A589-A0E7-44CA-B681-67AE608CFCE2}" type="pres">
      <dgm:prSet presAssocID="{0D462E8A-E9EA-43DA-8EF3-54AD111F7C93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E252C0FE-6798-4A14-A3B9-FC2F0359A108}" type="pres">
      <dgm:prSet presAssocID="{AF870460-207F-4A36-AF51-D173316A657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11105-F115-46F7-AE68-4D66119AF7B6}" srcId="{2B00AD4F-8EF4-40EF-8476-8089F5A71161}" destId="{AF870460-207F-4A36-AF51-D173316A657C}" srcOrd="3" destOrd="0" parTransId="{0D462E8A-E9EA-43DA-8EF3-54AD111F7C93}" sibTransId="{BB16C2BB-2153-4E71-ABA2-93004BD443AB}"/>
    <dgm:cxn modelId="{4010D38F-45DB-4B95-AE17-4EAA615033B6}" srcId="{2B00AD4F-8EF4-40EF-8476-8089F5A71161}" destId="{A6F26AF8-13B2-493A-84E7-E1A8CEBD1456}" srcOrd="1" destOrd="0" parTransId="{EA3FE294-02B2-4C0B-A916-5CA719C35EE5}" sibTransId="{59EC3A20-C9D4-415F-ABE7-6508C2C39FEF}"/>
    <dgm:cxn modelId="{BF043B82-CA5A-430B-A3EB-0D29C8982EFF}" type="presOf" srcId="{8A6C42B7-A54F-4391-A0F8-C8B6A7503CF1}" destId="{A2190DE0-2E92-45C4-91BD-2A0F7E984E03}" srcOrd="0" destOrd="0" presId="urn:microsoft.com/office/officeart/2005/8/layout/radial4"/>
    <dgm:cxn modelId="{2E728156-8E92-4DF6-B9CA-E2614F11B20D}" type="presOf" srcId="{EEFEA217-AAEB-484F-9FBD-E64494B27BF6}" destId="{B5DDCAFD-F643-4EFB-AFAA-4EFEF8ECE823}" srcOrd="0" destOrd="0" presId="urn:microsoft.com/office/officeart/2005/8/layout/radial4"/>
    <dgm:cxn modelId="{26EFAE50-122B-4836-B94A-FDC9EA19519D}" type="presOf" srcId="{B472A9A4-FC50-44E2-A8AD-574268CD1E49}" destId="{A5223DFF-A77A-4A30-B22B-68E186C35BE6}" srcOrd="0" destOrd="0" presId="urn:microsoft.com/office/officeart/2005/8/layout/radial4"/>
    <dgm:cxn modelId="{B9A21758-3B72-4259-B867-DB33D855FA7D}" type="presOf" srcId="{AF870460-207F-4A36-AF51-D173316A657C}" destId="{E252C0FE-6798-4A14-A3B9-FC2F0359A108}" srcOrd="0" destOrd="0" presId="urn:microsoft.com/office/officeart/2005/8/layout/radial4"/>
    <dgm:cxn modelId="{9804C3FF-7C96-40BC-8367-7DF4CBA71522}" type="presOf" srcId="{A6F26AF8-13B2-493A-84E7-E1A8CEBD1456}" destId="{EFDD75BF-8D56-41E8-A925-F69DA1413214}" srcOrd="0" destOrd="0" presId="urn:microsoft.com/office/officeart/2005/8/layout/radial4"/>
    <dgm:cxn modelId="{3FE52D1C-E890-447B-B9EA-08ECD94CD220}" type="presOf" srcId="{2B00AD4F-8EF4-40EF-8476-8089F5A71161}" destId="{A4B90C3C-23D2-4BE3-90B5-5D158C12783A}" srcOrd="0" destOrd="0" presId="urn:microsoft.com/office/officeart/2005/8/layout/radial4"/>
    <dgm:cxn modelId="{1DEC164F-CFC9-4CD9-885C-6AD6A7EC6184}" srcId="{BD65C40E-9D13-4737-8D4E-DD09C94EDCAC}" destId="{2B00AD4F-8EF4-40EF-8476-8089F5A71161}" srcOrd="0" destOrd="0" parTransId="{C261C686-2311-4B19-9AE2-AF2449745FE4}" sibTransId="{F845C0B8-1615-43D6-93EC-CFC18D8AA53C}"/>
    <dgm:cxn modelId="{AECABE3C-A643-4D0E-8B9E-2684E445C8ED}" type="presOf" srcId="{0D462E8A-E9EA-43DA-8EF3-54AD111F7C93}" destId="{5CB1A589-A0E7-44CA-B681-67AE608CFCE2}" srcOrd="0" destOrd="0" presId="urn:microsoft.com/office/officeart/2005/8/layout/radial4"/>
    <dgm:cxn modelId="{4DA19C73-3796-476F-8909-D4D7E1DE7297}" srcId="{2B00AD4F-8EF4-40EF-8476-8089F5A71161}" destId="{DEF33F79-A09A-47E4-AFD4-97CBDDDE3D56}" srcOrd="2" destOrd="0" parTransId="{EEFEA217-AAEB-484F-9FBD-E64494B27BF6}" sibTransId="{F3E69983-F90F-4CDA-B2E2-88875C0AD61B}"/>
    <dgm:cxn modelId="{7A385FBD-D312-40ED-9194-97D1BBF86196}" type="presOf" srcId="{BD65C40E-9D13-4737-8D4E-DD09C94EDCAC}" destId="{EA32A493-B4C3-4241-B254-13A6C5A48FB1}" srcOrd="0" destOrd="0" presId="urn:microsoft.com/office/officeart/2005/8/layout/radial4"/>
    <dgm:cxn modelId="{76D86AFA-D918-4712-8C8B-BD8A2AE82E87}" type="presOf" srcId="{EA3FE294-02B2-4C0B-A916-5CA719C35EE5}" destId="{60F964D0-4296-42B8-99EE-2964F2F6CC94}" srcOrd="0" destOrd="0" presId="urn:microsoft.com/office/officeart/2005/8/layout/radial4"/>
    <dgm:cxn modelId="{629B6263-F366-4247-B90E-9933E0C0B333}" srcId="{2B00AD4F-8EF4-40EF-8476-8089F5A71161}" destId="{8A6C42B7-A54F-4391-A0F8-C8B6A7503CF1}" srcOrd="0" destOrd="0" parTransId="{B472A9A4-FC50-44E2-A8AD-574268CD1E49}" sibTransId="{985A6F36-0AE1-4C20-8E31-C48F41379953}"/>
    <dgm:cxn modelId="{AF5CB45B-41EE-4B53-84B5-8B050C77B91A}" type="presOf" srcId="{DEF33F79-A09A-47E4-AFD4-97CBDDDE3D56}" destId="{48ACB5A5-25D0-4A48-BEA0-B6ACE2FE65EA}" srcOrd="0" destOrd="0" presId="urn:microsoft.com/office/officeart/2005/8/layout/radial4"/>
    <dgm:cxn modelId="{7D8E0610-58E0-4099-8CFC-54A321E9A06D}" type="presParOf" srcId="{EA32A493-B4C3-4241-B254-13A6C5A48FB1}" destId="{A4B90C3C-23D2-4BE3-90B5-5D158C12783A}" srcOrd="0" destOrd="0" presId="urn:microsoft.com/office/officeart/2005/8/layout/radial4"/>
    <dgm:cxn modelId="{488E6836-BBE7-4AB5-B3D6-0B3D01AFD771}" type="presParOf" srcId="{EA32A493-B4C3-4241-B254-13A6C5A48FB1}" destId="{A5223DFF-A77A-4A30-B22B-68E186C35BE6}" srcOrd="1" destOrd="0" presId="urn:microsoft.com/office/officeart/2005/8/layout/radial4"/>
    <dgm:cxn modelId="{EE6837C3-D057-406B-AABD-8E6E36055B0C}" type="presParOf" srcId="{EA32A493-B4C3-4241-B254-13A6C5A48FB1}" destId="{A2190DE0-2E92-45C4-91BD-2A0F7E984E03}" srcOrd="2" destOrd="0" presId="urn:microsoft.com/office/officeart/2005/8/layout/radial4"/>
    <dgm:cxn modelId="{2BDEEC23-3FD2-4B74-AD9B-C725CE8346EE}" type="presParOf" srcId="{EA32A493-B4C3-4241-B254-13A6C5A48FB1}" destId="{60F964D0-4296-42B8-99EE-2964F2F6CC94}" srcOrd="3" destOrd="0" presId="urn:microsoft.com/office/officeart/2005/8/layout/radial4"/>
    <dgm:cxn modelId="{D522AAED-4720-43D9-84BA-47FEDC2AECE4}" type="presParOf" srcId="{EA32A493-B4C3-4241-B254-13A6C5A48FB1}" destId="{EFDD75BF-8D56-41E8-A925-F69DA1413214}" srcOrd="4" destOrd="0" presId="urn:microsoft.com/office/officeart/2005/8/layout/radial4"/>
    <dgm:cxn modelId="{FA3404CF-FA43-4ED2-BDEB-1C17CA709DD2}" type="presParOf" srcId="{EA32A493-B4C3-4241-B254-13A6C5A48FB1}" destId="{B5DDCAFD-F643-4EFB-AFAA-4EFEF8ECE823}" srcOrd="5" destOrd="0" presId="urn:microsoft.com/office/officeart/2005/8/layout/radial4"/>
    <dgm:cxn modelId="{BEBCEEAA-D92C-4A43-987F-AA9036FE4646}" type="presParOf" srcId="{EA32A493-B4C3-4241-B254-13A6C5A48FB1}" destId="{48ACB5A5-25D0-4A48-BEA0-B6ACE2FE65EA}" srcOrd="6" destOrd="0" presId="urn:microsoft.com/office/officeart/2005/8/layout/radial4"/>
    <dgm:cxn modelId="{7AC715CA-751B-4A9F-A036-9FEFA538E45C}" type="presParOf" srcId="{EA32A493-B4C3-4241-B254-13A6C5A48FB1}" destId="{5CB1A589-A0E7-44CA-B681-67AE608CFCE2}" srcOrd="7" destOrd="0" presId="urn:microsoft.com/office/officeart/2005/8/layout/radial4"/>
    <dgm:cxn modelId="{3BFF9529-2D99-4523-A29A-738AD4F8D37D}" type="presParOf" srcId="{EA32A493-B4C3-4241-B254-13A6C5A48FB1}" destId="{E252C0FE-6798-4A14-A3B9-FC2F0359A10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1BAC6-9F1D-43C1-A4CB-989C68EA8350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D313AF-4FF7-4575-95A8-73145749A7C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Rantai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endParaRPr lang="en-US" dirty="0"/>
        </a:p>
      </dgm:t>
    </dgm:pt>
    <dgm:pt modelId="{DBEE2916-4BFE-4C21-9EEE-51B68D1C1767}" type="parTrans" cxnId="{39738D63-974A-4CA8-9B44-C8D897291F06}">
      <dgm:prSet/>
      <dgm:spPr/>
      <dgm:t>
        <a:bodyPr/>
        <a:lstStyle/>
        <a:p>
          <a:endParaRPr lang="en-US"/>
        </a:p>
      </dgm:t>
    </dgm:pt>
    <dgm:pt modelId="{4FD056BF-087C-4255-8088-66EA25E93704}" type="sibTrans" cxnId="{39738D63-974A-4CA8-9B44-C8D897291F06}">
      <dgm:prSet/>
      <dgm:spPr/>
      <dgm:t>
        <a:bodyPr/>
        <a:lstStyle/>
        <a:p>
          <a:endParaRPr lang="en-US"/>
        </a:p>
      </dgm:t>
    </dgm:pt>
    <dgm:pt modelId="{CE58DD62-9995-47FC-96B4-2EA1A196DF5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Habitat</a:t>
          </a:r>
          <a:endParaRPr lang="en-US"/>
        </a:p>
      </dgm:t>
    </dgm:pt>
    <dgm:pt modelId="{44D121B1-62E5-4300-9B0E-96C07780D6A6}" type="parTrans" cxnId="{A8356AEC-C701-4F59-9697-95C12CE3FA2A}">
      <dgm:prSet/>
      <dgm:spPr/>
      <dgm:t>
        <a:bodyPr/>
        <a:lstStyle/>
        <a:p>
          <a:endParaRPr lang="en-US"/>
        </a:p>
      </dgm:t>
    </dgm:pt>
    <dgm:pt modelId="{33476287-0ABA-45BE-8432-B39066035837}" type="sibTrans" cxnId="{A8356AEC-C701-4F59-9697-95C12CE3FA2A}">
      <dgm:prSet/>
      <dgm:spPr/>
      <dgm:t>
        <a:bodyPr/>
        <a:lstStyle/>
        <a:p>
          <a:endParaRPr lang="en-US"/>
        </a:p>
      </dgm:t>
    </dgm:pt>
    <dgm:pt modelId="{AEB97A67-00FB-4B07-B032-0294370393C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err="1" smtClean="0"/>
            <a:t>Populasi</a:t>
          </a:r>
          <a:endParaRPr lang="en-US"/>
        </a:p>
      </dgm:t>
    </dgm:pt>
    <dgm:pt modelId="{A40D9BD3-4D9D-4B77-87D8-30E3747CC5B2}" type="parTrans" cxnId="{3B344864-66B1-4917-A04B-4FE1FE7C379D}">
      <dgm:prSet/>
      <dgm:spPr/>
      <dgm:t>
        <a:bodyPr/>
        <a:lstStyle/>
        <a:p>
          <a:endParaRPr lang="en-US"/>
        </a:p>
      </dgm:t>
    </dgm:pt>
    <dgm:pt modelId="{1E0566B7-C328-4CCF-A789-130EC9D4A770}" type="sibTrans" cxnId="{3B344864-66B1-4917-A04B-4FE1FE7C379D}">
      <dgm:prSet/>
      <dgm:spPr/>
      <dgm:t>
        <a:bodyPr/>
        <a:lstStyle/>
        <a:p>
          <a:endParaRPr lang="en-US"/>
        </a:p>
      </dgm:t>
    </dgm:pt>
    <dgm:pt modelId="{423FE0D1-B5EB-4990-BDFE-022136892FD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Komunitas</a:t>
          </a:r>
          <a:endParaRPr lang="en-US" dirty="0"/>
        </a:p>
      </dgm:t>
    </dgm:pt>
    <dgm:pt modelId="{7B70508F-CAF3-4480-B587-CFE30175D38F}" type="parTrans" cxnId="{1DB3EAD5-91B7-4607-8282-6C8BB164EA9B}">
      <dgm:prSet/>
      <dgm:spPr/>
      <dgm:t>
        <a:bodyPr/>
        <a:lstStyle/>
        <a:p>
          <a:endParaRPr lang="en-US"/>
        </a:p>
      </dgm:t>
    </dgm:pt>
    <dgm:pt modelId="{D76D8FDB-729F-40CC-B39E-BF0D7D19BE7B}" type="sibTrans" cxnId="{1DB3EAD5-91B7-4607-8282-6C8BB164EA9B}">
      <dgm:prSet/>
      <dgm:spPr/>
      <dgm:t>
        <a:bodyPr/>
        <a:lstStyle/>
        <a:p>
          <a:endParaRPr lang="en-US"/>
        </a:p>
      </dgm:t>
    </dgm:pt>
    <dgm:pt modelId="{005529AB-DD6E-4932-9117-7BCD54126E9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err="1" smtClean="0"/>
            <a:t>Biosfer</a:t>
          </a:r>
          <a:endParaRPr lang="en-US"/>
        </a:p>
      </dgm:t>
    </dgm:pt>
    <dgm:pt modelId="{23483A39-285D-4504-BD9B-ACEBB4F54EA5}" type="parTrans" cxnId="{190B18A6-762E-4F06-AA65-1CAE297E9660}">
      <dgm:prSet/>
      <dgm:spPr/>
      <dgm:t>
        <a:bodyPr/>
        <a:lstStyle/>
        <a:p>
          <a:endParaRPr lang="en-US"/>
        </a:p>
      </dgm:t>
    </dgm:pt>
    <dgm:pt modelId="{1DDC5ED0-9153-43F3-B50D-0C8AEF513A9B}" type="sibTrans" cxnId="{190B18A6-762E-4F06-AA65-1CAE297E9660}">
      <dgm:prSet/>
      <dgm:spPr/>
      <dgm:t>
        <a:bodyPr/>
        <a:lstStyle/>
        <a:p>
          <a:endParaRPr lang="en-US"/>
        </a:p>
      </dgm:t>
    </dgm:pt>
    <dgm:pt modelId="{65C30E1F-6A10-47A4-990E-F310EDC7B163}" type="pres">
      <dgm:prSet presAssocID="{9171BAC6-9F1D-43C1-A4CB-989C68EA83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DBBD59-455B-4111-A3D5-D849A8AEC69C}" type="pres">
      <dgm:prSet presAssocID="{16D313AF-4FF7-4575-95A8-73145749A7C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DE4E3-A278-40FC-ABED-8D3A47007CC2}" type="pres">
      <dgm:prSet presAssocID="{4FD056BF-087C-4255-8088-66EA25E93704}" presName="sibTrans" presStyleCnt="0"/>
      <dgm:spPr/>
    </dgm:pt>
    <dgm:pt modelId="{51A70953-793E-4312-92DB-1DE3FC76906A}" type="pres">
      <dgm:prSet presAssocID="{CE58DD62-9995-47FC-96B4-2EA1A196DF5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E5BE2-4138-4B48-8107-411C942BAE6E}" type="pres">
      <dgm:prSet presAssocID="{33476287-0ABA-45BE-8432-B39066035837}" presName="sibTrans" presStyleCnt="0"/>
      <dgm:spPr/>
    </dgm:pt>
    <dgm:pt modelId="{41B30B11-CE26-4BE1-8DFD-3EDFF66B0750}" type="pres">
      <dgm:prSet presAssocID="{AEB97A67-00FB-4B07-B032-0294370393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D9222-E113-4181-BBD9-8056F0A7D16A}" type="pres">
      <dgm:prSet presAssocID="{1E0566B7-C328-4CCF-A789-130EC9D4A770}" presName="sibTrans" presStyleCnt="0"/>
      <dgm:spPr/>
    </dgm:pt>
    <dgm:pt modelId="{BFF9747F-799E-423B-984E-8C4CDC1AEF11}" type="pres">
      <dgm:prSet presAssocID="{423FE0D1-B5EB-4990-BDFE-022136892F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62680-ECB3-4200-934B-C214D47666FF}" type="pres">
      <dgm:prSet presAssocID="{D76D8FDB-729F-40CC-B39E-BF0D7D19BE7B}" presName="sibTrans" presStyleCnt="0"/>
      <dgm:spPr/>
    </dgm:pt>
    <dgm:pt modelId="{23036767-D3EA-402D-87E5-01A62EC33012}" type="pres">
      <dgm:prSet presAssocID="{005529AB-DD6E-4932-9117-7BCD54126E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0B18A6-762E-4F06-AA65-1CAE297E9660}" srcId="{9171BAC6-9F1D-43C1-A4CB-989C68EA8350}" destId="{005529AB-DD6E-4932-9117-7BCD54126E93}" srcOrd="4" destOrd="0" parTransId="{23483A39-285D-4504-BD9B-ACEBB4F54EA5}" sibTransId="{1DDC5ED0-9153-43F3-B50D-0C8AEF513A9B}"/>
    <dgm:cxn modelId="{A8356AEC-C701-4F59-9697-95C12CE3FA2A}" srcId="{9171BAC6-9F1D-43C1-A4CB-989C68EA8350}" destId="{CE58DD62-9995-47FC-96B4-2EA1A196DF5F}" srcOrd="1" destOrd="0" parTransId="{44D121B1-62E5-4300-9B0E-96C07780D6A6}" sibTransId="{33476287-0ABA-45BE-8432-B39066035837}"/>
    <dgm:cxn modelId="{672A9E8D-1833-4882-92C7-96795DBE369D}" type="presOf" srcId="{423FE0D1-B5EB-4990-BDFE-022136892FDA}" destId="{BFF9747F-799E-423B-984E-8C4CDC1AEF11}" srcOrd="0" destOrd="0" presId="urn:microsoft.com/office/officeart/2005/8/layout/default"/>
    <dgm:cxn modelId="{111DC9DD-6B6A-410B-AEC4-A3C7056B9AE6}" type="presOf" srcId="{16D313AF-4FF7-4575-95A8-73145749A7C1}" destId="{A6DBBD59-455B-4111-A3D5-D849A8AEC69C}" srcOrd="0" destOrd="0" presId="urn:microsoft.com/office/officeart/2005/8/layout/default"/>
    <dgm:cxn modelId="{3B344864-66B1-4917-A04B-4FE1FE7C379D}" srcId="{9171BAC6-9F1D-43C1-A4CB-989C68EA8350}" destId="{AEB97A67-00FB-4B07-B032-0294370393C6}" srcOrd="2" destOrd="0" parTransId="{A40D9BD3-4D9D-4B77-87D8-30E3747CC5B2}" sibTransId="{1E0566B7-C328-4CCF-A789-130EC9D4A770}"/>
    <dgm:cxn modelId="{746257DB-AC78-490B-83F1-CC3EF68BDA92}" type="presOf" srcId="{005529AB-DD6E-4932-9117-7BCD54126E93}" destId="{23036767-D3EA-402D-87E5-01A62EC33012}" srcOrd="0" destOrd="0" presId="urn:microsoft.com/office/officeart/2005/8/layout/default"/>
    <dgm:cxn modelId="{FA800C7B-AF51-4388-A4C6-E94EEDC37210}" type="presOf" srcId="{CE58DD62-9995-47FC-96B4-2EA1A196DF5F}" destId="{51A70953-793E-4312-92DB-1DE3FC76906A}" srcOrd="0" destOrd="0" presId="urn:microsoft.com/office/officeart/2005/8/layout/default"/>
    <dgm:cxn modelId="{873DDCAB-C46E-49D4-A99D-5710FFA94DCE}" type="presOf" srcId="{9171BAC6-9F1D-43C1-A4CB-989C68EA8350}" destId="{65C30E1F-6A10-47A4-990E-F310EDC7B163}" srcOrd="0" destOrd="0" presId="urn:microsoft.com/office/officeart/2005/8/layout/default"/>
    <dgm:cxn modelId="{39738D63-974A-4CA8-9B44-C8D897291F06}" srcId="{9171BAC6-9F1D-43C1-A4CB-989C68EA8350}" destId="{16D313AF-4FF7-4575-95A8-73145749A7C1}" srcOrd="0" destOrd="0" parTransId="{DBEE2916-4BFE-4C21-9EEE-51B68D1C1767}" sibTransId="{4FD056BF-087C-4255-8088-66EA25E93704}"/>
    <dgm:cxn modelId="{8753CB79-C7F1-4AD7-B906-A40BFFF0FD9C}" type="presOf" srcId="{AEB97A67-00FB-4B07-B032-0294370393C6}" destId="{41B30B11-CE26-4BE1-8DFD-3EDFF66B0750}" srcOrd="0" destOrd="0" presId="urn:microsoft.com/office/officeart/2005/8/layout/default"/>
    <dgm:cxn modelId="{1DB3EAD5-91B7-4607-8282-6C8BB164EA9B}" srcId="{9171BAC6-9F1D-43C1-A4CB-989C68EA8350}" destId="{423FE0D1-B5EB-4990-BDFE-022136892FDA}" srcOrd="3" destOrd="0" parTransId="{7B70508F-CAF3-4480-B587-CFE30175D38F}" sibTransId="{D76D8FDB-729F-40CC-B39E-BF0D7D19BE7B}"/>
    <dgm:cxn modelId="{68CB2869-AF4D-4619-AD46-0ABAA300E965}" type="presParOf" srcId="{65C30E1F-6A10-47A4-990E-F310EDC7B163}" destId="{A6DBBD59-455B-4111-A3D5-D849A8AEC69C}" srcOrd="0" destOrd="0" presId="urn:microsoft.com/office/officeart/2005/8/layout/default"/>
    <dgm:cxn modelId="{6C4A82F5-9E4A-4BA6-9879-FB9710FC42F4}" type="presParOf" srcId="{65C30E1F-6A10-47A4-990E-F310EDC7B163}" destId="{2A6DE4E3-A278-40FC-ABED-8D3A47007CC2}" srcOrd="1" destOrd="0" presId="urn:microsoft.com/office/officeart/2005/8/layout/default"/>
    <dgm:cxn modelId="{2AFB5D33-A555-4E57-8CBE-683211DB0450}" type="presParOf" srcId="{65C30E1F-6A10-47A4-990E-F310EDC7B163}" destId="{51A70953-793E-4312-92DB-1DE3FC76906A}" srcOrd="2" destOrd="0" presId="urn:microsoft.com/office/officeart/2005/8/layout/default"/>
    <dgm:cxn modelId="{348DD8A8-4604-445C-9A6E-F78642D684EC}" type="presParOf" srcId="{65C30E1F-6A10-47A4-990E-F310EDC7B163}" destId="{CC7E5BE2-4138-4B48-8107-411C942BAE6E}" srcOrd="3" destOrd="0" presId="urn:microsoft.com/office/officeart/2005/8/layout/default"/>
    <dgm:cxn modelId="{27B83705-EBA1-4928-A9EF-D11C8026F8C3}" type="presParOf" srcId="{65C30E1F-6A10-47A4-990E-F310EDC7B163}" destId="{41B30B11-CE26-4BE1-8DFD-3EDFF66B0750}" srcOrd="4" destOrd="0" presId="urn:microsoft.com/office/officeart/2005/8/layout/default"/>
    <dgm:cxn modelId="{9E354F56-EEBF-4506-A7CF-0752FC1D95B1}" type="presParOf" srcId="{65C30E1F-6A10-47A4-990E-F310EDC7B163}" destId="{AE4D9222-E113-4181-BBD9-8056F0A7D16A}" srcOrd="5" destOrd="0" presId="urn:microsoft.com/office/officeart/2005/8/layout/default"/>
    <dgm:cxn modelId="{10240A73-D52E-44C7-8A0A-F09801949485}" type="presParOf" srcId="{65C30E1F-6A10-47A4-990E-F310EDC7B163}" destId="{BFF9747F-799E-423B-984E-8C4CDC1AEF11}" srcOrd="6" destOrd="0" presId="urn:microsoft.com/office/officeart/2005/8/layout/default"/>
    <dgm:cxn modelId="{B358D986-DF68-4D4C-BEB9-F31302093789}" type="presParOf" srcId="{65C30E1F-6A10-47A4-990E-F310EDC7B163}" destId="{B3562680-ECB3-4200-934B-C214D47666FF}" srcOrd="7" destOrd="0" presId="urn:microsoft.com/office/officeart/2005/8/layout/default"/>
    <dgm:cxn modelId="{34FED60B-C7E7-4914-9AA5-08A28483B3CA}" type="presParOf" srcId="{65C30E1F-6A10-47A4-990E-F310EDC7B163}" destId="{23036767-D3EA-402D-87E5-01A62EC3301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99E7BC-4D95-4E4B-95B5-582B1DDD1109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6B0F724D-ABCB-4AC6-ABF1-96440FB0B2DC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Keinginan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menyempurnakan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hidup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meningkatkan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kesejahteraan</a:t>
          </a:r>
          <a:endParaRPr lang="en-US" b="1" dirty="0">
            <a:solidFill>
              <a:schemeClr val="tx1"/>
            </a:solidFill>
          </a:endParaRPr>
        </a:p>
      </dgm:t>
    </dgm:pt>
    <dgm:pt modelId="{48D0935C-EB12-48AD-AA0B-AF8641679790}" type="parTrans" cxnId="{D570C263-0A7B-412E-BC00-D08C437D41D0}">
      <dgm:prSet/>
      <dgm:spPr/>
      <dgm:t>
        <a:bodyPr/>
        <a:lstStyle/>
        <a:p>
          <a:endParaRPr lang="en-US"/>
        </a:p>
      </dgm:t>
    </dgm:pt>
    <dgm:pt modelId="{C92E4E1A-2883-49C5-B467-E32F3B3ED5FD}" type="sibTrans" cxnId="{D570C263-0A7B-412E-BC00-D08C437D41D0}">
      <dgm:prSet/>
      <dgm:spPr/>
      <dgm:t>
        <a:bodyPr/>
        <a:lstStyle/>
        <a:p>
          <a:endParaRPr lang="en-US"/>
        </a:p>
      </dgm:t>
    </dgm:pt>
    <dgm:pt modelId="{3C524A30-3B77-408F-A776-FD266B18D49A}">
      <dgm:prSet phldrT="[Text]"/>
      <dgm:spPr/>
      <dgm:t>
        <a:bodyPr/>
        <a:lstStyle/>
        <a:p>
          <a:r>
            <a:rPr lang="en-US" b="1" dirty="0" err="1" smtClean="0"/>
            <a:t>Memunculkan</a:t>
          </a:r>
          <a:r>
            <a:rPr lang="en-US" b="1" dirty="0" smtClean="0"/>
            <a:t> </a:t>
          </a:r>
          <a:r>
            <a:rPr lang="en-US" b="1" dirty="0" err="1" smtClean="0"/>
            <a:t>inovasi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perubahan</a:t>
          </a:r>
          <a:r>
            <a:rPr lang="en-US" b="1" dirty="0" smtClean="0"/>
            <a:t>  </a:t>
          </a:r>
          <a:r>
            <a:rPr lang="en-US" b="1" dirty="0" err="1" smtClean="0"/>
            <a:t>dengan</a:t>
          </a:r>
          <a:r>
            <a:rPr lang="en-US" b="1" dirty="0" smtClean="0"/>
            <a:t> IPTEK</a:t>
          </a:r>
          <a:endParaRPr lang="en-US" b="1" dirty="0"/>
        </a:p>
      </dgm:t>
    </dgm:pt>
    <dgm:pt modelId="{0DB3B560-2CED-4238-88E6-B979AE12EE38}" type="parTrans" cxnId="{88A40620-91A0-4ED2-8EE0-B5FFD4DBAC90}">
      <dgm:prSet/>
      <dgm:spPr/>
      <dgm:t>
        <a:bodyPr/>
        <a:lstStyle/>
        <a:p>
          <a:endParaRPr lang="en-US"/>
        </a:p>
      </dgm:t>
    </dgm:pt>
    <dgm:pt modelId="{B15B224C-4A25-48FE-A222-02CBC4F746EC}" type="sibTrans" cxnId="{88A40620-91A0-4ED2-8EE0-B5FFD4DBAC90}">
      <dgm:prSet/>
      <dgm:spPr/>
      <dgm:t>
        <a:bodyPr/>
        <a:lstStyle/>
        <a:p>
          <a:endParaRPr lang="en-US"/>
        </a:p>
      </dgm:t>
    </dgm:pt>
    <dgm:pt modelId="{F7F0FF27-D722-45A2-AA14-8D3A49E22C88}">
      <dgm:prSet phldrT="[Text]"/>
      <dgm:spPr/>
      <dgm:t>
        <a:bodyPr/>
        <a:lstStyle/>
        <a:p>
          <a:r>
            <a:rPr lang="en-US" b="1" dirty="0" err="1" smtClean="0"/>
            <a:t>Terjadinya</a:t>
          </a:r>
          <a:r>
            <a:rPr lang="en-US" b="1" dirty="0" smtClean="0"/>
            <a:t> </a:t>
          </a:r>
          <a:r>
            <a:rPr lang="en-US" b="1" dirty="0" err="1" smtClean="0"/>
            <a:t>perubahan</a:t>
          </a:r>
          <a:r>
            <a:rPr lang="en-US" b="1" dirty="0" smtClean="0"/>
            <a:t> </a:t>
          </a:r>
          <a:r>
            <a:rPr lang="en-US" b="1" dirty="0" err="1" smtClean="0"/>
            <a:t>pada</a:t>
          </a:r>
          <a:r>
            <a:rPr lang="en-US" b="1" dirty="0" smtClean="0"/>
            <a:t> </a:t>
          </a:r>
          <a:r>
            <a:rPr lang="en-US" b="1" dirty="0" err="1" smtClean="0"/>
            <a:t>alam</a:t>
          </a:r>
          <a:r>
            <a:rPr lang="en-US" b="1" dirty="0" smtClean="0"/>
            <a:t> </a:t>
          </a:r>
          <a:r>
            <a:rPr lang="en-US" b="1" dirty="0" err="1" smtClean="0"/>
            <a:t>karena</a:t>
          </a:r>
          <a:r>
            <a:rPr lang="en-US" b="1" dirty="0" smtClean="0"/>
            <a:t> </a:t>
          </a:r>
          <a:r>
            <a:rPr lang="en-US" b="1" dirty="0" err="1" smtClean="0"/>
            <a:t>pengaruh</a:t>
          </a:r>
          <a:r>
            <a:rPr lang="en-US" b="1" dirty="0" smtClean="0"/>
            <a:t> IPTEK</a:t>
          </a:r>
          <a:endParaRPr lang="en-US" b="1" dirty="0"/>
        </a:p>
      </dgm:t>
    </dgm:pt>
    <dgm:pt modelId="{A26D462F-E99B-495B-A77A-412CDFA8DA5A}" type="parTrans" cxnId="{91AE6B76-8715-4B9B-9A29-A1D2EEAA8621}">
      <dgm:prSet/>
      <dgm:spPr/>
      <dgm:t>
        <a:bodyPr/>
        <a:lstStyle/>
        <a:p>
          <a:endParaRPr lang="en-US"/>
        </a:p>
      </dgm:t>
    </dgm:pt>
    <dgm:pt modelId="{AD75E71B-B872-4BF5-AF67-60AB9F258B8D}" type="sibTrans" cxnId="{91AE6B76-8715-4B9B-9A29-A1D2EEAA8621}">
      <dgm:prSet/>
      <dgm:spPr/>
      <dgm:t>
        <a:bodyPr/>
        <a:lstStyle/>
        <a:p>
          <a:endParaRPr lang="en-US"/>
        </a:p>
      </dgm:t>
    </dgm:pt>
    <dgm:pt modelId="{E38D9169-78D7-4846-B8EF-51869A996662}" type="pres">
      <dgm:prSet presAssocID="{5199E7BC-4D95-4E4B-95B5-582B1DDD1109}" presName="arrowDiagram" presStyleCnt="0">
        <dgm:presLayoutVars>
          <dgm:chMax val="5"/>
          <dgm:dir/>
          <dgm:resizeHandles val="exact"/>
        </dgm:presLayoutVars>
      </dgm:prSet>
      <dgm:spPr/>
    </dgm:pt>
    <dgm:pt modelId="{98B3C375-1A72-4B66-94D2-0D213002D6F0}" type="pres">
      <dgm:prSet presAssocID="{5199E7BC-4D95-4E4B-95B5-582B1DDD1109}" presName="arrow" presStyleLbl="bgShp" presStyleIdx="0" presStyleCn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0FE6A938-2352-403A-84C2-805A28DEBB0D}" type="pres">
      <dgm:prSet presAssocID="{5199E7BC-4D95-4E4B-95B5-582B1DDD1109}" presName="arrowDiagram3" presStyleCnt="0"/>
      <dgm:spPr/>
    </dgm:pt>
    <dgm:pt modelId="{741791ED-8A4A-44E8-A058-054275F1405A}" type="pres">
      <dgm:prSet presAssocID="{6B0F724D-ABCB-4AC6-ABF1-96440FB0B2DC}" presName="bullet3a" presStyleLbl="node1" presStyleIdx="0" presStyleCnt="3"/>
      <dgm:spPr/>
    </dgm:pt>
    <dgm:pt modelId="{4B23A4B6-2B81-4950-BBFB-A8328B959B80}" type="pres">
      <dgm:prSet presAssocID="{6B0F724D-ABCB-4AC6-ABF1-96440FB0B2DC}" presName="textBox3a" presStyleLbl="revTx" presStyleIdx="0" presStyleCnt="3" custScaleX="175142" custLinFactNeighborX="35423" custLinFactNeighborY="13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3C184-7592-4AB9-9D1A-DADF25B4326D}" type="pres">
      <dgm:prSet presAssocID="{3C524A30-3B77-408F-A776-FD266B18D49A}" presName="bullet3b" presStyleLbl="node1" presStyleIdx="1" presStyleCnt="3"/>
      <dgm:spPr/>
    </dgm:pt>
    <dgm:pt modelId="{25CD9703-139A-40D9-8117-0325215A6DAC}" type="pres">
      <dgm:prSet presAssocID="{3C524A30-3B77-408F-A776-FD266B18D49A}" presName="textBox3b" presStyleLbl="revTx" presStyleIdx="1" presStyleCnt="3" custScaleX="131534" custLinFactNeighborX="20552" custLinFactNeighborY="4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8B9B1-3B0B-490D-A83D-4E83DFD51EB1}" type="pres">
      <dgm:prSet presAssocID="{F7F0FF27-D722-45A2-AA14-8D3A49E22C88}" presName="bullet3c" presStyleLbl="node1" presStyleIdx="2" presStyleCnt="3"/>
      <dgm:spPr/>
    </dgm:pt>
    <dgm:pt modelId="{97B382D8-7008-4B92-A91A-29CEB0B6C2F2}" type="pres">
      <dgm:prSet presAssocID="{F7F0FF27-D722-45A2-AA14-8D3A49E22C88}" presName="textBox3c" presStyleLbl="revTx" presStyleIdx="2" presStyleCnt="3" custScaleX="165322" custLinFactNeighborX="37899" custLinFactNeighborY="2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40620-91A0-4ED2-8EE0-B5FFD4DBAC90}" srcId="{5199E7BC-4D95-4E4B-95B5-582B1DDD1109}" destId="{3C524A30-3B77-408F-A776-FD266B18D49A}" srcOrd="1" destOrd="0" parTransId="{0DB3B560-2CED-4238-88E6-B979AE12EE38}" sibTransId="{B15B224C-4A25-48FE-A222-02CBC4F746EC}"/>
    <dgm:cxn modelId="{BD0A7408-07D1-42A7-B99D-61D959197040}" type="presOf" srcId="{3C524A30-3B77-408F-A776-FD266B18D49A}" destId="{25CD9703-139A-40D9-8117-0325215A6DAC}" srcOrd="0" destOrd="0" presId="urn:microsoft.com/office/officeart/2005/8/layout/arrow2"/>
    <dgm:cxn modelId="{91AE6B76-8715-4B9B-9A29-A1D2EEAA8621}" srcId="{5199E7BC-4D95-4E4B-95B5-582B1DDD1109}" destId="{F7F0FF27-D722-45A2-AA14-8D3A49E22C88}" srcOrd="2" destOrd="0" parTransId="{A26D462F-E99B-495B-A77A-412CDFA8DA5A}" sibTransId="{AD75E71B-B872-4BF5-AF67-60AB9F258B8D}"/>
    <dgm:cxn modelId="{59E1A05D-F764-4E95-9EF8-9EB5E9716F78}" type="presOf" srcId="{6B0F724D-ABCB-4AC6-ABF1-96440FB0B2DC}" destId="{4B23A4B6-2B81-4950-BBFB-A8328B959B80}" srcOrd="0" destOrd="0" presId="urn:microsoft.com/office/officeart/2005/8/layout/arrow2"/>
    <dgm:cxn modelId="{D570C263-0A7B-412E-BC00-D08C437D41D0}" srcId="{5199E7BC-4D95-4E4B-95B5-582B1DDD1109}" destId="{6B0F724D-ABCB-4AC6-ABF1-96440FB0B2DC}" srcOrd="0" destOrd="0" parTransId="{48D0935C-EB12-48AD-AA0B-AF8641679790}" sibTransId="{C92E4E1A-2883-49C5-B467-E32F3B3ED5FD}"/>
    <dgm:cxn modelId="{1A12047D-7DBA-45E4-86D4-E72E0A13C2B2}" type="presOf" srcId="{F7F0FF27-D722-45A2-AA14-8D3A49E22C88}" destId="{97B382D8-7008-4B92-A91A-29CEB0B6C2F2}" srcOrd="0" destOrd="0" presId="urn:microsoft.com/office/officeart/2005/8/layout/arrow2"/>
    <dgm:cxn modelId="{432BD2E3-B7B7-4EB7-B11A-656C6182AD38}" type="presOf" srcId="{5199E7BC-4D95-4E4B-95B5-582B1DDD1109}" destId="{E38D9169-78D7-4846-B8EF-51869A996662}" srcOrd="0" destOrd="0" presId="urn:microsoft.com/office/officeart/2005/8/layout/arrow2"/>
    <dgm:cxn modelId="{0AA5A736-47DD-4A9E-B6BD-B8811B8CB605}" type="presParOf" srcId="{E38D9169-78D7-4846-B8EF-51869A996662}" destId="{98B3C375-1A72-4B66-94D2-0D213002D6F0}" srcOrd="0" destOrd="0" presId="urn:microsoft.com/office/officeart/2005/8/layout/arrow2"/>
    <dgm:cxn modelId="{512BF4E2-6604-458F-88D5-25A89E233BEF}" type="presParOf" srcId="{E38D9169-78D7-4846-B8EF-51869A996662}" destId="{0FE6A938-2352-403A-84C2-805A28DEBB0D}" srcOrd="1" destOrd="0" presId="urn:microsoft.com/office/officeart/2005/8/layout/arrow2"/>
    <dgm:cxn modelId="{C0367593-CF4B-4E0A-B037-DEC2A0FC0413}" type="presParOf" srcId="{0FE6A938-2352-403A-84C2-805A28DEBB0D}" destId="{741791ED-8A4A-44E8-A058-054275F1405A}" srcOrd="0" destOrd="0" presId="urn:microsoft.com/office/officeart/2005/8/layout/arrow2"/>
    <dgm:cxn modelId="{BC3BA00D-1501-4F3B-A290-9DE6DF4D1230}" type="presParOf" srcId="{0FE6A938-2352-403A-84C2-805A28DEBB0D}" destId="{4B23A4B6-2B81-4950-BBFB-A8328B959B80}" srcOrd="1" destOrd="0" presId="urn:microsoft.com/office/officeart/2005/8/layout/arrow2"/>
    <dgm:cxn modelId="{3DA60D6A-DD18-4C3A-8D1B-0812B1F0A1C7}" type="presParOf" srcId="{0FE6A938-2352-403A-84C2-805A28DEBB0D}" destId="{9253C184-7592-4AB9-9D1A-DADF25B4326D}" srcOrd="2" destOrd="0" presId="urn:microsoft.com/office/officeart/2005/8/layout/arrow2"/>
    <dgm:cxn modelId="{A3C6189C-535B-4624-AFB1-8E85830FA34B}" type="presParOf" srcId="{0FE6A938-2352-403A-84C2-805A28DEBB0D}" destId="{25CD9703-139A-40D9-8117-0325215A6DAC}" srcOrd="3" destOrd="0" presId="urn:microsoft.com/office/officeart/2005/8/layout/arrow2"/>
    <dgm:cxn modelId="{136778F1-124D-4B03-B1AA-35180F5EBA4F}" type="presParOf" srcId="{0FE6A938-2352-403A-84C2-805A28DEBB0D}" destId="{60F8B9B1-3B0B-490D-A83D-4E83DFD51EB1}" srcOrd="4" destOrd="0" presId="urn:microsoft.com/office/officeart/2005/8/layout/arrow2"/>
    <dgm:cxn modelId="{7EB853DE-DC23-4F6F-962C-13EEB333A409}" type="presParOf" srcId="{0FE6A938-2352-403A-84C2-805A28DEBB0D}" destId="{97B382D8-7008-4B92-A91A-29CEB0B6C2F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00E2BF-E5D0-49DA-9D09-05CC44DF311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8727BA2-1BEB-48AE-8E05-F868CD0ACF6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SDA</a:t>
          </a:r>
          <a:endParaRPr lang="en-US"/>
        </a:p>
      </dgm:t>
    </dgm:pt>
    <dgm:pt modelId="{D03DED80-1B78-4E5A-BD3F-3615F6D1170A}" type="parTrans" cxnId="{7EDF7923-5C38-425E-8FFB-FF4D3CF0C0A9}">
      <dgm:prSet/>
      <dgm:spPr/>
      <dgm:t>
        <a:bodyPr/>
        <a:lstStyle/>
        <a:p>
          <a:endParaRPr lang="en-US"/>
        </a:p>
      </dgm:t>
    </dgm:pt>
    <dgm:pt modelId="{79869523-3FF0-4BBB-875E-629752FBB6CB}" type="sibTrans" cxnId="{7EDF7923-5C38-425E-8FFB-FF4D3CF0C0A9}">
      <dgm:prSet/>
      <dgm:spPr/>
      <dgm:t>
        <a:bodyPr/>
        <a:lstStyle/>
        <a:p>
          <a:endParaRPr lang="en-US"/>
        </a:p>
      </dgm:t>
    </dgm:pt>
    <dgm:pt modelId="{A3089688-84FE-4908-B9ED-590BF66405AA}">
      <dgm:prSet phldrT="[Text]"/>
      <dgm:spPr/>
      <dgm:t>
        <a:bodyPr/>
        <a:lstStyle/>
        <a:p>
          <a:r>
            <a:rPr lang="en-US" smtClean="0"/>
            <a:t>Renewable resources</a:t>
          </a:r>
          <a:endParaRPr lang="en-US"/>
        </a:p>
      </dgm:t>
    </dgm:pt>
    <dgm:pt modelId="{598182FC-D691-4250-8663-EFDD7CCE6E19}" type="parTrans" cxnId="{15FEE9A5-28F2-4677-B6E8-4DBF33C66D71}">
      <dgm:prSet/>
      <dgm:spPr/>
      <dgm:t>
        <a:bodyPr/>
        <a:lstStyle/>
        <a:p>
          <a:endParaRPr lang="en-US"/>
        </a:p>
      </dgm:t>
    </dgm:pt>
    <dgm:pt modelId="{3612C3CB-CEEC-4665-B140-BF8D8A5638EB}" type="sibTrans" cxnId="{15FEE9A5-28F2-4677-B6E8-4DBF33C66D71}">
      <dgm:prSet/>
      <dgm:spPr/>
      <dgm:t>
        <a:bodyPr/>
        <a:lstStyle/>
        <a:p>
          <a:endParaRPr lang="en-US"/>
        </a:p>
      </dgm:t>
    </dgm:pt>
    <dgm:pt modelId="{FE5FBFFE-63DC-4938-8185-82D078CEB38D}">
      <dgm:prSet phldrT="[Text]"/>
      <dgm:spPr/>
      <dgm:t>
        <a:bodyPr/>
        <a:lstStyle/>
        <a:p>
          <a:r>
            <a:rPr lang="en-US" smtClean="0"/>
            <a:t>Non-renewable </a:t>
          </a:r>
          <a:r>
            <a:rPr lang="en-US" err="1" smtClean="0"/>
            <a:t>recources</a:t>
          </a:r>
          <a:endParaRPr lang="en-US"/>
        </a:p>
      </dgm:t>
    </dgm:pt>
    <dgm:pt modelId="{FA0E2B2C-D233-4EAF-A4F9-E23263613FB5}" type="parTrans" cxnId="{12A46EC9-D9B8-44E8-92E9-AB426C8C758B}">
      <dgm:prSet/>
      <dgm:spPr/>
      <dgm:t>
        <a:bodyPr/>
        <a:lstStyle/>
        <a:p>
          <a:endParaRPr lang="en-US"/>
        </a:p>
      </dgm:t>
    </dgm:pt>
    <dgm:pt modelId="{90A6DCA2-0D53-4EEB-ADBC-BCAED01900D8}" type="sibTrans" cxnId="{12A46EC9-D9B8-44E8-92E9-AB426C8C758B}">
      <dgm:prSet/>
      <dgm:spPr/>
      <dgm:t>
        <a:bodyPr/>
        <a:lstStyle/>
        <a:p>
          <a:endParaRPr lang="en-US"/>
        </a:p>
      </dgm:t>
    </dgm:pt>
    <dgm:pt modelId="{F62FF4F5-2633-4104-B489-1B374979FF8E}" type="pres">
      <dgm:prSet presAssocID="{0E00E2BF-E5D0-49DA-9D09-05CC44DF31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5DCC20-3746-4655-8FBA-37C1853B644B}" type="pres">
      <dgm:prSet presAssocID="{88727BA2-1BEB-48AE-8E05-F868CD0ACF60}" presName="hierRoot1" presStyleCnt="0"/>
      <dgm:spPr/>
    </dgm:pt>
    <dgm:pt modelId="{0A3BC0A3-F8BF-46C1-B083-423F546E737D}" type="pres">
      <dgm:prSet presAssocID="{88727BA2-1BEB-48AE-8E05-F868CD0ACF60}" presName="composite" presStyleCnt="0"/>
      <dgm:spPr/>
    </dgm:pt>
    <dgm:pt modelId="{2C47D5B9-39EC-4C91-B608-DB8BB6E3DB69}" type="pres">
      <dgm:prSet presAssocID="{88727BA2-1BEB-48AE-8E05-F868CD0ACF60}" presName="background" presStyleLbl="node0" presStyleIdx="0" presStyleCn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B988F92-A4BB-43B0-9D69-8F6AA7EFA5FE}" type="pres">
      <dgm:prSet presAssocID="{88727BA2-1BEB-48AE-8E05-F868CD0ACF6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B8DA26-5288-4418-BBF5-06FB6264E4E3}" type="pres">
      <dgm:prSet presAssocID="{88727BA2-1BEB-48AE-8E05-F868CD0ACF60}" presName="hierChild2" presStyleCnt="0"/>
      <dgm:spPr/>
    </dgm:pt>
    <dgm:pt modelId="{2D21020B-E871-4F01-A8BB-D4A9F176F355}" type="pres">
      <dgm:prSet presAssocID="{598182FC-D691-4250-8663-EFDD7CCE6E1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D5040CE-D8EE-483A-A667-D5F85B64170E}" type="pres">
      <dgm:prSet presAssocID="{A3089688-84FE-4908-B9ED-590BF66405AA}" presName="hierRoot2" presStyleCnt="0"/>
      <dgm:spPr/>
    </dgm:pt>
    <dgm:pt modelId="{EEA3F0A0-B8DC-45D4-8998-65CB577B8C6D}" type="pres">
      <dgm:prSet presAssocID="{A3089688-84FE-4908-B9ED-590BF66405AA}" presName="composite2" presStyleCnt="0"/>
      <dgm:spPr/>
    </dgm:pt>
    <dgm:pt modelId="{3CBC95F9-85BD-49FE-AC43-1723417726BC}" type="pres">
      <dgm:prSet presAssocID="{A3089688-84FE-4908-B9ED-590BF66405AA}" presName="background2" presStyleLbl="node2" presStyleIdx="0" presStyleCnt="2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3CA3E9E4-8D94-4A53-96A6-95008276B61B}" type="pres">
      <dgm:prSet presAssocID="{A3089688-84FE-4908-B9ED-590BF66405A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7DE999-9623-46D4-B28F-EC27DE5CD63D}" type="pres">
      <dgm:prSet presAssocID="{A3089688-84FE-4908-B9ED-590BF66405AA}" presName="hierChild3" presStyleCnt="0"/>
      <dgm:spPr/>
    </dgm:pt>
    <dgm:pt modelId="{4B7B60EF-E6EE-41A2-A304-B5ADF7CC254F}" type="pres">
      <dgm:prSet presAssocID="{FA0E2B2C-D233-4EAF-A4F9-E23263613FB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CDF8358-E326-454A-A03D-2BA038730A16}" type="pres">
      <dgm:prSet presAssocID="{FE5FBFFE-63DC-4938-8185-82D078CEB38D}" presName="hierRoot2" presStyleCnt="0"/>
      <dgm:spPr/>
    </dgm:pt>
    <dgm:pt modelId="{93120C0F-7211-4155-9581-268439596BE5}" type="pres">
      <dgm:prSet presAssocID="{FE5FBFFE-63DC-4938-8185-82D078CEB38D}" presName="composite2" presStyleCnt="0"/>
      <dgm:spPr/>
    </dgm:pt>
    <dgm:pt modelId="{7CFFAE38-43E3-4D33-87C9-236C06FD235B}" type="pres">
      <dgm:prSet presAssocID="{FE5FBFFE-63DC-4938-8185-82D078CEB38D}" presName="background2" presStyleLbl="node2" presStyleIdx="1" presStyleCnt="2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9B10DEA-7530-4022-A684-844D038C340A}" type="pres">
      <dgm:prSet presAssocID="{FE5FBFFE-63DC-4938-8185-82D078CEB38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CAE51-D0E6-46CB-963A-AA3A96A86914}" type="pres">
      <dgm:prSet presAssocID="{FE5FBFFE-63DC-4938-8185-82D078CEB38D}" presName="hierChild3" presStyleCnt="0"/>
      <dgm:spPr/>
    </dgm:pt>
  </dgm:ptLst>
  <dgm:cxnLst>
    <dgm:cxn modelId="{FADB4503-055A-47FC-89E7-762D13A4C0B8}" type="presOf" srcId="{88727BA2-1BEB-48AE-8E05-F868CD0ACF60}" destId="{EB988F92-A4BB-43B0-9D69-8F6AA7EFA5FE}" srcOrd="0" destOrd="0" presId="urn:microsoft.com/office/officeart/2005/8/layout/hierarchy1"/>
    <dgm:cxn modelId="{897CD561-9DA9-4558-92DF-81EB7AA052D8}" type="presOf" srcId="{FE5FBFFE-63DC-4938-8185-82D078CEB38D}" destId="{29B10DEA-7530-4022-A684-844D038C340A}" srcOrd="0" destOrd="0" presId="urn:microsoft.com/office/officeart/2005/8/layout/hierarchy1"/>
    <dgm:cxn modelId="{12A46EC9-D9B8-44E8-92E9-AB426C8C758B}" srcId="{88727BA2-1BEB-48AE-8E05-F868CD0ACF60}" destId="{FE5FBFFE-63DC-4938-8185-82D078CEB38D}" srcOrd="1" destOrd="0" parTransId="{FA0E2B2C-D233-4EAF-A4F9-E23263613FB5}" sibTransId="{90A6DCA2-0D53-4EEB-ADBC-BCAED01900D8}"/>
    <dgm:cxn modelId="{75D55A89-5B20-4B1D-80FE-0D3D6557F92C}" type="presOf" srcId="{A3089688-84FE-4908-B9ED-590BF66405AA}" destId="{3CA3E9E4-8D94-4A53-96A6-95008276B61B}" srcOrd="0" destOrd="0" presId="urn:microsoft.com/office/officeart/2005/8/layout/hierarchy1"/>
    <dgm:cxn modelId="{28D8B872-03F5-47C1-A048-53C8BACE4951}" type="presOf" srcId="{598182FC-D691-4250-8663-EFDD7CCE6E19}" destId="{2D21020B-E871-4F01-A8BB-D4A9F176F355}" srcOrd="0" destOrd="0" presId="urn:microsoft.com/office/officeart/2005/8/layout/hierarchy1"/>
    <dgm:cxn modelId="{7EDF7923-5C38-425E-8FFB-FF4D3CF0C0A9}" srcId="{0E00E2BF-E5D0-49DA-9D09-05CC44DF311C}" destId="{88727BA2-1BEB-48AE-8E05-F868CD0ACF60}" srcOrd="0" destOrd="0" parTransId="{D03DED80-1B78-4E5A-BD3F-3615F6D1170A}" sibTransId="{79869523-3FF0-4BBB-875E-629752FBB6CB}"/>
    <dgm:cxn modelId="{15FEE9A5-28F2-4677-B6E8-4DBF33C66D71}" srcId="{88727BA2-1BEB-48AE-8E05-F868CD0ACF60}" destId="{A3089688-84FE-4908-B9ED-590BF66405AA}" srcOrd="0" destOrd="0" parTransId="{598182FC-D691-4250-8663-EFDD7CCE6E19}" sibTransId="{3612C3CB-CEEC-4665-B140-BF8D8A5638EB}"/>
    <dgm:cxn modelId="{380C72ED-AD05-4556-BBE7-387A222FAEEE}" type="presOf" srcId="{FA0E2B2C-D233-4EAF-A4F9-E23263613FB5}" destId="{4B7B60EF-E6EE-41A2-A304-B5ADF7CC254F}" srcOrd="0" destOrd="0" presId="urn:microsoft.com/office/officeart/2005/8/layout/hierarchy1"/>
    <dgm:cxn modelId="{38E2B7C7-9D83-4835-8AAA-9632B89366E7}" type="presOf" srcId="{0E00E2BF-E5D0-49DA-9D09-05CC44DF311C}" destId="{F62FF4F5-2633-4104-B489-1B374979FF8E}" srcOrd="0" destOrd="0" presId="urn:microsoft.com/office/officeart/2005/8/layout/hierarchy1"/>
    <dgm:cxn modelId="{C94C51AF-6F6A-44CE-9BDE-7CA4EBED2261}" type="presParOf" srcId="{F62FF4F5-2633-4104-B489-1B374979FF8E}" destId="{E05DCC20-3746-4655-8FBA-37C1853B644B}" srcOrd="0" destOrd="0" presId="urn:microsoft.com/office/officeart/2005/8/layout/hierarchy1"/>
    <dgm:cxn modelId="{5C41E6FF-50E1-49D6-9FD6-FB08DB01BF06}" type="presParOf" srcId="{E05DCC20-3746-4655-8FBA-37C1853B644B}" destId="{0A3BC0A3-F8BF-46C1-B083-423F546E737D}" srcOrd="0" destOrd="0" presId="urn:microsoft.com/office/officeart/2005/8/layout/hierarchy1"/>
    <dgm:cxn modelId="{089CD476-0196-450B-8149-779EF4998385}" type="presParOf" srcId="{0A3BC0A3-F8BF-46C1-B083-423F546E737D}" destId="{2C47D5B9-39EC-4C91-B608-DB8BB6E3DB69}" srcOrd="0" destOrd="0" presId="urn:microsoft.com/office/officeart/2005/8/layout/hierarchy1"/>
    <dgm:cxn modelId="{7ECEBA0B-0C0E-4D3C-BDEF-E442C77ED38D}" type="presParOf" srcId="{0A3BC0A3-F8BF-46C1-B083-423F546E737D}" destId="{EB988F92-A4BB-43B0-9D69-8F6AA7EFA5FE}" srcOrd="1" destOrd="0" presId="urn:microsoft.com/office/officeart/2005/8/layout/hierarchy1"/>
    <dgm:cxn modelId="{741758C7-0C8F-45D2-BBE7-DE244A0CC5E7}" type="presParOf" srcId="{E05DCC20-3746-4655-8FBA-37C1853B644B}" destId="{C7B8DA26-5288-4418-BBF5-06FB6264E4E3}" srcOrd="1" destOrd="0" presId="urn:microsoft.com/office/officeart/2005/8/layout/hierarchy1"/>
    <dgm:cxn modelId="{5AA6B609-9B53-4006-83A2-AECF85DABEC7}" type="presParOf" srcId="{C7B8DA26-5288-4418-BBF5-06FB6264E4E3}" destId="{2D21020B-E871-4F01-A8BB-D4A9F176F355}" srcOrd="0" destOrd="0" presId="urn:microsoft.com/office/officeart/2005/8/layout/hierarchy1"/>
    <dgm:cxn modelId="{264C3E96-E1E6-4539-85EB-AFB372D3C296}" type="presParOf" srcId="{C7B8DA26-5288-4418-BBF5-06FB6264E4E3}" destId="{8D5040CE-D8EE-483A-A667-D5F85B64170E}" srcOrd="1" destOrd="0" presId="urn:microsoft.com/office/officeart/2005/8/layout/hierarchy1"/>
    <dgm:cxn modelId="{D6A6C53F-12FE-4559-BB95-CCBA97D6E8C1}" type="presParOf" srcId="{8D5040CE-D8EE-483A-A667-D5F85B64170E}" destId="{EEA3F0A0-B8DC-45D4-8998-65CB577B8C6D}" srcOrd="0" destOrd="0" presId="urn:microsoft.com/office/officeart/2005/8/layout/hierarchy1"/>
    <dgm:cxn modelId="{5574686F-6AFC-4DBC-A402-1253E7FD9690}" type="presParOf" srcId="{EEA3F0A0-B8DC-45D4-8998-65CB577B8C6D}" destId="{3CBC95F9-85BD-49FE-AC43-1723417726BC}" srcOrd="0" destOrd="0" presId="urn:microsoft.com/office/officeart/2005/8/layout/hierarchy1"/>
    <dgm:cxn modelId="{775F85E3-64E0-40A3-B788-FD54B24B9644}" type="presParOf" srcId="{EEA3F0A0-B8DC-45D4-8998-65CB577B8C6D}" destId="{3CA3E9E4-8D94-4A53-96A6-95008276B61B}" srcOrd="1" destOrd="0" presId="urn:microsoft.com/office/officeart/2005/8/layout/hierarchy1"/>
    <dgm:cxn modelId="{F3CF2E72-4380-44D0-9C59-6EBB1534203D}" type="presParOf" srcId="{8D5040CE-D8EE-483A-A667-D5F85B64170E}" destId="{0E7DE999-9623-46D4-B28F-EC27DE5CD63D}" srcOrd="1" destOrd="0" presId="urn:microsoft.com/office/officeart/2005/8/layout/hierarchy1"/>
    <dgm:cxn modelId="{5300CB0F-0F11-4C67-B243-ECCBA09FEB5F}" type="presParOf" srcId="{C7B8DA26-5288-4418-BBF5-06FB6264E4E3}" destId="{4B7B60EF-E6EE-41A2-A304-B5ADF7CC254F}" srcOrd="2" destOrd="0" presId="urn:microsoft.com/office/officeart/2005/8/layout/hierarchy1"/>
    <dgm:cxn modelId="{9B4C5490-CA30-424A-BCAE-94DC67368E52}" type="presParOf" srcId="{C7B8DA26-5288-4418-BBF5-06FB6264E4E3}" destId="{6CDF8358-E326-454A-A03D-2BA038730A16}" srcOrd="3" destOrd="0" presId="urn:microsoft.com/office/officeart/2005/8/layout/hierarchy1"/>
    <dgm:cxn modelId="{9DC11E3D-4BA3-4CB6-A202-BBF3F1D0B699}" type="presParOf" srcId="{6CDF8358-E326-454A-A03D-2BA038730A16}" destId="{93120C0F-7211-4155-9581-268439596BE5}" srcOrd="0" destOrd="0" presId="urn:microsoft.com/office/officeart/2005/8/layout/hierarchy1"/>
    <dgm:cxn modelId="{3531DB12-0BAA-41B3-82A7-6B54AD77C6D9}" type="presParOf" srcId="{93120C0F-7211-4155-9581-268439596BE5}" destId="{7CFFAE38-43E3-4D33-87C9-236C06FD235B}" srcOrd="0" destOrd="0" presId="urn:microsoft.com/office/officeart/2005/8/layout/hierarchy1"/>
    <dgm:cxn modelId="{2C2CFF0D-3554-4E48-8876-EE8173F4545C}" type="presParOf" srcId="{93120C0F-7211-4155-9581-268439596BE5}" destId="{29B10DEA-7530-4022-A684-844D038C340A}" srcOrd="1" destOrd="0" presId="urn:microsoft.com/office/officeart/2005/8/layout/hierarchy1"/>
    <dgm:cxn modelId="{15202D54-3AF9-4FA1-A05C-57BB0234EF0C}" type="presParOf" srcId="{6CDF8358-E326-454A-A03D-2BA038730A16}" destId="{624CAE51-D0E6-46CB-963A-AA3A96A869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68C19F-E6BA-4B8B-A7D4-C65E4EE22937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C44931-7C35-4970-B39A-C3AEF17C6FA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Pertanian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Tanah</a:t>
          </a:r>
          <a:endParaRPr lang="en-US" dirty="0"/>
        </a:p>
      </dgm:t>
    </dgm:pt>
    <dgm:pt modelId="{1645775E-E635-4BFF-A268-D58412E60BE5}" type="parTrans" cxnId="{34BD1FFC-EF9E-4817-B379-0CB2A3105D04}">
      <dgm:prSet/>
      <dgm:spPr/>
      <dgm:t>
        <a:bodyPr/>
        <a:lstStyle/>
        <a:p>
          <a:endParaRPr lang="en-US"/>
        </a:p>
      </dgm:t>
    </dgm:pt>
    <dgm:pt modelId="{AEF85C75-52BD-43B8-B3AD-BAA0425E6E1A}" type="sibTrans" cxnId="{34BD1FFC-EF9E-4817-B379-0CB2A3105D04}">
      <dgm:prSet/>
      <dgm:spPr/>
      <dgm:t>
        <a:bodyPr/>
        <a:lstStyle/>
        <a:p>
          <a:endParaRPr lang="en-US"/>
        </a:p>
      </dgm:t>
    </dgm:pt>
    <dgm:pt modelId="{7D77A02F-9E6D-4FA0-A426-4C8856A856B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err="1" smtClean="0"/>
            <a:t>Hutan</a:t>
          </a:r>
          <a:endParaRPr lang="en-US"/>
        </a:p>
      </dgm:t>
    </dgm:pt>
    <dgm:pt modelId="{7FABE87C-8E0C-47B3-B1F7-584A88ADCC09}" type="parTrans" cxnId="{ED544903-51AF-47E0-B37C-CF967921F932}">
      <dgm:prSet/>
      <dgm:spPr/>
      <dgm:t>
        <a:bodyPr/>
        <a:lstStyle/>
        <a:p>
          <a:endParaRPr lang="en-US"/>
        </a:p>
      </dgm:t>
    </dgm:pt>
    <dgm:pt modelId="{5EDF6F4C-C9F7-4AA6-9681-F21810D16088}" type="sibTrans" cxnId="{ED544903-51AF-47E0-B37C-CF967921F932}">
      <dgm:prSet/>
      <dgm:spPr/>
      <dgm:t>
        <a:bodyPr/>
        <a:lstStyle/>
        <a:p>
          <a:endParaRPr lang="en-US"/>
        </a:p>
      </dgm:t>
    </dgm:pt>
    <dgm:pt modelId="{CF7DEACA-D015-4A7F-B245-C54D5C4428A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Air</a:t>
          </a:r>
          <a:endParaRPr lang="en-US"/>
        </a:p>
      </dgm:t>
    </dgm:pt>
    <dgm:pt modelId="{F843C8B6-432F-49DF-B967-6600D5569CF8}" type="parTrans" cxnId="{D5466EA1-A402-464E-A415-504514C52074}">
      <dgm:prSet/>
      <dgm:spPr/>
      <dgm:t>
        <a:bodyPr/>
        <a:lstStyle/>
        <a:p>
          <a:endParaRPr lang="en-US"/>
        </a:p>
      </dgm:t>
    </dgm:pt>
    <dgm:pt modelId="{DA09FA22-5B76-4FB1-A092-A8DC516448CD}" type="sibTrans" cxnId="{D5466EA1-A402-464E-A415-504514C52074}">
      <dgm:prSet/>
      <dgm:spPr/>
      <dgm:t>
        <a:bodyPr/>
        <a:lstStyle/>
        <a:p>
          <a:endParaRPr lang="en-US"/>
        </a:p>
      </dgm:t>
    </dgm:pt>
    <dgm:pt modelId="{08A5D94F-7011-4456-B4D6-55ADBA87DCF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Bahan Tambang</a:t>
          </a:r>
          <a:endParaRPr lang="en-US"/>
        </a:p>
      </dgm:t>
    </dgm:pt>
    <dgm:pt modelId="{D09296D8-1701-447A-A70A-026A4D3DF1E4}" type="parTrans" cxnId="{190AFFE4-DCBF-4950-A4FA-48C4B9907DA1}">
      <dgm:prSet/>
      <dgm:spPr/>
      <dgm:t>
        <a:bodyPr/>
        <a:lstStyle/>
        <a:p>
          <a:endParaRPr lang="en-US"/>
        </a:p>
      </dgm:t>
    </dgm:pt>
    <dgm:pt modelId="{191AE55C-600C-4348-A4A9-BA1291BE4C2D}" type="sibTrans" cxnId="{190AFFE4-DCBF-4950-A4FA-48C4B9907DA1}">
      <dgm:prSet/>
      <dgm:spPr/>
      <dgm:t>
        <a:bodyPr/>
        <a:lstStyle/>
        <a:p>
          <a:endParaRPr lang="en-US"/>
        </a:p>
      </dgm:t>
    </dgm:pt>
    <dgm:pt modelId="{0C733AB0-E9B2-4EB6-B1C4-C648FF443F87}" type="pres">
      <dgm:prSet presAssocID="{4068C19F-E6BA-4B8B-A7D4-C65E4EE229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623C3D-C331-4848-A7A7-F80DB51FF926}" type="pres">
      <dgm:prSet presAssocID="{B8C44931-7C35-4970-B39A-C3AEF17C6FA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45E17-5FE3-497A-8ADF-3FE1CEF0ADB1}" type="pres">
      <dgm:prSet presAssocID="{AEF85C75-52BD-43B8-B3AD-BAA0425E6E1A}" presName="sibTrans" presStyleCnt="0"/>
      <dgm:spPr/>
    </dgm:pt>
    <dgm:pt modelId="{2B6F884D-11CA-462E-A9A4-EBEAFD70C2A7}" type="pres">
      <dgm:prSet presAssocID="{7D77A02F-9E6D-4FA0-A426-4C8856A856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59CC9-8F40-49B0-A8EB-15B6D4DC8D53}" type="pres">
      <dgm:prSet presAssocID="{5EDF6F4C-C9F7-4AA6-9681-F21810D16088}" presName="sibTrans" presStyleCnt="0"/>
      <dgm:spPr/>
    </dgm:pt>
    <dgm:pt modelId="{4B0D7A84-249F-4DCC-808F-C707CE8B83F2}" type="pres">
      <dgm:prSet presAssocID="{CF7DEACA-D015-4A7F-B245-C54D5C4428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1714E-CD61-47E1-8A8C-903F23941DAC}" type="pres">
      <dgm:prSet presAssocID="{DA09FA22-5B76-4FB1-A092-A8DC516448CD}" presName="sibTrans" presStyleCnt="0"/>
      <dgm:spPr/>
    </dgm:pt>
    <dgm:pt modelId="{0616E2D1-D342-402B-976C-4C4DDEB51F05}" type="pres">
      <dgm:prSet presAssocID="{08A5D94F-7011-4456-B4D6-55ADBA87DCF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D1FFC-EF9E-4817-B379-0CB2A3105D04}" srcId="{4068C19F-E6BA-4B8B-A7D4-C65E4EE22937}" destId="{B8C44931-7C35-4970-B39A-C3AEF17C6FA7}" srcOrd="0" destOrd="0" parTransId="{1645775E-E635-4BFF-A268-D58412E60BE5}" sibTransId="{AEF85C75-52BD-43B8-B3AD-BAA0425E6E1A}"/>
    <dgm:cxn modelId="{63ABF082-16B1-4DFB-9343-658A4D6E52EA}" type="presOf" srcId="{B8C44931-7C35-4970-B39A-C3AEF17C6FA7}" destId="{15623C3D-C331-4848-A7A7-F80DB51FF926}" srcOrd="0" destOrd="0" presId="urn:microsoft.com/office/officeart/2005/8/layout/default"/>
    <dgm:cxn modelId="{FED74E6B-2032-45DA-8727-DB32515A27EC}" type="presOf" srcId="{7D77A02F-9E6D-4FA0-A426-4C8856A856B0}" destId="{2B6F884D-11CA-462E-A9A4-EBEAFD70C2A7}" srcOrd="0" destOrd="0" presId="urn:microsoft.com/office/officeart/2005/8/layout/default"/>
    <dgm:cxn modelId="{B639C107-7700-442B-82A6-AFEE49C22E57}" type="presOf" srcId="{08A5D94F-7011-4456-B4D6-55ADBA87DCF4}" destId="{0616E2D1-D342-402B-976C-4C4DDEB51F05}" srcOrd="0" destOrd="0" presId="urn:microsoft.com/office/officeart/2005/8/layout/default"/>
    <dgm:cxn modelId="{190AFFE4-DCBF-4950-A4FA-48C4B9907DA1}" srcId="{4068C19F-E6BA-4B8B-A7D4-C65E4EE22937}" destId="{08A5D94F-7011-4456-B4D6-55ADBA87DCF4}" srcOrd="3" destOrd="0" parTransId="{D09296D8-1701-447A-A70A-026A4D3DF1E4}" sibTransId="{191AE55C-600C-4348-A4A9-BA1291BE4C2D}"/>
    <dgm:cxn modelId="{B1DEE295-8F35-44E8-9271-FBF75F83D97C}" type="presOf" srcId="{4068C19F-E6BA-4B8B-A7D4-C65E4EE22937}" destId="{0C733AB0-E9B2-4EB6-B1C4-C648FF443F87}" srcOrd="0" destOrd="0" presId="urn:microsoft.com/office/officeart/2005/8/layout/default"/>
    <dgm:cxn modelId="{ED544903-51AF-47E0-B37C-CF967921F932}" srcId="{4068C19F-E6BA-4B8B-A7D4-C65E4EE22937}" destId="{7D77A02F-9E6D-4FA0-A426-4C8856A856B0}" srcOrd="1" destOrd="0" parTransId="{7FABE87C-8E0C-47B3-B1F7-584A88ADCC09}" sibTransId="{5EDF6F4C-C9F7-4AA6-9681-F21810D16088}"/>
    <dgm:cxn modelId="{D5466EA1-A402-464E-A415-504514C52074}" srcId="{4068C19F-E6BA-4B8B-A7D4-C65E4EE22937}" destId="{CF7DEACA-D015-4A7F-B245-C54D5C4428AB}" srcOrd="2" destOrd="0" parTransId="{F843C8B6-432F-49DF-B967-6600D5569CF8}" sibTransId="{DA09FA22-5B76-4FB1-A092-A8DC516448CD}"/>
    <dgm:cxn modelId="{625FC896-A43D-49ED-AB8E-787C662C1683}" type="presOf" srcId="{CF7DEACA-D015-4A7F-B245-C54D5C4428AB}" destId="{4B0D7A84-249F-4DCC-808F-C707CE8B83F2}" srcOrd="0" destOrd="0" presId="urn:microsoft.com/office/officeart/2005/8/layout/default"/>
    <dgm:cxn modelId="{D4052476-4CA3-43B4-8D8A-5B82D3D0E949}" type="presParOf" srcId="{0C733AB0-E9B2-4EB6-B1C4-C648FF443F87}" destId="{15623C3D-C331-4848-A7A7-F80DB51FF926}" srcOrd="0" destOrd="0" presId="urn:microsoft.com/office/officeart/2005/8/layout/default"/>
    <dgm:cxn modelId="{2B236EBF-4A14-4B8B-9A2B-3D2E6264B085}" type="presParOf" srcId="{0C733AB0-E9B2-4EB6-B1C4-C648FF443F87}" destId="{6FC45E17-5FE3-497A-8ADF-3FE1CEF0ADB1}" srcOrd="1" destOrd="0" presId="urn:microsoft.com/office/officeart/2005/8/layout/default"/>
    <dgm:cxn modelId="{7388E4D5-EC9B-4D4B-A3AE-3CFEBE29E711}" type="presParOf" srcId="{0C733AB0-E9B2-4EB6-B1C4-C648FF443F87}" destId="{2B6F884D-11CA-462E-A9A4-EBEAFD70C2A7}" srcOrd="2" destOrd="0" presId="urn:microsoft.com/office/officeart/2005/8/layout/default"/>
    <dgm:cxn modelId="{10FD6FEC-07D3-4DD8-AF83-10D01D5C38A8}" type="presParOf" srcId="{0C733AB0-E9B2-4EB6-B1C4-C648FF443F87}" destId="{F6659CC9-8F40-49B0-A8EB-15B6D4DC8D53}" srcOrd="3" destOrd="0" presId="urn:microsoft.com/office/officeart/2005/8/layout/default"/>
    <dgm:cxn modelId="{AB654654-93B9-44C8-8335-922CEC275880}" type="presParOf" srcId="{0C733AB0-E9B2-4EB6-B1C4-C648FF443F87}" destId="{4B0D7A84-249F-4DCC-808F-C707CE8B83F2}" srcOrd="4" destOrd="0" presId="urn:microsoft.com/office/officeart/2005/8/layout/default"/>
    <dgm:cxn modelId="{67E46F85-9A63-47E3-AA2C-7B19CB3075ED}" type="presParOf" srcId="{0C733AB0-E9B2-4EB6-B1C4-C648FF443F87}" destId="{6481714E-CD61-47E1-8A8C-903F23941DAC}" srcOrd="5" destOrd="0" presId="urn:microsoft.com/office/officeart/2005/8/layout/default"/>
    <dgm:cxn modelId="{04285AD7-BB0D-468F-8297-3D37DEF24E9C}" type="presParOf" srcId="{0C733AB0-E9B2-4EB6-B1C4-C648FF443F87}" destId="{0616E2D1-D342-402B-976C-4C4DDEB51F0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1AAD4B-8D4C-414C-ABF9-485638618DA9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9D48FA-F507-48C2-8EE5-E1EA21D33718}">
      <dgm:prSet phldrT="[Text]"/>
      <dgm:spPr/>
      <dgm:t>
        <a:bodyPr/>
        <a:lstStyle/>
        <a:p>
          <a:r>
            <a:rPr lang="en-US" err="1" smtClean="0"/>
            <a:t>Masalah</a:t>
          </a:r>
          <a:r>
            <a:rPr lang="en-US" smtClean="0"/>
            <a:t> </a:t>
          </a:r>
          <a:r>
            <a:rPr lang="en-US" err="1" smtClean="0"/>
            <a:t>lingkungan</a:t>
          </a:r>
          <a:endParaRPr lang="en-US"/>
        </a:p>
      </dgm:t>
    </dgm:pt>
    <dgm:pt modelId="{58F15417-5A6B-488A-A9C1-7D845DF396B3}" type="parTrans" cxnId="{0E78CC47-4EB6-4BEB-B00F-CA8A95C11DAC}">
      <dgm:prSet/>
      <dgm:spPr/>
      <dgm:t>
        <a:bodyPr/>
        <a:lstStyle/>
        <a:p>
          <a:endParaRPr lang="en-US"/>
        </a:p>
      </dgm:t>
    </dgm:pt>
    <dgm:pt modelId="{FCBA70BF-6B26-441F-A372-665EC5017570}" type="sibTrans" cxnId="{0E78CC47-4EB6-4BEB-B00F-CA8A95C11DAC}">
      <dgm:prSet/>
      <dgm:spPr/>
      <dgm:t>
        <a:bodyPr/>
        <a:lstStyle/>
        <a:p>
          <a:endParaRPr lang="en-US"/>
        </a:p>
      </dgm:t>
    </dgm:pt>
    <dgm:pt modelId="{D433D179-8C3C-4BD7-BB1C-E393238BD860}">
      <dgm:prSet phldrT="[Text]"/>
      <dgm:spPr/>
      <dgm:t>
        <a:bodyPr/>
        <a:lstStyle/>
        <a:p>
          <a:r>
            <a:rPr lang="en-US" u="none" err="1" smtClean="0">
              <a:solidFill>
                <a:srgbClr val="FF0000"/>
              </a:solidFill>
              <a:hlinkClick xmlns:r="http://schemas.openxmlformats.org/officeDocument/2006/relationships" r:id="rId1" action="ppaction://hlinksldjump"/>
            </a:rPr>
            <a:t>Erosi</a:t>
          </a:r>
          <a:r>
            <a:rPr lang="en-US" u="none" smtClean="0">
              <a:solidFill>
                <a:srgbClr val="FF0000"/>
              </a:solidFill>
              <a:hlinkClick xmlns:r="http://schemas.openxmlformats.org/officeDocument/2006/relationships" r:id="rId1" action="ppaction://hlinksldjump"/>
            </a:rPr>
            <a:t> </a:t>
          </a:r>
          <a:r>
            <a:rPr lang="en-US" u="none" err="1" smtClean="0">
              <a:solidFill>
                <a:srgbClr val="FF0000"/>
              </a:solidFill>
              <a:hlinkClick xmlns:r="http://schemas.openxmlformats.org/officeDocument/2006/relationships" r:id="rId1" action="ppaction://hlinksldjump"/>
            </a:rPr>
            <a:t>dan</a:t>
          </a:r>
          <a:r>
            <a:rPr lang="en-US" u="none" smtClean="0">
              <a:solidFill>
                <a:srgbClr val="FF0000"/>
              </a:solidFill>
              <a:hlinkClick xmlns:r="http://schemas.openxmlformats.org/officeDocument/2006/relationships" r:id="rId1" action="ppaction://hlinksldjump"/>
            </a:rPr>
            <a:t> </a:t>
          </a:r>
          <a:r>
            <a:rPr lang="en-US" u="none" err="1" smtClean="0">
              <a:solidFill>
                <a:srgbClr val="FF0000"/>
              </a:solidFill>
              <a:hlinkClick xmlns:r="http://schemas.openxmlformats.org/officeDocument/2006/relationships" r:id="rId1" action="ppaction://hlinksldjump"/>
            </a:rPr>
            <a:t>Banjir</a:t>
          </a:r>
          <a:endParaRPr lang="en-US" u="none">
            <a:solidFill>
              <a:srgbClr val="FF0000"/>
            </a:solidFill>
          </a:endParaRPr>
        </a:p>
      </dgm:t>
    </dgm:pt>
    <dgm:pt modelId="{140DAF25-E9EE-4C14-9FC0-B8540FA692B7}" type="parTrans" cxnId="{9F502466-632A-465C-8AF6-838C3C5E8FC4}">
      <dgm:prSet/>
      <dgm:spPr/>
      <dgm:t>
        <a:bodyPr/>
        <a:lstStyle/>
        <a:p>
          <a:endParaRPr lang="en-US"/>
        </a:p>
      </dgm:t>
    </dgm:pt>
    <dgm:pt modelId="{BD29C243-BF7D-4AE3-962B-9AC0F51330F2}" type="sibTrans" cxnId="{9F502466-632A-465C-8AF6-838C3C5E8FC4}">
      <dgm:prSet/>
      <dgm:spPr/>
      <dgm:t>
        <a:bodyPr/>
        <a:lstStyle/>
        <a:p>
          <a:endParaRPr lang="en-US"/>
        </a:p>
      </dgm:t>
    </dgm:pt>
    <dgm:pt modelId="{EDA1D393-1D8F-4DAE-A059-78B0ED6C5922}">
      <dgm:prSet phldrT="[Text]"/>
      <dgm:spPr/>
      <dgm:t>
        <a:bodyPr/>
        <a:lstStyle/>
        <a:p>
          <a:r>
            <a:rPr lang="en-US" err="1" smtClean="0">
              <a:hlinkClick xmlns:r="http://schemas.openxmlformats.org/officeDocument/2006/relationships" r:id="rId2" action="ppaction://hlinksldjump"/>
            </a:rPr>
            <a:t>Pencemaran</a:t>
          </a:r>
          <a:endParaRPr lang="en-US"/>
        </a:p>
      </dgm:t>
    </dgm:pt>
    <dgm:pt modelId="{39EA3E9B-C8B8-4E8E-A427-FC21C8D070F6}" type="parTrans" cxnId="{E8B94F00-6C1C-4B45-919B-7359C18B1030}">
      <dgm:prSet/>
      <dgm:spPr/>
      <dgm:t>
        <a:bodyPr/>
        <a:lstStyle/>
        <a:p>
          <a:endParaRPr lang="en-US"/>
        </a:p>
      </dgm:t>
    </dgm:pt>
    <dgm:pt modelId="{95583505-836F-4835-9B7A-009CAA9AE0BC}" type="sibTrans" cxnId="{E8B94F00-6C1C-4B45-919B-7359C18B1030}">
      <dgm:prSet/>
      <dgm:spPr/>
      <dgm:t>
        <a:bodyPr/>
        <a:lstStyle/>
        <a:p>
          <a:endParaRPr lang="en-US"/>
        </a:p>
      </dgm:t>
    </dgm:pt>
    <dgm:pt modelId="{28DA2536-35C0-46B0-978E-FC3A4E2B0DE6}">
      <dgm:prSet phldrT="[Text]"/>
      <dgm:spPr/>
      <dgm:t>
        <a:bodyPr/>
        <a:lstStyle/>
        <a:p>
          <a:r>
            <a:rPr lang="en-US" err="1" smtClean="0">
              <a:hlinkClick xmlns:r="http://schemas.openxmlformats.org/officeDocument/2006/relationships" r:id="rId3" action="ppaction://hlinksldjump"/>
            </a:rPr>
            <a:t>Penebangan</a:t>
          </a:r>
          <a:r>
            <a:rPr lang="en-US" smtClean="0">
              <a:hlinkClick xmlns:r="http://schemas.openxmlformats.org/officeDocument/2006/relationships" r:id="rId3" action="ppaction://hlinksldjump"/>
            </a:rPr>
            <a:t> Liar</a:t>
          </a:r>
          <a:endParaRPr lang="en-US"/>
        </a:p>
      </dgm:t>
    </dgm:pt>
    <dgm:pt modelId="{6DCC8967-8B17-4E02-AC61-53183F1C7585}" type="parTrans" cxnId="{0928ACC8-F682-4A12-90F5-D39E71DE6B1C}">
      <dgm:prSet/>
      <dgm:spPr/>
      <dgm:t>
        <a:bodyPr/>
        <a:lstStyle/>
        <a:p>
          <a:endParaRPr lang="en-US"/>
        </a:p>
      </dgm:t>
    </dgm:pt>
    <dgm:pt modelId="{56016E6D-888D-4151-97FA-7AE78CF3FDE2}" type="sibTrans" cxnId="{0928ACC8-F682-4A12-90F5-D39E71DE6B1C}">
      <dgm:prSet/>
      <dgm:spPr/>
      <dgm:t>
        <a:bodyPr/>
        <a:lstStyle/>
        <a:p>
          <a:endParaRPr lang="en-US"/>
        </a:p>
      </dgm:t>
    </dgm:pt>
    <dgm:pt modelId="{A41332AB-0D20-49BA-B2CB-FC42A4CEA5C1}" type="pres">
      <dgm:prSet presAssocID="{9F1AAD4B-8D4C-414C-ABF9-485638618D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5FCA76-0F70-4309-8794-520676833F8F}" type="pres">
      <dgm:prSet presAssocID="{329D48FA-F507-48C2-8EE5-E1EA21D33718}" presName="root1" presStyleCnt="0"/>
      <dgm:spPr/>
    </dgm:pt>
    <dgm:pt modelId="{4F5B533A-ECB5-4342-8E42-107B639CD1DB}" type="pres">
      <dgm:prSet presAssocID="{329D48FA-F507-48C2-8EE5-E1EA21D3371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E89DB-4E8B-405A-A258-CE4EB20879AD}" type="pres">
      <dgm:prSet presAssocID="{329D48FA-F507-48C2-8EE5-E1EA21D33718}" presName="level2hierChild" presStyleCnt="0"/>
      <dgm:spPr/>
    </dgm:pt>
    <dgm:pt modelId="{32F8EF4F-0CC7-41F0-8E12-B67E2906AF03}" type="pres">
      <dgm:prSet presAssocID="{140DAF25-E9EE-4C14-9FC0-B8540FA692B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75D463C-DAF5-40C2-99BB-5B024ADB2AD4}" type="pres">
      <dgm:prSet presAssocID="{140DAF25-E9EE-4C14-9FC0-B8540FA692B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1455302-E39D-4C14-B712-1D3C8A777A50}" type="pres">
      <dgm:prSet presAssocID="{D433D179-8C3C-4BD7-BB1C-E393238BD860}" presName="root2" presStyleCnt="0"/>
      <dgm:spPr/>
    </dgm:pt>
    <dgm:pt modelId="{641B4E93-AEC2-4CB6-BCED-D302C143A2EF}" type="pres">
      <dgm:prSet presAssocID="{D433D179-8C3C-4BD7-BB1C-E393238BD86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F9230-7D33-45E1-A96B-894F2A9C0FDB}" type="pres">
      <dgm:prSet presAssocID="{D433D179-8C3C-4BD7-BB1C-E393238BD860}" presName="level3hierChild" presStyleCnt="0"/>
      <dgm:spPr/>
    </dgm:pt>
    <dgm:pt modelId="{829FE3B8-DB7B-4DF4-90A9-543E0CCA4811}" type="pres">
      <dgm:prSet presAssocID="{39EA3E9B-C8B8-4E8E-A427-FC21C8D070F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6A8E056-2F10-4FED-A18C-2001DBB064A5}" type="pres">
      <dgm:prSet presAssocID="{39EA3E9B-C8B8-4E8E-A427-FC21C8D070F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16F96A6E-E9FA-47F3-BD6B-162D34C75D35}" type="pres">
      <dgm:prSet presAssocID="{EDA1D393-1D8F-4DAE-A059-78B0ED6C5922}" presName="root2" presStyleCnt="0"/>
      <dgm:spPr/>
    </dgm:pt>
    <dgm:pt modelId="{A990EEAC-1377-40D6-8AD5-1B9B3C52D51C}" type="pres">
      <dgm:prSet presAssocID="{EDA1D393-1D8F-4DAE-A059-78B0ED6C5922}" presName="LevelTwoTextNode" presStyleLbl="node2" presStyleIdx="1" presStyleCnt="3" custLinFactNeighborX="-1230" custLinFactNeighborY="4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D6B344-287D-4E21-AAA3-9CB56748D711}" type="pres">
      <dgm:prSet presAssocID="{EDA1D393-1D8F-4DAE-A059-78B0ED6C5922}" presName="level3hierChild" presStyleCnt="0"/>
      <dgm:spPr/>
    </dgm:pt>
    <dgm:pt modelId="{FCE8F45E-142D-4713-A2A8-7B9BBA1FBDCF}" type="pres">
      <dgm:prSet presAssocID="{6DCC8967-8B17-4E02-AC61-53183F1C758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3121B990-29DF-4CCC-A1AF-DC759125AE98}" type="pres">
      <dgm:prSet presAssocID="{6DCC8967-8B17-4E02-AC61-53183F1C758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F5A7F13-8899-49FD-849B-121860B76921}" type="pres">
      <dgm:prSet presAssocID="{28DA2536-35C0-46B0-978E-FC3A4E2B0DE6}" presName="root2" presStyleCnt="0"/>
      <dgm:spPr/>
    </dgm:pt>
    <dgm:pt modelId="{9B94B9D2-6EF6-467A-9F4E-F434F835B3D2}" type="pres">
      <dgm:prSet presAssocID="{28DA2536-35C0-46B0-978E-FC3A4E2B0DE6}" presName="LevelTwoTextNode" presStyleLbl="node2" presStyleIdx="2" presStyleCnt="3" custLinFactNeighborX="-1230" custLinFactNeighborY="4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160336-4620-452F-B6F7-E66851791A38}" type="pres">
      <dgm:prSet presAssocID="{28DA2536-35C0-46B0-978E-FC3A4E2B0DE6}" presName="level3hierChild" presStyleCnt="0"/>
      <dgm:spPr/>
    </dgm:pt>
  </dgm:ptLst>
  <dgm:cxnLst>
    <dgm:cxn modelId="{E8B94F00-6C1C-4B45-919B-7359C18B1030}" srcId="{329D48FA-F507-48C2-8EE5-E1EA21D33718}" destId="{EDA1D393-1D8F-4DAE-A059-78B0ED6C5922}" srcOrd="1" destOrd="0" parTransId="{39EA3E9B-C8B8-4E8E-A427-FC21C8D070F6}" sibTransId="{95583505-836F-4835-9B7A-009CAA9AE0BC}"/>
    <dgm:cxn modelId="{058F8DC9-7FC3-4559-8212-BBB6AF011810}" type="presOf" srcId="{28DA2536-35C0-46B0-978E-FC3A4E2B0DE6}" destId="{9B94B9D2-6EF6-467A-9F4E-F434F835B3D2}" srcOrd="0" destOrd="0" presId="urn:microsoft.com/office/officeart/2005/8/layout/hierarchy2"/>
    <dgm:cxn modelId="{7A8C5131-EE17-402F-9270-BB94CD17CEAA}" type="presOf" srcId="{6DCC8967-8B17-4E02-AC61-53183F1C7585}" destId="{FCE8F45E-142D-4713-A2A8-7B9BBA1FBDCF}" srcOrd="0" destOrd="0" presId="urn:microsoft.com/office/officeart/2005/8/layout/hierarchy2"/>
    <dgm:cxn modelId="{8F07F096-F3A3-4F6E-9BAF-AAB35ACAD92D}" type="presOf" srcId="{329D48FA-F507-48C2-8EE5-E1EA21D33718}" destId="{4F5B533A-ECB5-4342-8E42-107B639CD1DB}" srcOrd="0" destOrd="0" presId="urn:microsoft.com/office/officeart/2005/8/layout/hierarchy2"/>
    <dgm:cxn modelId="{B0715CE7-DD21-449E-8856-4ABB9C4E6D5B}" type="presOf" srcId="{39EA3E9B-C8B8-4E8E-A427-FC21C8D070F6}" destId="{06A8E056-2F10-4FED-A18C-2001DBB064A5}" srcOrd="1" destOrd="0" presId="urn:microsoft.com/office/officeart/2005/8/layout/hierarchy2"/>
    <dgm:cxn modelId="{9F502466-632A-465C-8AF6-838C3C5E8FC4}" srcId="{329D48FA-F507-48C2-8EE5-E1EA21D33718}" destId="{D433D179-8C3C-4BD7-BB1C-E393238BD860}" srcOrd="0" destOrd="0" parTransId="{140DAF25-E9EE-4C14-9FC0-B8540FA692B7}" sibTransId="{BD29C243-BF7D-4AE3-962B-9AC0F51330F2}"/>
    <dgm:cxn modelId="{8D6AD486-92A9-4AAF-9E3B-5EA7769B1B65}" type="presOf" srcId="{140DAF25-E9EE-4C14-9FC0-B8540FA692B7}" destId="{E75D463C-DAF5-40C2-99BB-5B024ADB2AD4}" srcOrd="1" destOrd="0" presId="urn:microsoft.com/office/officeart/2005/8/layout/hierarchy2"/>
    <dgm:cxn modelId="{16992735-72B2-4A74-9C79-A42A1440ED96}" type="presOf" srcId="{6DCC8967-8B17-4E02-AC61-53183F1C7585}" destId="{3121B990-29DF-4CCC-A1AF-DC759125AE98}" srcOrd="1" destOrd="0" presId="urn:microsoft.com/office/officeart/2005/8/layout/hierarchy2"/>
    <dgm:cxn modelId="{7B9ACC33-1E71-454C-B9D5-7B46AD33F4C0}" type="presOf" srcId="{9F1AAD4B-8D4C-414C-ABF9-485638618DA9}" destId="{A41332AB-0D20-49BA-B2CB-FC42A4CEA5C1}" srcOrd="0" destOrd="0" presId="urn:microsoft.com/office/officeart/2005/8/layout/hierarchy2"/>
    <dgm:cxn modelId="{0E78CC47-4EB6-4BEB-B00F-CA8A95C11DAC}" srcId="{9F1AAD4B-8D4C-414C-ABF9-485638618DA9}" destId="{329D48FA-F507-48C2-8EE5-E1EA21D33718}" srcOrd="0" destOrd="0" parTransId="{58F15417-5A6B-488A-A9C1-7D845DF396B3}" sibTransId="{FCBA70BF-6B26-441F-A372-665EC5017570}"/>
    <dgm:cxn modelId="{C416EA3B-E33F-4F0C-8E77-E618D8737314}" type="presOf" srcId="{D433D179-8C3C-4BD7-BB1C-E393238BD860}" destId="{641B4E93-AEC2-4CB6-BCED-D302C143A2EF}" srcOrd="0" destOrd="0" presId="urn:microsoft.com/office/officeart/2005/8/layout/hierarchy2"/>
    <dgm:cxn modelId="{F6B724E3-3CA5-4C07-971C-D825C06BD161}" type="presOf" srcId="{140DAF25-E9EE-4C14-9FC0-B8540FA692B7}" destId="{32F8EF4F-0CC7-41F0-8E12-B67E2906AF03}" srcOrd="0" destOrd="0" presId="urn:microsoft.com/office/officeart/2005/8/layout/hierarchy2"/>
    <dgm:cxn modelId="{0928ACC8-F682-4A12-90F5-D39E71DE6B1C}" srcId="{329D48FA-F507-48C2-8EE5-E1EA21D33718}" destId="{28DA2536-35C0-46B0-978E-FC3A4E2B0DE6}" srcOrd="2" destOrd="0" parTransId="{6DCC8967-8B17-4E02-AC61-53183F1C7585}" sibTransId="{56016E6D-888D-4151-97FA-7AE78CF3FDE2}"/>
    <dgm:cxn modelId="{8E005386-3BA1-42F5-9AF5-9DEF3C4CA1DA}" type="presOf" srcId="{39EA3E9B-C8B8-4E8E-A427-FC21C8D070F6}" destId="{829FE3B8-DB7B-4DF4-90A9-543E0CCA4811}" srcOrd="0" destOrd="0" presId="urn:microsoft.com/office/officeart/2005/8/layout/hierarchy2"/>
    <dgm:cxn modelId="{E14E05E9-B1AA-4BC9-908F-9F8589156BA3}" type="presOf" srcId="{EDA1D393-1D8F-4DAE-A059-78B0ED6C5922}" destId="{A990EEAC-1377-40D6-8AD5-1B9B3C52D51C}" srcOrd="0" destOrd="0" presId="urn:microsoft.com/office/officeart/2005/8/layout/hierarchy2"/>
    <dgm:cxn modelId="{19C5D082-3630-48F9-B7AF-EEDF684E61C4}" type="presParOf" srcId="{A41332AB-0D20-49BA-B2CB-FC42A4CEA5C1}" destId="{835FCA76-0F70-4309-8794-520676833F8F}" srcOrd="0" destOrd="0" presId="urn:microsoft.com/office/officeart/2005/8/layout/hierarchy2"/>
    <dgm:cxn modelId="{DDA81D72-9A35-4C75-A0AF-712DDCE9B10C}" type="presParOf" srcId="{835FCA76-0F70-4309-8794-520676833F8F}" destId="{4F5B533A-ECB5-4342-8E42-107B639CD1DB}" srcOrd="0" destOrd="0" presId="urn:microsoft.com/office/officeart/2005/8/layout/hierarchy2"/>
    <dgm:cxn modelId="{C29B72BA-B97C-49E8-A7C7-520239E4E386}" type="presParOf" srcId="{835FCA76-0F70-4309-8794-520676833F8F}" destId="{006E89DB-4E8B-405A-A258-CE4EB20879AD}" srcOrd="1" destOrd="0" presId="urn:microsoft.com/office/officeart/2005/8/layout/hierarchy2"/>
    <dgm:cxn modelId="{8693C7C9-C2BD-473E-A531-439B237108FE}" type="presParOf" srcId="{006E89DB-4E8B-405A-A258-CE4EB20879AD}" destId="{32F8EF4F-0CC7-41F0-8E12-B67E2906AF03}" srcOrd="0" destOrd="0" presId="urn:microsoft.com/office/officeart/2005/8/layout/hierarchy2"/>
    <dgm:cxn modelId="{EFEEC865-B620-47AC-B12E-1689B2BB377F}" type="presParOf" srcId="{32F8EF4F-0CC7-41F0-8E12-B67E2906AF03}" destId="{E75D463C-DAF5-40C2-99BB-5B024ADB2AD4}" srcOrd="0" destOrd="0" presId="urn:microsoft.com/office/officeart/2005/8/layout/hierarchy2"/>
    <dgm:cxn modelId="{506D0D38-4D6F-4D7D-AED7-5BE5EF6AB4EE}" type="presParOf" srcId="{006E89DB-4E8B-405A-A258-CE4EB20879AD}" destId="{D1455302-E39D-4C14-B712-1D3C8A777A50}" srcOrd="1" destOrd="0" presId="urn:microsoft.com/office/officeart/2005/8/layout/hierarchy2"/>
    <dgm:cxn modelId="{BD911D47-C627-4B78-908B-BF390140291E}" type="presParOf" srcId="{D1455302-E39D-4C14-B712-1D3C8A777A50}" destId="{641B4E93-AEC2-4CB6-BCED-D302C143A2EF}" srcOrd="0" destOrd="0" presId="urn:microsoft.com/office/officeart/2005/8/layout/hierarchy2"/>
    <dgm:cxn modelId="{D23A0824-0A29-45F4-A95D-2D99FA50F830}" type="presParOf" srcId="{D1455302-E39D-4C14-B712-1D3C8A777A50}" destId="{08FF9230-7D33-45E1-A96B-894F2A9C0FDB}" srcOrd="1" destOrd="0" presId="urn:microsoft.com/office/officeart/2005/8/layout/hierarchy2"/>
    <dgm:cxn modelId="{7F087168-FC5A-4006-8E20-EA7DB03249EE}" type="presParOf" srcId="{006E89DB-4E8B-405A-A258-CE4EB20879AD}" destId="{829FE3B8-DB7B-4DF4-90A9-543E0CCA4811}" srcOrd="2" destOrd="0" presId="urn:microsoft.com/office/officeart/2005/8/layout/hierarchy2"/>
    <dgm:cxn modelId="{40B6F1F7-6D0F-4B08-871E-1DBE63AB3640}" type="presParOf" srcId="{829FE3B8-DB7B-4DF4-90A9-543E0CCA4811}" destId="{06A8E056-2F10-4FED-A18C-2001DBB064A5}" srcOrd="0" destOrd="0" presId="urn:microsoft.com/office/officeart/2005/8/layout/hierarchy2"/>
    <dgm:cxn modelId="{500668BD-3915-49F0-B027-7A9AA3E94493}" type="presParOf" srcId="{006E89DB-4E8B-405A-A258-CE4EB20879AD}" destId="{16F96A6E-E9FA-47F3-BD6B-162D34C75D35}" srcOrd="3" destOrd="0" presId="urn:microsoft.com/office/officeart/2005/8/layout/hierarchy2"/>
    <dgm:cxn modelId="{76E80ADA-C798-41CF-B4E6-3DDDEDA524E2}" type="presParOf" srcId="{16F96A6E-E9FA-47F3-BD6B-162D34C75D35}" destId="{A990EEAC-1377-40D6-8AD5-1B9B3C52D51C}" srcOrd="0" destOrd="0" presId="urn:microsoft.com/office/officeart/2005/8/layout/hierarchy2"/>
    <dgm:cxn modelId="{B4E61F0B-81B6-406B-816F-DE56F69894E1}" type="presParOf" srcId="{16F96A6E-E9FA-47F3-BD6B-162D34C75D35}" destId="{F5D6B344-287D-4E21-AAA3-9CB56748D711}" srcOrd="1" destOrd="0" presId="urn:microsoft.com/office/officeart/2005/8/layout/hierarchy2"/>
    <dgm:cxn modelId="{997C08AD-AFFA-43C9-B577-6416905DC361}" type="presParOf" srcId="{006E89DB-4E8B-405A-A258-CE4EB20879AD}" destId="{FCE8F45E-142D-4713-A2A8-7B9BBA1FBDCF}" srcOrd="4" destOrd="0" presId="urn:microsoft.com/office/officeart/2005/8/layout/hierarchy2"/>
    <dgm:cxn modelId="{84AD7A69-51B3-4C9A-954E-48670918DB2B}" type="presParOf" srcId="{FCE8F45E-142D-4713-A2A8-7B9BBA1FBDCF}" destId="{3121B990-29DF-4CCC-A1AF-DC759125AE98}" srcOrd="0" destOrd="0" presId="urn:microsoft.com/office/officeart/2005/8/layout/hierarchy2"/>
    <dgm:cxn modelId="{A0E14F39-347C-4BE8-894E-24B8346B710B}" type="presParOf" srcId="{006E89DB-4E8B-405A-A258-CE4EB20879AD}" destId="{2F5A7F13-8899-49FD-849B-121860B76921}" srcOrd="5" destOrd="0" presId="urn:microsoft.com/office/officeart/2005/8/layout/hierarchy2"/>
    <dgm:cxn modelId="{F882AB96-E24D-443C-8EA2-0DE0D9C3C48C}" type="presParOf" srcId="{2F5A7F13-8899-49FD-849B-121860B76921}" destId="{9B94B9D2-6EF6-467A-9F4E-F434F835B3D2}" srcOrd="0" destOrd="0" presId="urn:microsoft.com/office/officeart/2005/8/layout/hierarchy2"/>
    <dgm:cxn modelId="{D280C702-B838-47A5-AF95-29A85BDA23B3}" type="presParOf" srcId="{2F5A7F13-8899-49FD-849B-121860B76921}" destId="{63160336-4620-452F-B6F7-E66851791A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CFDA6D-4D06-42B4-8178-25840E03D2A2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</dgm:pt>
    <dgm:pt modelId="{C2A357BF-4343-424E-ACB2-FC0E4748A240}">
      <dgm:prSet phldrT="[Text]"/>
      <dgm:spPr/>
      <dgm:t>
        <a:bodyPr/>
        <a:lstStyle/>
        <a:p>
          <a:r>
            <a:rPr lang="en-US" err="1" smtClean="0"/>
            <a:t>Efek</a:t>
          </a:r>
          <a:r>
            <a:rPr lang="en-US" smtClean="0"/>
            <a:t> </a:t>
          </a:r>
          <a:r>
            <a:rPr lang="en-US" err="1" smtClean="0"/>
            <a:t>Rumah</a:t>
          </a:r>
          <a:r>
            <a:rPr lang="en-US" smtClean="0"/>
            <a:t> </a:t>
          </a:r>
          <a:r>
            <a:rPr lang="en-US" err="1" smtClean="0"/>
            <a:t>Kaca</a:t>
          </a:r>
          <a:endParaRPr lang="en-US"/>
        </a:p>
      </dgm:t>
    </dgm:pt>
    <dgm:pt modelId="{E34F30CC-5D07-4ABA-90B6-4F236E7AECCE}" type="parTrans" cxnId="{EAE76A83-34E6-4760-8C08-08E4EFCB9759}">
      <dgm:prSet/>
      <dgm:spPr/>
      <dgm:t>
        <a:bodyPr/>
        <a:lstStyle/>
        <a:p>
          <a:endParaRPr lang="en-US"/>
        </a:p>
      </dgm:t>
    </dgm:pt>
    <dgm:pt modelId="{908885F6-2F69-4EE4-B61F-FA4F34051D3C}" type="sibTrans" cxnId="{EAE76A83-34E6-4760-8C08-08E4EFCB9759}">
      <dgm:prSet/>
      <dgm:spPr/>
      <dgm:t>
        <a:bodyPr/>
        <a:lstStyle/>
        <a:p>
          <a:endParaRPr lang="en-US"/>
        </a:p>
      </dgm:t>
    </dgm:pt>
    <dgm:pt modelId="{20908C2C-8018-4989-AF7A-10310FC3B616}">
      <dgm:prSet phldrT="[Text]"/>
      <dgm:spPr/>
      <dgm:t>
        <a:bodyPr/>
        <a:lstStyle/>
        <a:p>
          <a:r>
            <a:rPr lang="en-US" err="1" smtClean="0"/>
            <a:t>Pemanasan</a:t>
          </a:r>
          <a:r>
            <a:rPr lang="en-US" smtClean="0"/>
            <a:t> Global</a:t>
          </a:r>
          <a:endParaRPr lang="en-US"/>
        </a:p>
      </dgm:t>
    </dgm:pt>
    <dgm:pt modelId="{FD436D30-3284-4CA0-8534-63C60676E1EF}" type="parTrans" cxnId="{A08CF1A3-2BEF-44E4-95B0-EF467E303B4E}">
      <dgm:prSet/>
      <dgm:spPr/>
      <dgm:t>
        <a:bodyPr/>
        <a:lstStyle/>
        <a:p>
          <a:endParaRPr lang="en-US"/>
        </a:p>
      </dgm:t>
    </dgm:pt>
    <dgm:pt modelId="{DD1BF665-DF92-4DE3-BA54-0019D0998997}" type="sibTrans" cxnId="{A08CF1A3-2BEF-44E4-95B0-EF467E303B4E}">
      <dgm:prSet/>
      <dgm:spPr/>
      <dgm:t>
        <a:bodyPr/>
        <a:lstStyle/>
        <a:p>
          <a:endParaRPr lang="en-US"/>
        </a:p>
      </dgm:t>
    </dgm:pt>
    <dgm:pt modelId="{47A10CDA-479C-4112-BCA1-EC8D77254EB5}" type="pres">
      <dgm:prSet presAssocID="{C5CFDA6D-4D06-42B4-8178-25840E03D2A2}" presName="Name0" presStyleCnt="0">
        <dgm:presLayoutVars>
          <dgm:dir/>
          <dgm:resizeHandles val="exact"/>
        </dgm:presLayoutVars>
      </dgm:prSet>
      <dgm:spPr/>
    </dgm:pt>
    <dgm:pt modelId="{AB6827E7-A9A3-41BF-8B79-75470C3E2174}" type="pres">
      <dgm:prSet presAssocID="{C2A357BF-4343-424E-ACB2-FC0E4748A24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5C29D-765A-422A-8B7C-AB211F96CD79}" type="pres">
      <dgm:prSet presAssocID="{908885F6-2F69-4EE4-B61F-FA4F34051D3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902FE865-193A-4876-9E3A-C935E8F54CBC}" type="pres">
      <dgm:prSet presAssocID="{908885F6-2F69-4EE4-B61F-FA4F34051D3C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3318466-02D4-4688-912D-493DF61D967A}" type="pres">
      <dgm:prSet presAssocID="{20908C2C-8018-4989-AF7A-10310FC3B61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B9D4B1-8CB2-4CC5-A7E5-41C8F7E6A58A}" type="presOf" srcId="{C5CFDA6D-4D06-42B4-8178-25840E03D2A2}" destId="{47A10CDA-479C-4112-BCA1-EC8D77254EB5}" srcOrd="0" destOrd="0" presId="urn:microsoft.com/office/officeart/2005/8/layout/process1"/>
    <dgm:cxn modelId="{A08CF1A3-2BEF-44E4-95B0-EF467E303B4E}" srcId="{C5CFDA6D-4D06-42B4-8178-25840E03D2A2}" destId="{20908C2C-8018-4989-AF7A-10310FC3B616}" srcOrd="1" destOrd="0" parTransId="{FD436D30-3284-4CA0-8534-63C60676E1EF}" sibTransId="{DD1BF665-DF92-4DE3-BA54-0019D0998997}"/>
    <dgm:cxn modelId="{5E37BF26-29AC-4468-B9B0-14117EAD458B}" type="presOf" srcId="{908885F6-2F69-4EE4-B61F-FA4F34051D3C}" destId="{7F15C29D-765A-422A-8B7C-AB211F96CD79}" srcOrd="0" destOrd="0" presId="urn:microsoft.com/office/officeart/2005/8/layout/process1"/>
    <dgm:cxn modelId="{5E8F20A1-9559-4245-911E-CA5579738E49}" type="presOf" srcId="{908885F6-2F69-4EE4-B61F-FA4F34051D3C}" destId="{902FE865-193A-4876-9E3A-C935E8F54CBC}" srcOrd="1" destOrd="0" presId="urn:microsoft.com/office/officeart/2005/8/layout/process1"/>
    <dgm:cxn modelId="{474A855A-321E-4E8F-B406-E887B2CDE16D}" type="presOf" srcId="{C2A357BF-4343-424E-ACB2-FC0E4748A240}" destId="{AB6827E7-A9A3-41BF-8B79-75470C3E2174}" srcOrd="0" destOrd="0" presId="urn:microsoft.com/office/officeart/2005/8/layout/process1"/>
    <dgm:cxn modelId="{A072C74A-E3AE-4232-B0A9-24CBED92B415}" type="presOf" srcId="{20908C2C-8018-4989-AF7A-10310FC3B616}" destId="{33318466-02D4-4688-912D-493DF61D967A}" srcOrd="0" destOrd="0" presId="urn:microsoft.com/office/officeart/2005/8/layout/process1"/>
    <dgm:cxn modelId="{EAE76A83-34E6-4760-8C08-08E4EFCB9759}" srcId="{C5CFDA6D-4D06-42B4-8178-25840E03D2A2}" destId="{C2A357BF-4343-424E-ACB2-FC0E4748A240}" srcOrd="0" destOrd="0" parTransId="{E34F30CC-5D07-4ABA-90B6-4F236E7AECCE}" sibTransId="{908885F6-2F69-4EE4-B61F-FA4F34051D3C}"/>
    <dgm:cxn modelId="{37CD2A36-663F-4890-9A51-FC5F7B5F0296}" type="presParOf" srcId="{47A10CDA-479C-4112-BCA1-EC8D77254EB5}" destId="{AB6827E7-A9A3-41BF-8B79-75470C3E2174}" srcOrd="0" destOrd="0" presId="urn:microsoft.com/office/officeart/2005/8/layout/process1"/>
    <dgm:cxn modelId="{FD170E0A-4315-48D3-BCC0-F7462BA582E2}" type="presParOf" srcId="{47A10CDA-479C-4112-BCA1-EC8D77254EB5}" destId="{7F15C29D-765A-422A-8B7C-AB211F96CD79}" srcOrd="1" destOrd="0" presId="urn:microsoft.com/office/officeart/2005/8/layout/process1"/>
    <dgm:cxn modelId="{EEFF6F6D-855F-461F-817F-29A7C00F3B79}" type="presParOf" srcId="{7F15C29D-765A-422A-8B7C-AB211F96CD79}" destId="{902FE865-193A-4876-9E3A-C935E8F54CBC}" srcOrd="0" destOrd="0" presId="urn:microsoft.com/office/officeart/2005/8/layout/process1"/>
    <dgm:cxn modelId="{A4F59F57-73E8-41C7-BCA2-90485133E01B}" type="presParOf" srcId="{47A10CDA-479C-4112-BCA1-EC8D77254EB5}" destId="{33318466-02D4-4688-912D-493DF61D967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B1F62F-32D6-4D08-ACF1-AB49DF31ECC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AFEEC5-A60F-42D6-9FC5-F584ACB2242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IPTEK</a:t>
          </a:r>
          <a:endParaRPr lang="en-US"/>
        </a:p>
      </dgm:t>
    </dgm:pt>
    <dgm:pt modelId="{8BDCDFFA-6805-41DA-91FB-361CD5D84C02}" type="parTrans" cxnId="{69568B2F-22C2-4BEA-A182-127B28C0823D}">
      <dgm:prSet/>
      <dgm:spPr/>
      <dgm:t>
        <a:bodyPr/>
        <a:lstStyle/>
        <a:p>
          <a:endParaRPr lang="en-US"/>
        </a:p>
      </dgm:t>
    </dgm:pt>
    <dgm:pt modelId="{95D0D468-2E42-4C47-B672-7B0783A502BE}" type="sibTrans" cxnId="{69568B2F-22C2-4BEA-A182-127B28C0823D}">
      <dgm:prSet/>
      <dgm:spPr/>
      <dgm:t>
        <a:bodyPr/>
        <a:lstStyle/>
        <a:p>
          <a:endParaRPr lang="en-US"/>
        </a:p>
      </dgm:t>
    </dgm:pt>
    <dgm:pt modelId="{7CEEB28E-7C98-4EE7-88EF-400868B25BE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Dampak</a:t>
          </a:r>
          <a:r>
            <a:rPr lang="en-US" dirty="0" smtClean="0"/>
            <a:t> </a:t>
          </a:r>
          <a:r>
            <a:rPr lang="en-US" dirty="0" err="1" smtClean="0"/>
            <a:t>thd</a:t>
          </a:r>
          <a:r>
            <a:rPr lang="en-US" dirty="0" smtClean="0"/>
            <a:t> </a:t>
          </a:r>
          <a:r>
            <a:rPr lang="en-US" dirty="0" err="1" smtClean="0"/>
            <a:t>Lingkungan</a:t>
          </a:r>
          <a:endParaRPr lang="en-US" dirty="0"/>
        </a:p>
      </dgm:t>
    </dgm:pt>
    <dgm:pt modelId="{9BE02036-98F9-43B0-B8A1-C6C0606F48CE}" type="parTrans" cxnId="{8C292B85-C106-4A4B-8FC3-D45EFF1C0C47}">
      <dgm:prSet/>
      <dgm:spPr/>
      <dgm:t>
        <a:bodyPr/>
        <a:lstStyle/>
        <a:p>
          <a:endParaRPr lang="en-US"/>
        </a:p>
      </dgm:t>
    </dgm:pt>
    <dgm:pt modelId="{880BB1C1-A12A-47A8-A8CC-F8C574341959}" type="sibTrans" cxnId="{8C292B85-C106-4A4B-8FC3-D45EFF1C0C47}">
      <dgm:prSet/>
      <dgm:spPr/>
      <dgm:t>
        <a:bodyPr/>
        <a:lstStyle/>
        <a:p>
          <a:endParaRPr lang="en-US"/>
        </a:p>
      </dgm:t>
    </dgm:pt>
    <dgm:pt modelId="{EE1CE5F4-F390-4DCA-BB6F-2E7DDEA1ACB2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Positif</a:t>
          </a:r>
          <a:endParaRPr lang="en-US" dirty="0"/>
        </a:p>
      </dgm:t>
    </dgm:pt>
    <dgm:pt modelId="{E2970B11-AD66-45F7-B66E-B4FC3323DD39}" type="parTrans" cxnId="{B9B9BE88-24D1-433D-9795-7374455A862E}">
      <dgm:prSet/>
      <dgm:spPr/>
      <dgm:t>
        <a:bodyPr/>
        <a:lstStyle/>
        <a:p>
          <a:endParaRPr lang="en-US"/>
        </a:p>
      </dgm:t>
    </dgm:pt>
    <dgm:pt modelId="{656404ED-A738-4D4A-BA46-1DAD12D49E15}" type="sibTrans" cxnId="{B9B9BE88-24D1-433D-9795-7374455A862E}">
      <dgm:prSet/>
      <dgm:spPr/>
      <dgm:t>
        <a:bodyPr/>
        <a:lstStyle/>
        <a:p>
          <a:endParaRPr lang="en-US"/>
        </a:p>
      </dgm:t>
    </dgm:pt>
    <dgm:pt modelId="{41F6F203-054B-4D02-B117-4F734FA1E95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err="1" smtClean="0"/>
            <a:t>Negatif</a:t>
          </a:r>
          <a:endParaRPr lang="en-US"/>
        </a:p>
      </dgm:t>
    </dgm:pt>
    <dgm:pt modelId="{3B8671CD-6348-4E9F-BA37-D1862B10BB64}" type="parTrans" cxnId="{6E45C564-0F3C-4ED5-B5D8-DA360E7C481C}">
      <dgm:prSet/>
      <dgm:spPr/>
      <dgm:t>
        <a:bodyPr/>
        <a:lstStyle/>
        <a:p>
          <a:endParaRPr lang="en-US"/>
        </a:p>
      </dgm:t>
    </dgm:pt>
    <dgm:pt modelId="{3086C4CF-3089-4A86-8FD4-35147871FF79}" type="sibTrans" cxnId="{6E45C564-0F3C-4ED5-B5D8-DA360E7C481C}">
      <dgm:prSet/>
      <dgm:spPr/>
      <dgm:t>
        <a:bodyPr/>
        <a:lstStyle/>
        <a:p>
          <a:endParaRPr lang="en-US"/>
        </a:p>
      </dgm:t>
    </dgm:pt>
    <dgm:pt modelId="{86C6BFF1-1FA0-4ED9-8DEA-9EF605C2CE45}" type="pres">
      <dgm:prSet presAssocID="{6EB1F62F-32D6-4D08-ACF1-AB49DF31EC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263146-3A5A-448C-910B-1C05BCADB423}" type="pres">
      <dgm:prSet presAssocID="{37AFEEC5-A60F-42D6-9FC5-F584ACB22423}" presName="root1" presStyleCnt="0"/>
      <dgm:spPr/>
    </dgm:pt>
    <dgm:pt modelId="{BCFFBCBB-6B05-40DA-84C9-792B28478E1D}" type="pres">
      <dgm:prSet presAssocID="{37AFEEC5-A60F-42D6-9FC5-F584ACB224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5CFF89-5FAA-4C67-AB3C-711A26A5A287}" type="pres">
      <dgm:prSet presAssocID="{37AFEEC5-A60F-42D6-9FC5-F584ACB22423}" presName="level2hierChild" presStyleCnt="0"/>
      <dgm:spPr/>
    </dgm:pt>
    <dgm:pt modelId="{89E7EA35-186E-4B23-BAFB-D6AFBEC4BC87}" type="pres">
      <dgm:prSet presAssocID="{9BE02036-98F9-43B0-B8A1-C6C0606F48CE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19ACA817-7FAC-4F89-BB31-97304FB973F5}" type="pres">
      <dgm:prSet presAssocID="{9BE02036-98F9-43B0-B8A1-C6C0606F48CE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EF20006-E3E5-4C74-8D17-E4BEA6FDB9E2}" type="pres">
      <dgm:prSet presAssocID="{7CEEB28E-7C98-4EE7-88EF-400868B25BE6}" presName="root2" presStyleCnt="0"/>
      <dgm:spPr/>
    </dgm:pt>
    <dgm:pt modelId="{806E7D84-9051-4071-8F8F-589731E580FE}" type="pres">
      <dgm:prSet presAssocID="{7CEEB28E-7C98-4EE7-88EF-400868B25BE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D45B3B-0EFB-4815-B653-68731AD0488A}" type="pres">
      <dgm:prSet presAssocID="{7CEEB28E-7C98-4EE7-88EF-400868B25BE6}" presName="level3hierChild" presStyleCnt="0"/>
      <dgm:spPr/>
    </dgm:pt>
    <dgm:pt modelId="{77428F4A-CF1A-46C1-8614-6D853AD46DD3}" type="pres">
      <dgm:prSet presAssocID="{E2970B11-AD66-45F7-B66E-B4FC3323DD3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3F34802E-1FD3-46C7-B668-8DBD7CD115B3}" type="pres">
      <dgm:prSet presAssocID="{E2970B11-AD66-45F7-B66E-B4FC3323DD3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8D4D556-96C8-4F59-9EA3-5A2A3C9E9311}" type="pres">
      <dgm:prSet presAssocID="{EE1CE5F4-F390-4DCA-BB6F-2E7DDEA1ACB2}" presName="root2" presStyleCnt="0"/>
      <dgm:spPr/>
    </dgm:pt>
    <dgm:pt modelId="{C1E65190-D805-49C9-B8B4-4605005D892B}" type="pres">
      <dgm:prSet presAssocID="{EE1CE5F4-F390-4DCA-BB6F-2E7DDEA1ACB2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54725B-1AFD-4C9A-9352-BDDE53CC963A}" type="pres">
      <dgm:prSet presAssocID="{EE1CE5F4-F390-4DCA-BB6F-2E7DDEA1ACB2}" presName="level3hierChild" presStyleCnt="0"/>
      <dgm:spPr/>
    </dgm:pt>
    <dgm:pt modelId="{BA4DCE77-3C10-49BF-B10F-F51AF5A57B9B}" type="pres">
      <dgm:prSet presAssocID="{3B8671CD-6348-4E9F-BA37-D1862B10BB64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0C002852-CA76-40BF-B09E-781749D9C5C5}" type="pres">
      <dgm:prSet presAssocID="{3B8671CD-6348-4E9F-BA37-D1862B10BB64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160B775-BFE8-4D69-A292-77A51864DA49}" type="pres">
      <dgm:prSet presAssocID="{41F6F203-054B-4D02-B117-4F734FA1E95D}" presName="root2" presStyleCnt="0"/>
      <dgm:spPr/>
    </dgm:pt>
    <dgm:pt modelId="{9A67774A-2B31-49C2-BFF4-1015B74FA55C}" type="pres">
      <dgm:prSet presAssocID="{41F6F203-054B-4D02-B117-4F734FA1E95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1F9861-D3A9-411C-A72D-266A26CE2C40}" type="pres">
      <dgm:prSet presAssocID="{41F6F203-054B-4D02-B117-4F734FA1E95D}" presName="level3hierChild" presStyleCnt="0"/>
      <dgm:spPr/>
    </dgm:pt>
  </dgm:ptLst>
  <dgm:cxnLst>
    <dgm:cxn modelId="{F08105E2-5AB0-4683-845C-1E13ABA6F043}" type="presOf" srcId="{7CEEB28E-7C98-4EE7-88EF-400868B25BE6}" destId="{806E7D84-9051-4071-8F8F-589731E580FE}" srcOrd="0" destOrd="0" presId="urn:microsoft.com/office/officeart/2005/8/layout/hierarchy2"/>
    <dgm:cxn modelId="{B9B9BE88-24D1-433D-9795-7374455A862E}" srcId="{7CEEB28E-7C98-4EE7-88EF-400868B25BE6}" destId="{EE1CE5F4-F390-4DCA-BB6F-2E7DDEA1ACB2}" srcOrd="0" destOrd="0" parTransId="{E2970B11-AD66-45F7-B66E-B4FC3323DD39}" sibTransId="{656404ED-A738-4D4A-BA46-1DAD12D49E15}"/>
    <dgm:cxn modelId="{314BF15C-4180-45CC-91C0-126BAD43F130}" type="presOf" srcId="{EE1CE5F4-F390-4DCA-BB6F-2E7DDEA1ACB2}" destId="{C1E65190-D805-49C9-B8B4-4605005D892B}" srcOrd="0" destOrd="0" presId="urn:microsoft.com/office/officeart/2005/8/layout/hierarchy2"/>
    <dgm:cxn modelId="{9FFB7FF7-D0F8-4F4E-A6AD-13BD4AEDE4BA}" type="presOf" srcId="{6EB1F62F-32D6-4D08-ACF1-AB49DF31ECC0}" destId="{86C6BFF1-1FA0-4ED9-8DEA-9EF605C2CE45}" srcOrd="0" destOrd="0" presId="urn:microsoft.com/office/officeart/2005/8/layout/hierarchy2"/>
    <dgm:cxn modelId="{8C292B85-C106-4A4B-8FC3-D45EFF1C0C47}" srcId="{37AFEEC5-A60F-42D6-9FC5-F584ACB22423}" destId="{7CEEB28E-7C98-4EE7-88EF-400868B25BE6}" srcOrd="0" destOrd="0" parTransId="{9BE02036-98F9-43B0-B8A1-C6C0606F48CE}" sibTransId="{880BB1C1-A12A-47A8-A8CC-F8C574341959}"/>
    <dgm:cxn modelId="{C892215B-96DB-41A1-9CE0-6F7253478C63}" type="presOf" srcId="{3B8671CD-6348-4E9F-BA37-D1862B10BB64}" destId="{BA4DCE77-3C10-49BF-B10F-F51AF5A57B9B}" srcOrd="0" destOrd="0" presId="urn:microsoft.com/office/officeart/2005/8/layout/hierarchy2"/>
    <dgm:cxn modelId="{A3DD3405-F6C5-4D88-B591-6795B06C354D}" type="presOf" srcId="{9BE02036-98F9-43B0-B8A1-C6C0606F48CE}" destId="{19ACA817-7FAC-4F89-BB31-97304FB973F5}" srcOrd="1" destOrd="0" presId="urn:microsoft.com/office/officeart/2005/8/layout/hierarchy2"/>
    <dgm:cxn modelId="{FE9CFD85-3671-463A-9A67-D570CBC20E4F}" type="presOf" srcId="{3B8671CD-6348-4E9F-BA37-D1862B10BB64}" destId="{0C002852-CA76-40BF-B09E-781749D9C5C5}" srcOrd="1" destOrd="0" presId="urn:microsoft.com/office/officeart/2005/8/layout/hierarchy2"/>
    <dgm:cxn modelId="{6E45C564-0F3C-4ED5-B5D8-DA360E7C481C}" srcId="{7CEEB28E-7C98-4EE7-88EF-400868B25BE6}" destId="{41F6F203-054B-4D02-B117-4F734FA1E95D}" srcOrd="1" destOrd="0" parTransId="{3B8671CD-6348-4E9F-BA37-D1862B10BB64}" sibTransId="{3086C4CF-3089-4A86-8FD4-35147871FF79}"/>
    <dgm:cxn modelId="{6F9326BE-9C6A-4C91-90F0-69DE9588E562}" type="presOf" srcId="{9BE02036-98F9-43B0-B8A1-C6C0606F48CE}" destId="{89E7EA35-186E-4B23-BAFB-D6AFBEC4BC87}" srcOrd="0" destOrd="0" presId="urn:microsoft.com/office/officeart/2005/8/layout/hierarchy2"/>
    <dgm:cxn modelId="{4C699B31-D213-4D84-9623-0B33FE8E15FC}" type="presOf" srcId="{E2970B11-AD66-45F7-B66E-B4FC3323DD39}" destId="{77428F4A-CF1A-46C1-8614-6D853AD46DD3}" srcOrd="0" destOrd="0" presId="urn:microsoft.com/office/officeart/2005/8/layout/hierarchy2"/>
    <dgm:cxn modelId="{69568B2F-22C2-4BEA-A182-127B28C0823D}" srcId="{6EB1F62F-32D6-4D08-ACF1-AB49DF31ECC0}" destId="{37AFEEC5-A60F-42D6-9FC5-F584ACB22423}" srcOrd="0" destOrd="0" parTransId="{8BDCDFFA-6805-41DA-91FB-361CD5D84C02}" sibTransId="{95D0D468-2E42-4C47-B672-7B0783A502BE}"/>
    <dgm:cxn modelId="{91F66BFA-4ABD-4B27-BA60-8AFB258DAC17}" type="presOf" srcId="{41F6F203-054B-4D02-B117-4F734FA1E95D}" destId="{9A67774A-2B31-49C2-BFF4-1015B74FA55C}" srcOrd="0" destOrd="0" presId="urn:microsoft.com/office/officeart/2005/8/layout/hierarchy2"/>
    <dgm:cxn modelId="{9A7633E1-254B-45E6-B56B-B67F28503B3B}" type="presOf" srcId="{37AFEEC5-A60F-42D6-9FC5-F584ACB22423}" destId="{BCFFBCBB-6B05-40DA-84C9-792B28478E1D}" srcOrd="0" destOrd="0" presId="urn:microsoft.com/office/officeart/2005/8/layout/hierarchy2"/>
    <dgm:cxn modelId="{EBE638E3-BA11-4201-85B8-B8A52B2C00E6}" type="presOf" srcId="{E2970B11-AD66-45F7-B66E-B4FC3323DD39}" destId="{3F34802E-1FD3-46C7-B668-8DBD7CD115B3}" srcOrd="1" destOrd="0" presId="urn:microsoft.com/office/officeart/2005/8/layout/hierarchy2"/>
    <dgm:cxn modelId="{517FF13C-ABCB-47B8-9DBF-D26125115867}" type="presParOf" srcId="{86C6BFF1-1FA0-4ED9-8DEA-9EF605C2CE45}" destId="{2F263146-3A5A-448C-910B-1C05BCADB423}" srcOrd="0" destOrd="0" presId="urn:microsoft.com/office/officeart/2005/8/layout/hierarchy2"/>
    <dgm:cxn modelId="{C26DA754-B39B-44F8-8395-30F253E84E29}" type="presParOf" srcId="{2F263146-3A5A-448C-910B-1C05BCADB423}" destId="{BCFFBCBB-6B05-40DA-84C9-792B28478E1D}" srcOrd="0" destOrd="0" presId="urn:microsoft.com/office/officeart/2005/8/layout/hierarchy2"/>
    <dgm:cxn modelId="{58E6F21C-0491-4BEE-8F39-10E1A94F06ED}" type="presParOf" srcId="{2F263146-3A5A-448C-910B-1C05BCADB423}" destId="{D35CFF89-5FAA-4C67-AB3C-711A26A5A287}" srcOrd="1" destOrd="0" presId="urn:microsoft.com/office/officeart/2005/8/layout/hierarchy2"/>
    <dgm:cxn modelId="{DAB9097B-F60D-44C5-B68D-EDB1495A043C}" type="presParOf" srcId="{D35CFF89-5FAA-4C67-AB3C-711A26A5A287}" destId="{89E7EA35-186E-4B23-BAFB-D6AFBEC4BC87}" srcOrd="0" destOrd="0" presId="urn:microsoft.com/office/officeart/2005/8/layout/hierarchy2"/>
    <dgm:cxn modelId="{B2097193-3B3D-4552-B40A-9AFB14587B5A}" type="presParOf" srcId="{89E7EA35-186E-4B23-BAFB-D6AFBEC4BC87}" destId="{19ACA817-7FAC-4F89-BB31-97304FB973F5}" srcOrd="0" destOrd="0" presId="urn:microsoft.com/office/officeart/2005/8/layout/hierarchy2"/>
    <dgm:cxn modelId="{E6AE4218-53BB-4441-B833-DC2EB6E4C8D0}" type="presParOf" srcId="{D35CFF89-5FAA-4C67-AB3C-711A26A5A287}" destId="{6EF20006-E3E5-4C74-8D17-E4BEA6FDB9E2}" srcOrd="1" destOrd="0" presId="urn:microsoft.com/office/officeart/2005/8/layout/hierarchy2"/>
    <dgm:cxn modelId="{7EB9AC3F-C4E7-40A3-AFCF-74FDA2A6AB09}" type="presParOf" srcId="{6EF20006-E3E5-4C74-8D17-E4BEA6FDB9E2}" destId="{806E7D84-9051-4071-8F8F-589731E580FE}" srcOrd="0" destOrd="0" presId="urn:microsoft.com/office/officeart/2005/8/layout/hierarchy2"/>
    <dgm:cxn modelId="{DC02A876-5780-4AFF-B49A-E62FA02384B8}" type="presParOf" srcId="{6EF20006-E3E5-4C74-8D17-E4BEA6FDB9E2}" destId="{99D45B3B-0EFB-4815-B653-68731AD0488A}" srcOrd="1" destOrd="0" presId="urn:microsoft.com/office/officeart/2005/8/layout/hierarchy2"/>
    <dgm:cxn modelId="{C3D97F4B-C202-47F6-BF9B-6A14102EAA14}" type="presParOf" srcId="{99D45B3B-0EFB-4815-B653-68731AD0488A}" destId="{77428F4A-CF1A-46C1-8614-6D853AD46DD3}" srcOrd="0" destOrd="0" presId="urn:microsoft.com/office/officeart/2005/8/layout/hierarchy2"/>
    <dgm:cxn modelId="{DD6AD1DD-EC95-42B9-B516-3B73FA06099B}" type="presParOf" srcId="{77428F4A-CF1A-46C1-8614-6D853AD46DD3}" destId="{3F34802E-1FD3-46C7-B668-8DBD7CD115B3}" srcOrd="0" destOrd="0" presId="urn:microsoft.com/office/officeart/2005/8/layout/hierarchy2"/>
    <dgm:cxn modelId="{3314103A-2289-498B-953D-7C82AD7EF0B8}" type="presParOf" srcId="{99D45B3B-0EFB-4815-B653-68731AD0488A}" destId="{18D4D556-96C8-4F59-9EA3-5A2A3C9E9311}" srcOrd="1" destOrd="0" presId="urn:microsoft.com/office/officeart/2005/8/layout/hierarchy2"/>
    <dgm:cxn modelId="{DC4D69B2-7F30-4CF1-B389-3031DB49328C}" type="presParOf" srcId="{18D4D556-96C8-4F59-9EA3-5A2A3C9E9311}" destId="{C1E65190-D805-49C9-B8B4-4605005D892B}" srcOrd="0" destOrd="0" presId="urn:microsoft.com/office/officeart/2005/8/layout/hierarchy2"/>
    <dgm:cxn modelId="{B42C9D18-9E12-486C-89EB-0757C407FB33}" type="presParOf" srcId="{18D4D556-96C8-4F59-9EA3-5A2A3C9E9311}" destId="{7954725B-1AFD-4C9A-9352-BDDE53CC963A}" srcOrd="1" destOrd="0" presId="urn:microsoft.com/office/officeart/2005/8/layout/hierarchy2"/>
    <dgm:cxn modelId="{573E65EB-667D-4908-A88F-6BA6B02B8BCD}" type="presParOf" srcId="{99D45B3B-0EFB-4815-B653-68731AD0488A}" destId="{BA4DCE77-3C10-49BF-B10F-F51AF5A57B9B}" srcOrd="2" destOrd="0" presId="urn:microsoft.com/office/officeart/2005/8/layout/hierarchy2"/>
    <dgm:cxn modelId="{29F29B2A-F8B6-456E-A782-16CDF33E3A00}" type="presParOf" srcId="{BA4DCE77-3C10-49BF-B10F-F51AF5A57B9B}" destId="{0C002852-CA76-40BF-B09E-781749D9C5C5}" srcOrd="0" destOrd="0" presId="urn:microsoft.com/office/officeart/2005/8/layout/hierarchy2"/>
    <dgm:cxn modelId="{6535A264-324D-4090-9788-D8508B83A0D3}" type="presParOf" srcId="{99D45B3B-0EFB-4815-B653-68731AD0488A}" destId="{5160B775-BFE8-4D69-A292-77A51864DA49}" srcOrd="3" destOrd="0" presId="urn:microsoft.com/office/officeart/2005/8/layout/hierarchy2"/>
    <dgm:cxn modelId="{DF57587B-B124-4F1F-ADCC-D7D6F6983C20}" type="presParOf" srcId="{5160B775-BFE8-4D69-A292-77A51864DA49}" destId="{9A67774A-2B31-49C2-BFF4-1015B74FA55C}" srcOrd="0" destOrd="0" presId="urn:microsoft.com/office/officeart/2005/8/layout/hierarchy2"/>
    <dgm:cxn modelId="{5102BE31-255C-4D4F-87DA-24806652C0D9}" type="presParOf" srcId="{5160B775-BFE8-4D69-A292-77A51864DA49}" destId="{B91F9861-D3A9-411C-A72D-266A26CE2C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96C02C-9062-44A6-985C-93CBBBD0F587}" type="doc">
      <dgm:prSet loTypeId="urn:microsoft.com/office/officeart/2005/8/layout/cycle8" loCatId="cycle" qsTypeId="urn:microsoft.com/office/officeart/2005/8/quickstyle/3d1" qsCatId="3D" csTypeId="urn:microsoft.com/office/officeart/2005/8/colors/colorful1" csCatId="colorful" phldr="1"/>
      <dgm:spPr/>
    </dgm:pt>
    <dgm:pt modelId="{98DD9805-C109-41AF-B7F7-9E2CBFA0A7C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EQ</a:t>
          </a:r>
          <a:endParaRPr lang="en-US"/>
        </a:p>
      </dgm:t>
    </dgm:pt>
    <dgm:pt modelId="{CA948783-A19E-4E92-9774-C9D7AD94CA07}" type="parTrans" cxnId="{E2C0E624-86BE-4679-8964-24C7B0C0D91A}">
      <dgm:prSet/>
      <dgm:spPr/>
      <dgm:t>
        <a:bodyPr/>
        <a:lstStyle/>
        <a:p>
          <a:endParaRPr lang="en-US"/>
        </a:p>
      </dgm:t>
    </dgm:pt>
    <dgm:pt modelId="{BC6FFCA1-666A-4B2F-8B3E-6046EACCA1A1}" type="sibTrans" cxnId="{E2C0E624-86BE-4679-8964-24C7B0C0D91A}">
      <dgm:prSet/>
      <dgm:spPr/>
      <dgm:t>
        <a:bodyPr/>
        <a:lstStyle/>
        <a:p>
          <a:endParaRPr lang="en-US"/>
        </a:p>
      </dgm:t>
    </dgm:pt>
    <dgm:pt modelId="{64F8B0E8-936E-45D2-A2CC-20F2592B2A7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SQ</a:t>
          </a:r>
          <a:endParaRPr lang="en-US"/>
        </a:p>
      </dgm:t>
    </dgm:pt>
    <dgm:pt modelId="{2F43793B-987D-4512-BA54-5F0010A6A63B}" type="parTrans" cxnId="{7690E992-EFC2-4AF1-BC32-1578F6CB4C81}">
      <dgm:prSet/>
      <dgm:spPr/>
      <dgm:t>
        <a:bodyPr/>
        <a:lstStyle/>
        <a:p>
          <a:endParaRPr lang="en-US"/>
        </a:p>
      </dgm:t>
    </dgm:pt>
    <dgm:pt modelId="{A53E4F27-6E44-4186-A9C4-919896045B43}" type="sibTrans" cxnId="{7690E992-EFC2-4AF1-BC32-1578F6CB4C81}">
      <dgm:prSet/>
      <dgm:spPr/>
      <dgm:t>
        <a:bodyPr/>
        <a:lstStyle/>
        <a:p>
          <a:endParaRPr lang="en-US"/>
        </a:p>
      </dgm:t>
    </dgm:pt>
    <dgm:pt modelId="{A702423E-80E4-40A8-9FF4-7BDD9A5079B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IQ</a:t>
          </a:r>
          <a:endParaRPr lang="en-US"/>
        </a:p>
      </dgm:t>
    </dgm:pt>
    <dgm:pt modelId="{E6781998-5FE8-44FF-B713-EE76270A6DC8}" type="parTrans" cxnId="{78A96B0A-C164-4F02-AEA6-94935C41A563}">
      <dgm:prSet/>
      <dgm:spPr/>
      <dgm:t>
        <a:bodyPr/>
        <a:lstStyle/>
        <a:p>
          <a:endParaRPr lang="en-US"/>
        </a:p>
      </dgm:t>
    </dgm:pt>
    <dgm:pt modelId="{4A8AB95C-0CDB-4144-8D01-A1A536E62C7F}" type="sibTrans" cxnId="{78A96B0A-C164-4F02-AEA6-94935C41A563}">
      <dgm:prSet/>
      <dgm:spPr/>
      <dgm:t>
        <a:bodyPr/>
        <a:lstStyle/>
        <a:p>
          <a:endParaRPr lang="en-US"/>
        </a:p>
      </dgm:t>
    </dgm:pt>
    <dgm:pt modelId="{F5682A40-3E9F-4CAE-AFD8-CF163DE4A56F}" type="pres">
      <dgm:prSet presAssocID="{AE96C02C-9062-44A6-985C-93CBBBD0F587}" presName="compositeShape" presStyleCnt="0">
        <dgm:presLayoutVars>
          <dgm:chMax val="7"/>
          <dgm:dir/>
          <dgm:resizeHandles val="exact"/>
        </dgm:presLayoutVars>
      </dgm:prSet>
      <dgm:spPr/>
    </dgm:pt>
    <dgm:pt modelId="{F9252D0D-8A5B-407A-8340-CB95769CECEE}" type="pres">
      <dgm:prSet presAssocID="{AE96C02C-9062-44A6-985C-93CBBBD0F587}" presName="wedge1" presStyleLbl="node1" presStyleIdx="0" presStyleCnt="3"/>
      <dgm:spPr/>
      <dgm:t>
        <a:bodyPr/>
        <a:lstStyle/>
        <a:p>
          <a:endParaRPr lang="en-US"/>
        </a:p>
      </dgm:t>
    </dgm:pt>
    <dgm:pt modelId="{C6B3C59D-6D45-4DB5-8B10-7E0BC0F77694}" type="pres">
      <dgm:prSet presAssocID="{AE96C02C-9062-44A6-985C-93CBBBD0F587}" presName="dummy1a" presStyleCnt="0"/>
      <dgm:spPr/>
    </dgm:pt>
    <dgm:pt modelId="{25F6D90B-0AF6-4B93-BD8E-168852DA03F8}" type="pres">
      <dgm:prSet presAssocID="{AE96C02C-9062-44A6-985C-93CBBBD0F587}" presName="dummy1b" presStyleCnt="0"/>
      <dgm:spPr/>
    </dgm:pt>
    <dgm:pt modelId="{9FFD348C-9272-40B0-AACE-E3BC1FAB69A7}" type="pres">
      <dgm:prSet presAssocID="{AE96C02C-9062-44A6-985C-93CBBBD0F58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68F57-5632-46B0-A71F-15AF88E87490}" type="pres">
      <dgm:prSet presAssocID="{AE96C02C-9062-44A6-985C-93CBBBD0F587}" presName="wedge2" presStyleLbl="node1" presStyleIdx="1" presStyleCnt="3"/>
      <dgm:spPr/>
      <dgm:t>
        <a:bodyPr/>
        <a:lstStyle/>
        <a:p>
          <a:endParaRPr lang="en-US"/>
        </a:p>
      </dgm:t>
    </dgm:pt>
    <dgm:pt modelId="{7E03CD96-263D-481D-8961-EA9FD1BDD3CE}" type="pres">
      <dgm:prSet presAssocID="{AE96C02C-9062-44A6-985C-93CBBBD0F587}" presName="dummy2a" presStyleCnt="0"/>
      <dgm:spPr/>
    </dgm:pt>
    <dgm:pt modelId="{FC8E5046-7D63-418D-A868-A74A42AC6BB8}" type="pres">
      <dgm:prSet presAssocID="{AE96C02C-9062-44A6-985C-93CBBBD0F587}" presName="dummy2b" presStyleCnt="0"/>
      <dgm:spPr/>
    </dgm:pt>
    <dgm:pt modelId="{D6BD806D-CCC8-4ABA-8D5C-CC848DD00E99}" type="pres">
      <dgm:prSet presAssocID="{AE96C02C-9062-44A6-985C-93CBBBD0F58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D9AE1-EC53-4637-A7C1-4AD454F69690}" type="pres">
      <dgm:prSet presAssocID="{AE96C02C-9062-44A6-985C-93CBBBD0F587}" presName="wedge3" presStyleLbl="node1" presStyleIdx="2" presStyleCnt="3"/>
      <dgm:spPr/>
      <dgm:t>
        <a:bodyPr/>
        <a:lstStyle/>
        <a:p>
          <a:endParaRPr lang="en-US"/>
        </a:p>
      </dgm:t>
    </dgm:pt>
    <dgm:pt modelId="{86D8A9E2-3BE6-4869-AEE2-7E396AFA2306}" type="pres">
      <dgm:prSet presAssocID="{AE96C02C-9062-44A6-985C-93CBBBD0F587}" presName="dummy3a" presStyleCnt="0"/>
      <dgm:spPr/>
    </dgm:pt>
    <dgm:pt modelId="{E7B6A018-8660-468F-83E7-C9BF6429C934}" type="pres">
      <dgm:prSet presAssocID="{AE96C02C-9062-44A6-985C-93CBBBD0F587}" presName="dummy3b" presStyleCnt="0"/>
      <dgm:spPr/>
    </dgm:pt>
    <dgm:pt modelId="{440AE5CD-4383-4FEA-AF7F-DED273B756E6}" type="pres">
      <dgm:prSet presAssocID="{AE96C02C-9062-44A6-985C-93CBBBD0F58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26AFC-2B48-40C9-90D9-D92019546DC8}" type="pres">
      <dgm:prSet presAssocID="{BC6FFCA1-666A-4B2F-8B3E-6046EACCA1A1}" presName="arrowWedge1" presStyleLbl="fgSibTrans2D1" presStyleIdx="0" presStyleCnt="3"/>
      <dgm:spPr/>
    </dgm:pt>
    <dgm:pt modelId="{DCDB7FB5-4071-4C29-BF05-31B868D59B51}" type="pres">
      <dgm:prSet presAssocID="{A53E4F27-6E44-4186-A9C4-919896045B43}" presName="arrowWedge2" presStyleLbl="fgSibTrans2D1" presStyleIdx="1" presStyleCnt="3"/>
      <dgm:spPr/>
    </dgm:pt>
    <dgm:pt modelId="{0F10A2C3-F622-46B2-886F-D731200C4B3D}" type="pres">
      <dgm:prSet presAssocID="{4A8AB95C-0CDB-4144-8D01-A1A536E62C7F}" presName="arrowWedge3" presStyleLbl="fgSibTrans2D1" presStyleIdx="2" presStyleCnt="3"/>
      <dgm:spPr/>
    </dgm:pt>
  </dgm:ptLst>
  <dgm:cxnLst>
    <dgm:cxn modelId="{E2C0E624-86BE-4679-8964-24C7B0C0D91A}" srcId="{AE96C02C-9062-44A6-985C-93CBBBD0F587}" destId="{98DD9805-C109-41AF-B7F7-9E2CBFA0A7CE}" srcOrd="0" destOrd="0" parTransId="{CA948783-A19E-4E92-9774-C9D7AD94CA07}" sibTransId="{BC6FFCA1-666A-4B2F-8B3E-6046EACCA1A1}"/>
    <dgm:cxn modelId="{FFFB83F1-835E-45E5-BF9F-923304CE834C}" type="presOf" srcId="{A702423E-80E4-40A8-9FF4-7BDD9A5079B7}" destId="{6EFD9AE1-EC53-4637-A7C1-4AD454F69690}" srcOrd="0" destOrd="0" presId="urn:microsoft.com/office/officeart/2005/8/layout/cycle8"/>
    <dgm:cxn modelId="{3766169C-7754-4CA3-9F48-153142866CCB}" type="presOf" srcId="{64F8B0E8-936E-45D2-A2CC-20F2592B2A76}" destId="{EF568F57-5632-46B0-A71F-15AF88E87490}" srcOrd="0" destOrd="0" presId="urn:microsoft.com/office/officeart/2005/8/layout/cycle8"/>
    <dgm:cxn modelId="{E5D6826B-84CC-413F-8B8A-9E01F045D744}" type="presOf" srcId="{64F8B0E8-936E-45D2-A2CC-20F2592B2A76}" destId="{D6BD806D-CCC8-4ABA-8D5C-CC848DD00E99}" srcOrd="1" destOrd="0" presId="urn:microsoft.com/office/officeart/2005/8/layout/cycle8"/>
    <dgm:cxn modelId="{BDE8C515-E568-419A-8040-258473E83F28}" type="presOf" srcId="{A702423E-80E4-40A8-9FF4-7BDD9A5079B7}" destId="{440AE5CD-4383-4FEA-AF7F-DED273B756E6}" srcOrd="1" destOrd="0" presId="urn:microsoft.com/office/officeart/2005/8/layout/cycle8"/>
    <dgm:cxn modelId="{78A96B0A-C164-4F02-AEA6-94935C41A563}" srcId="{AE96C02C-9062-44A6-985C-93CBBBD0F587}" destId="{A702423E-80E4-40A8-9FF4-7BDD9A5079B7}" srcOrd="2" destOrd="0" parTransId="{E6781998-5FE8-44FF-B713-EE76270A6DC8}" sibTransId="{4A8AB95C-0CDB-4144-8D01-A1A536E62C7F}"/>
    <dgm:cxn modelId="{7690E992-EFC2-4AF1-BC32-1578F6CB4C81}" srcId="{AE96C02C-9062-44A6-985C-93CBBBD0F587}" destId="{64F8B0E8-936E-45D2-A2CC-20F2592B2A76}" srcOrd="1" destOrd="0" parTransId="{2F43793B-987D-4512-BA54-5F0010A6A63B}" sibTransId="{A53E4F27-6E44-4186-A9C4-919896045B43}"/>
    <dgm:cxn modelId="{6C6CE0C2-5261-4C4C-8C45-B61E83AE1A98}" type="presOf" srcId="{AE96C02C-9062-44A6-985C-93CBBBD0F587}" destId="{F5682A40-3E9F-4CAE-AFD8-CF163DE4A56F}" srcOrd="0" destOrd="0" presId="urn:microsoft.com/office/officeart/2005/8/layout/cycle8"/>
    <dgm:cxn modelId="{D73C4220-2346-4D51-9026-FEFB730F8578}" type="presOf" srcId="{98DD9805-C109-41AF-B7F7-9E2CBFA0A7CE}" destId="{9FFD348C-9272-40B0-AACE-E3BC1FAB69A7}" srcOrd="1" destOrd="0" presId="urn:microsoft.com/office/officeart/2005/8/layout/cycle8"/>
    <dgm:cxn modelId="{6E97197D-130A-48DA-B6FE-AFEA2E3732C1}" type="presOf" srcId="{98DD9805-C109-41AF-B7F7-9E2CBFA0A7CE}" destId="{F9252D0D-8A5B-407A-8340-CB95769CECEE}" srcOrd="0" destOrd="0" presId="urn:microsoft.com/office/officeart/2005/8/layout/cycle8"/>
    <dgm:cxn modelId="{EED1FCE9-E90B-4717-9A84-0C22D615156C}" type="presParOf" srcId="{F5682A40-3E9F-4CAE-AFD8-CF163DE4A56F}" destId="{F9252D0D-8A5B-407A-8340-CB95769CECEE}" srcOrd="0" destOrd="0" presId="urn:microsoft.com/office/officeart/2005/8/layout/cycle8"/>
    <dgm:cxn modelId="{B3B2EF8E-06F4-4E20-B525-E7C938E30DB8}" type="presParOf" srcId="{F5682A40-3E9F-4CAE-AFD8-CF163DE4A56F}" destId="{C6B3C59D-6D45-4DB5-8B10-7E0BC0F77694}" srcOrd="1" destOrd="0" presId="urn:microsoft.com/office/officeart/2005/8/layout/cycle8"/>
    <dgm:cxn modelId="{C2E3E571-35C2-45F7-B4BC-356538008A89}" type="presParOf" srcId="{F5682A40-3E9F-4CAE-AFD8-CF163DE4A56F}" destId="{25F6D90B-0AF6-4B93-BD8E-168852DA03F8}" srcOrd="2" destOrd="0" presId="urn:microsoft.com/office/officeart/2005/8/layout/cycle8"/>
    <dgm:cxn modelId="{253A7E0C-463A-41A1-8E41-B09E10DC55B6}" type="presParOf" srcId="{F5682A40-3E9F-4CAE-AFD8-CF163DE4A56F}" destId="{9FFD348C-9272-40B0-AACE-E3BC1FAB69A7}" srcOrd="3" destOrd="0" presId="urn:microsoft.com/office/officeart/2005/8/layout/cycle8"/>
    <dgm:cxn modelId="{69116AFE-F8E8-4E99-9EAA-595050D825DC}" type="presParOf" srcId="{F5682A40-3E9F-4CAE-AFD8-CF163DE4A56F}" destId="{EF568F57-5632-46B0-A71F-15AF88E87490}" srcOrd="4" destOrd="0" presId="urn:microsoft.com/office/officeart/2005/8/layout/cycle8"/>
    <dgm:cxn modelId="{5294D6DB-8342-4C9D-94AF-15F961BCD854}" type="presParOf" srcId="{F5682A40-3E9F-4CAE-AFD8-CF163DE4A56F}" destId="{7E03CD96-263D-481D-8961-EA9FD1BDD3CE}" srcOrd="5" destOrd="0" presId="urn:microsoft.com/office/officeart/2005/8/layout/cycle8"/>
    <dgm:cxn modelId="{21B9AD54-A96B-49EA-BD73-96B1A2AEF57A}" type="presParOf" srcId="{F5682A40-3E9F-4CAE-AFD8-CF163DE4A56F}" destId="{FC8E5046-7D63-418D-A868-A74A42AC6BB8}" srcOrd="6" destOrd="0" presId="urn:microsoft.com/office/officeart/2005/8/layout/cycle8"/>
    <dgm:cxn modelId="{3F21465B-9D87-4C84-83AD-750957F07CA9}" type="presParOf" srcId="{F5682A40-3E9F-4CAE-AFD8-CF163DE4A56F}" destId="{D6BD806D-CCC8-4ABA-8D5C-CC848DD00E99}" srcOrd="7" destOrd="0" presId="urn:microsoft.com/office/officeart/2005/8/layout/cycle8"/>
    <dgm:cxn modelId="{C344678A-128C-4A7A-ADB0-C06CB18ED3E5}" type="presParOf" srcId="{F5682A40-3E9F-4CAE-AFD8-CF163DE4A56F}" destId="{6EFD9AE1-EC53-4637-A7C1-4AD454F69690}" srcOrd="8" destOrd="0" presId="urn:microsoft.com/office/officeart/2005/8/layout/cycle8"/>
    <dgm:cxn modelId="{458346D2-FF8C-4A2A-B17E-0060A4B13A5F}" type="presParOf" srcId="{F5682A40-3E9F-4CAE-AFD8-CF163DE4A56F}" destId="{86D8A9E2-3BE6-4869-AEE2-7E396AFA2306}" srcOrd="9" destOrd="0" presId="urn:microsoft.com/office/officeart/2005/8/layout/cycle8"/>
    <dgm:cxn modelId="{C20D77A6-4D4B-4DC1-8EE0-B93A954F1083}" type="presParOf" srcId="{F5682A40-3E9F-4CAE-AFD8-CF163DE4A56F}" destId="{E7B6A018-8660-468F-83E7-C9BF6429C934}" srcOrd="10" destOrd="0" presId="urn:microsoft.com/office/officeart/2005/8/layout/cycle8"/>
    <dgm:cxn modelId="{DBE537E9-124C-4471-91B4-BB2238B2495E}" type="presParOf" srcId="{F5682A40-3E9F-4CAE-AFD8-CF163DE4A56F}" destId="{440AE5CD-4383-4FEA-AF7F-DED273B756E6}" srcOrd="11" destOrd="0" presId="urn:microsoft.com/office/officeart/2005/8/layout/cycle8"/>
    <dgm:cxn modelId="{FF2566BD-239D-4B9A-9E43-8F6AAE85BC18}" type="presParOf" srcId="{F5682A40-3E9F-4CAE-AFD8-CF163DE4A56F}" destId="{AAC26AFC-2B48-40C9-90D9-D92019546DC8}" srcOrd="12" destOrd="0" presId="urn:microsoft.com/office/officeart/2005/8/layout/cycle8"/>
    <dgm:cxn modelId="{299C15CD-C202-4CB5-9158-CAB74905BD96}" type="presParOf" srcId="{F5682A40-3E9F-4CAE-AFD8-CF163DE4A56F}" destId="{DCDB7FB5-4071-4C29-BF05-31B868D59B51}" srcOrd="13" destOrd="0" presId="urn:microsoft.com/office/officeart/2005/8/layout/cycle8"/>
    <dgm:cxn modelId="{080CA34A-846C-40E1-8098-B82CF74FBFF1}" type="presParOf" srcId="{F5682A40-3E9F-4CAE-AFD8-CF163DE4A56F}" destId="{0F10A2C3-F622-46B2-886F-D731200C4B3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A89E2B-5DEF-40B2-886C-AF38AAD48944}">
      <dsp:nvSpPr>
        <dsp:cNvPr id="0" name=""/>
        <dsp:cNvSpPr/>
      </dsp:nvSpPr>
      <dsp:spPr>
        <a:xfrm>
          <a:off x="4085" y="1722097"/>
          <a:ext cx="2163534" cy="10817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Ekosistem</a:t>
          </a:r>
          <a:endParaRPr lang="en-US" sz="2300" b="1" kern="1200" dirty="0"/>
        </a:p>
      </dsp:txBody>
      <dsp:txXfrm>
        <a:off x="4085" y="1722097"/>
        <a:ext cx="2163534" cy="1081767"/>
      </dsp:txXfrm>
    </dsp:sp>
    <dsp:sp modelId="{7018BFA9-D86D-428A-9D8A-6AA1440656F8}">
      <dsp:nvSpPr>
        <dsp:cNvPr id="0" name=""/>
        <dsp:cNvSpPr/>
      </dsp:nvSpPr>
      <dsp:spPr>
        <a:xfrm rot="19457599">
          <a:off x="2067446" y="1930462"/>
          <a:ext cx="1065760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065760" y="215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2573682" y="1925329"/>
        <a:ext cx="53288" cy="53288"/>
      </dsp:txXfrm>
    </dsp:sp>
    <dsp:sp modelId="{B426BD68-EA10-47E8-B6E0-72A9884CB0BA}">
      <dsp:nvSpPr>
        <dsp:cNvPr id="0" name=""/>
        <dsp:cNvSpPr/>
      </dsp:nvSpPr>
      <dsp:spPr>
        <a:xfrm>
          <a:off x="3033032" y="1100081"/>
          <a:ext cx="2163534" cy="10817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Biotik</a:t>
          </a:r>
          <a:endParaRPr lang="en-US" sz="2300" b="1" kern="1200" dirty="0"/>
        </a:p>
      </dsp:txBody>
      <dsp:txXfrm>
        <a:off x="3033032" y="1100081"/>
        <a:ext cx="2163534" cy="1081767"/>
      </dsp:txXfrm>
    </dsp:sp>
    <dsp:sp modelId="{D0342097-7978-4CEC-905C-5C5A0E3DAC4A}">
      <dsp:nvSpPr>
        <dsp:cNvPr id="0" name=""/>
        <dsp:cNvSpPr/>
      </dsp:nvSpPr>
      <dsp:spPr>
        <a:xfrm rot="45305">
          <a:off x="5196530" y="1625036"/>
          <a:ext cx="847140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847140" y="215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5305">
        <a:off x="5598921" y="1625368"/>
        <a:ext cx="42357" cy="42357"/>
      </dsp:txXfrm>
    </dsp:sp>
    <dsp:sp modelId="{7F955D44-1FCC-431D-90C4-46D6DDCE1C21}">
      <dsp:nvSpPr>
        <dsp:cNvPr id="0" name=""/>
        <dsp:cNvSpPr/>
      </dsp:nvSpPr>
      <dsp:spPr>
        <a:xfrm>
          <a:off x="6043633" y="1111245"/>
          <a:ext cx="2163534" cy="10817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err="1" smtClean="0"/>
            <a:t>Produsen</a:t>
          </a:r>
          <a:r>
            <a:rPr lang="en-US" sz="2300" b="1" kern="1200" smtClean="0"/>
            <a:t>, </a:t>
          </a:r>
          <a:r>
            <a:rPr lang="en-US" sz="2300" b="1" kern="1200" err="1" smtClean="0"/>
            <a:t>konsumen</a:t>
          </a:r>
          <a:r>
            <a:rPr lang="en-US" sz="2300" b="1" kern="1200" smtClean="0"/>
            <a:t>, </a:t>
          </a:r>
          <a:r>
            <a:rPr lang="en-US" sz="2300" b="1" kern="1200" err="1" smtClean="0"/>
            <a:t>pengurai</a:t>
          </a:r>
          <a:endParaRPr lang="en-US" sz="2300" b="1" kern="1200" smtClean="0"/>
        </a:p>
      </dsp:txBody>
      <dsp:txXfrm>
        <a:off x="6043633" y="1111245"/>
        <a:ext cx="2163534" cy="1081767"/>
      </dsp:txXfrm>
    </dsp:sp>
    <dsp:sp modelId="{DCE1FD13-93FE-48B1-BB39-9E9B69F9BFDC}">
      <dsp:nvSpPr>
        <dsp:cNvPr id="0" name=""/>
        <dsp:cNvSpPr/>
      </dsp:nvSpPr>
      <dsp:spPr>
        <a:xfrm rot="2142401">
          <a:off x="2067446" y="2552478"/>
          <a:ext cx="1065760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065760" y="215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2573682" y="2547345"/>
        <a:ext cx="53288" cy="53288"/>
      </dsp:txXfrm>
    </dsp:sp>
    <dsp:sp modelId="{5B4215B4-3B25-475F-A49D-99C79C9048C1}">
      <dsp:nvSpPr>
        <dsp:cNvPr id="0" name=""/>
        <dsp:cNvSpPr/>
      </dsp:nvSpPr>
      <dsp:spPr>
        <a:xfrm>
          <a:off x="3033032" y="2344114"/>
          <a:ext cx="2163534" cy="10817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err="1" smtClean="0"/>
            <a:t>Abiotik</a:t>
          </a:r>
          <a:endParaRPr lang="en-US" sz="2300" b="1" kern="1200"/>
        </a:p>
      </dsp:txBody>
      <dsp:txXfrm>
        <a:off x="3033032" y="2344114"/>
        <a:ext cx="2163534" cy="1081767"/>
      </dsp:txXfrm>
    </dsp:sp>
    <dsp:sp modelId="{02DE2A79-0408-4A0E-85AC-A10D3C1940D1}">
      <dsp:nvSpPr>
        <dsp:cNvPr id="0" name=""/>
        <dsp:cNvSpPr/>
      </dsp:nvSpPr>
      <dsp:spPr>
        <a:xfrm>
          <a:off x="5196567" y="2863486"/>
          <a:ext cx="865413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865413" y="215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07638" y="2863362"/>
        <a:ext cx="43270" cy="43270"/>
      </dsp:txXfrm>
    </dsp:sp>
    <dsp:sp modelId="{C37CCF4D-A5B3-4538-8189-CCC259A36D31}">
      <dsp:nvSpPr>
        <dsp:cNvPr id="0" name=""/>
        <dsp:cNvSpPr/>
      </dsp:nvSpPr>
      <dsp:spPr>
        <a:xfrm>
          <a:off x="6061980" y="2344114"/>
          <a:ext cx="2163534" cy="10817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Tanah, </a:t>
          </a:r>
          <a:r>
            <a:rPr lang="en-US" sz="2300" b="1" kern="1200" dirty="0" err="1" smtClean="0"/>
            <a:t>udara</a:t>
          </a:r>
          <a:r>
            <a:rPr lang="en-US" sz="2300" kern="1200" dirty="0" smtClean="0"/>
            <a:t>, air, </a:t>
          </a:r>
          <a:r>
            <a:rPr lang="en-US" sz="2300" kern="1200" dirty="0" err="1" smtClean="0"/>
            <a:t>suhu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cahaya</a:t>
          </a:r>
          <a:endParaRPr lang="en-US" sz="2300" kern="1200" dirty="0"/>
        </a:p>
      </dsp:txBody>
      <dsp:txXfrm>
        <a:off x="6061980" y="2344114"/>
        <a:ext cx="2163534" cy="108176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4A621F-20A6-4DB8-99A0-78EFDD2139C4}">
      <dsp:nvSpPr>
        <dsp:cNvPr id="0" name=""/>
        <dsp:cNvSpPr/>
      </dsp:nvSpPr>
      <dsp:spPr>
        <a:xfrm>
          <a:off x="1145634" y="1137"/>
          <a:ext cx="1649536" cy="164953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Kecerdasan</a:t>
          </a:r>
          <a:endParaRPr lang="en-US" sz="1800" kern="1200" dirty="0"/>
        </a:p>
      </dsp:txBody>
      <dsp:txXfrm>
        <a:off x="1145634" y="1137"/>
        <a:ext cx="1649536" cy="1649536"/>
      </dsp:txXfrm>
    </dsp:sp>
    <dsp:sp modelId="{806A8CC7-A3D4-4E95-926C-D2D519FEDAB9}">
      <dsp:nvSpPr>
        <dsp:cNvPr id="0" name=""/>
        <dsp:cNvSpPr/>
      </dsp:nvSpPr>
      <dsp:spPr>
        <a:xfrm>
          <a:off x="1492036" y="1784615"/>
          <a:ext cx="956731" cy="956731"/>
        </a:xfrm>
        <a:prstGeom prst="mathPlu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492036" y="1784615"/>
        <a:ext cx="956731" cy="956731"/>
      </dsp:txXfrm>
    </dsp:sp>
    <dsp:sp modelId="{DF1F19A8-0070-444E-A2EE-41061E6E8A75}">
      <dsp:nvSpPr>
        <dsp:cNvPr id="0" name=""/>
        <dsp:cNvSpPr/>
      </dsp:nvSpPr>
      <dsp:spPr>
        <a:xfrm>
          <a:off x="1145634" y="2875289"/>
          <a:ext cx="1649536" cy="164953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err="1" smtClean="0"/>
            <a:t>Lingkungan</a:t>
          </a:r>
          <a:endParaRPr lang="en-US" sz="1800" kern="1200"/>
        </a:p>
      </dsp:txBody>
      <dsp:txXfrm>
        <a:off x="1145634" y="2875289"/>
        <a:ext cx="1649536" cy="1649536"/>
      </dsp:txXfrm>
    </dsp:sp>
    <dsp:sp modelId="{DB23C64D-7527-452D-BEE8-0715DFB1558F}">
      <dsp:nvSpPr>
        <dsp:cNvPr id="0" name=""/>
        <dsp:cNvSpPr/>
      </dsp:nvSpPr>
      <dsp:spPr>
        <a:xfrm>
          <a:off x="3042601" y="1956167"/>
          <a:ext cx="524552" cy="61362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42601" y="1956167"/>
        <a:ext cx="524552" cy="613627"/>
      </dsp:txXfrm>
    </dsp:sp>
    <dsp:sp modelId="{CAAFB1B8-AB55-4C40-99A4-5DDE48A23F4A}">
      <dsp:nvSpPr>
        <dsp:cNvPr id="0" name=""/>
        <dsp:cNvSpPr/>
      </dsp:nvSpPr>
      <dsp:spPr>
        <a:xfrm>
          <a:off x="3784892" y="613444"/>
          <a:ext cx="3299073" cy="329907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err="1" smtClean="0"/>
            <a:t>Peradaban</a:t>
          </a:r>
          <a:endParaRPr lang="en-US" sz="4000" kern="1200"/>
        </a:p>
      </dsp:txBody>
      <dsp:txXfrm>
        <a:off x="3784892" y="613444"/>
        <a:ext cx="3299073" cy="329907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D150DA-11D6-43D1-BAF3-B135055AB0DD}">
      <dsp:nvSpPr>
        <dsp:cNvPr id="0" name=""/>
        <dsp:cNvSpPr/>
      </dsp:nvSpPr>
      <dsp:spPr>
        <a:xfrm>
          <a:off x="2724745" y="1325107"/>
          <a:ext cx="2780108" cy="27801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Social Life</a:t>
          </a:r>
          <a:endParaRPr lang="en-US" sz="6000" kern="1200" dirty="0"/>
        </a:p>
      </dsp:txBody>
      <dsp:txXfrm>
        <a:off x="2724745" y="1325107"/>
        <a:ext cx="2780108" cy="2780108"/>
      </dsp:txXfrm>
    </dsp:sp>
    <dsp:sp modelId="{4854F855-AF62-43B1-905A-D898854E8D01}">
      <dsp:nvSpPr>
        <dsp:cNvPr id="0" name=""/>
        <dsp:cNvSpPr/>
      </dsp:nvSpPr>
      <dsp:spPr>
        <a:xfrm>
          <a:off x="3419772" y="211414"/>
          <a:ext cx="1390054" cy="139005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Learning to do</a:t>
          </a:r>
          <a:endParaRPr lang="en-US" sz="2000" kern="1200" dirty="0"/>
        </a:p>
      </dsp:txBody>
      <dsp:txXfrm>
        <a:off x="3419772" y="211414"/>
        <a:ext cx="1390054" cy="1390054"/>
      </dsp:txXfrm>
    </dsp:sp>
    <dsp:sp modelId="{9B292EA0-A371-4F3C-8672-0C97E7314EEC}">
      <dsp:nvSpPr>
        <dsp:cNvPr id="0" name=""/>
        <dsp:cNvSpPr/>
      </dsp:nvSpPr>
      <dsp:spPr>
        <a:xfrm>
          <a:off x="4986170" y="2924494"/>
          <a:ext cx="1390054" cy="139005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Learning to life together</a:t>
          </a:r>
          <a:endParaRPr lang="en-US" sz="2000" kern="1200" dirty="0"/>
        </a:p>
      </dsp:txBody>
      <dsp:txXfrm>
        <a:off x="4986170" y="2924494"/>
        <a:ext cx="1390054" cy="1390054"/>
      </dsp:txXfrm>
    </dsp:sp>
    <dsp:sp modelId="{A577AD31-88B6-43FE-B68A-6D9807A6C55E}">
      <dsp:nvSpPr>
        <dsp:cNvPr id="0" name=""/>
        <dsp:cNvSpPr/>
      </dsp:nvSpPr>
      <dsp:spPr>
        <a:xfrm>
          <a:off x="1853375" y="2924494"/>
          <a:ext cx="1390054" cy="139005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Learning to be</a:t>
          </a:r>
          <a:endParaRPr lang="en-US" sz="2000" kern="1200" dirty="0"/>
        </a:p>
      </dsp:txBody>
      <dsp:txXfrm>
        <a:off x="1853375" y="2924494"/>
        <a:ext cx="1390054" cy="139005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B90C3C-23D2-4BE3-90B5-5D158C12783A}">
      <dsp:nvSpPr>
        <dsp:cNvPr id="0" name=""/>
        <dsp:cNvSpPr/>
      </dsp:nvSpPr>
      <dsp:spPr>
        <a:xfrm>
          <a:off x="3009228" y="2313678"/>
          <a:ext cx="2211142" cy="221114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Perkembangan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Kebudayaan</a:t>
          </a:r>
          <a:endParaRPr lang="en-US" sz="1800" kern="1200" dirty="0"/>
        </a:p>
      </dsp:txBody>
      <dsp:txXfrm>
        <a:off x="3009228" y="2313678"/>
        <a:ext cx="2211142" cy="2211142"/>
      </dsp:txXfrm>
    </dsp:sp>
    <dsp:sp modelId="{A5223DFF-A77A-4A30-B22B-68E186C35BE6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2190DE0-2E92-45C4-91BD-2A0F7E984E03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err="1" smtClean="0"/>
            <a:t>Keingintahuan</a:t>
          </a:r>
          <a:endParaRPr lang="en-US" sz="2500" kern="1200"/>
        </a:p>
      </dsp:txBody>
      <dsp:txXfrm>
        <a:off x="317059" y="1842838"/>
        <a:ext cx="2100585" cy="1680468"/>
      </dsp:txXfrm>
    </dsp:sp>
    <dsp:sp modelId="{60F964D0-4296-42B8-99EE-2964F2F6CC94}">
      <dsp:nvSpPr>
        <dsp:cNvPr id="0" name=""/>
        <dsp:cNvSpPr/>
      </dsp:nvSpPr>
      <dsp:spPr>
        <a:xfrm rot="14700000">
          <a:off x="2438352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EFDD75BF-8D56-41E8-A925-F69DA1413214}">
      <dsp:nvSpPr>
        <dsp:cNvPr id="0" name=""/>
        <dsp:cNvSpPr/>
      </dsp:nvSpPr>
      <dsp:spPr>
        <a:xfrm>
          <a:off x="1862425" y="1142"/>
          <a:ext cx="2100585" cy="16804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err="1" smtClean="0"/>
            <a:t>Kecerdasan</a:t>
          </a:r>
          <a:endParaRPr lang="en-US" sz="2500" kern="1200"/>
        </a:p>
      </dsp:txBody>
      <dsp:txXfrm>
        <a:off x="1862425" y="1142"/>
        <a:ext cx="2100585" cy="1680468"/>
      </dsp:txXfrm>
    </dsp:sp>
    <dsp:sp modelId="{B5DDCAFD-F643-4EFB-AFAA-4EFEF8ECE823}">
      <dsp:nvSpPr>
        <dsp:cNvPr id="0" name=""/>
        <dsp:cNvSpPr/>
      </dsp:nvSpPr>
      <dsp:spPr>
        <a:xfrm rot="17700000">
          <a:off x="4148085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8ACB5A5-25D0-4A48-BEA0-B6ACE2FE65EA}">
      <dsp:nvSpPr>
        <dsp:cNvPr id="0" name=""/>
        <dsp:cNvSpPr/>
      </dsp:nvSpPr>
      <dsp:spPr>
        <a:xfrm>
          <a:off x="4266589" y="1142"/>
          <a:ext cx="2100585" cy="16804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Evolusi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Peradaban</a:t>
          </a:r>
          <a:endParaRPr lang="en-US" sz="2500" kern="1200" dirty="0"/>
        </a:p>
      </dsp:txBody>
      <dsp:txXfrm>
        <a:off x="4266589" y="1142"/>
        <a:ext cx="2100585" cy="1680468"/>
      </dsp:txXfrm>
    </dsp:sp>
    <dsp:sp modelId="{5CB1A589-A0E7-44CA-B681-67AE608CFCE2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E252C0FE-6798-4A14-A3B9-FC2F0359A108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Pengaruh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Lingkungan</a:t>
          </a:r>
          <a:endParaRPr lang="en-US" sz="2500" kern="1200" dirty="0"/>
        </a:p>
      </dsp:txBody>
      <dsp:txXfrm>
        <a:off x="5811955" y="1842838"/>
        <a:ext cx="2100585" cy="16804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DBBD59-455B-4111-A3D5-D849A8AEC69C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Rantai</a:t>
          </a:r>
          <a:r>
            <a:rPr lang="en-US" sz="4100" kern="1200" dirty="0" smtClean="0"/>
            <a:t> </a:t>
          </a:r>
          <a:r>
            <a:rPr lang="en-US" sz="4100" kern="1200" dirty="0" err="1" smtClean="0"/>
            <a:t>Makanan</a:t>
          </a:r>
          <a:endParaRPr lang="en-US" sz="4100" kern="1200" dirty="0"/>
        </a:p>
      </dsp:txBody>
      <dsp:txXfrm>
        <a:off x="0" y="591343"/>
        <a:ext cx="2571749" cy="1543050"/>
      </dsp:txXfrm>
    </dsp:sp>
    <dsp:sp modelId="{51A70953-793E-4312-92DB-1DE3FC76906A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Habitat</a:t>
          </a:r>
          <a:endParaRPr lang="en-US" sz="4100" kern="1200"/>
        </a:p>
      </dsp:txBody>
      <dsp:txXfrm>
        <a:off x="2828925" y="591343"/>
        <a:ext cx="2571749" cy="1543050"/>
      </dsp:txXfrm>
    </dsp:sp>
    <dsp:sp modelId="{41B30B11-CE26-4BE1-8DFD-3EDFF66B0750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err="1" smtClean="0"/>
            <a:t>Populasi</a:t>
          </a:r>
          <a:endParaRPr lang="en-US" sz="4100" kern="1200"/>
        </a:p>
      </dsp:txBody>
      <dsp:txXfrm>
        <a:off x="5657849" y="591343"/>
        <a:ext cx="2571749" cy="1543050"/>
      </dsp:txXfrm>
    </dsp:sp>
    <dsp:sp modelId="{BFF9747F-799E-423B-984E-8C4CDC1AEF11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Komunitas</a:t>
          </a:r>
          <a:endParaRPr lang="en-US" sz="4100" kern="1200" dirty="0"/>
        </a:p>
      </dsp:txBody>
      <dsp:txXfrm>
        <a:off x="1414462" y="2391569"/>
        <a:ext cx="2571749" cy="1543050"/>
      </dsp:txXfrm>
    </dsp:sp>
    <dsp:sp modelId="{23036767-D3EA-402D-87E5-01A62EC33012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err="1" smtClean="0"/>
            <a:t>Biosfer</a:t>
          </a:r>
          <a:endParaRPr lang="en-US" sz="4100" kern="1200"/>
        </a:p>
      </dsp:txBody>
      <dsp:txXfrm>
        <a:off x="4243387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B3C375-1A72-4B66-94D2-0D213002D6F0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741791ED-8A4A-44E8-A058-054275F1405A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3A4B6-2B81-4950-BBFB-A8328B959B80}">
      <dsp:nvSpPr>
        <dsp:cNvPr id="0" name=""/>
        <dsp:cNvSpPr/>
      </dsp:nvSpPr>
      <dsp:spPr>
        <a:xfrm>
          <a:off x="1471602" y="3217959"/>
          <a:ext cx="2955134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Keinginan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menyempurnakan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hidup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dan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meningkatkan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kesejahteraan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1471602" y="3217959"/>
        <a:ext cx="2955134" cy="1308003"/>
      </dsp:txXfrm>
    </dsp:sp>
    <dsp:sp modelId="{9253C184-7592-4AB9-9D1A-DADF25B4326D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D9703-139A-40D9-8117-0325215A6DAC}">
      <dsp:nvSpPr>
        <dsp:cNvPr id="0" name=""/>
        <dsp:cNvSpPr/>
      </dsp:nvSpPr>
      <dsp:spPr>
        <a:xfrm>
          <a:off x="3328976" y="2063839"/>
          <a:ext cx="2286021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Memunculkan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inovasi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perubahan</a:t>
          </a:r>
          <a:r>
            <a:rPr lang="en-US" sz="2000" b="1" kern="1200" dirty="0" smtClean="0"/>
            <a:t>  </a:t>
          </a:r>
          <a:r>
            <a:rPr lang="en-US" sz="2000" b="1" kern="1200" dirty="0" err="1" smtClean="0"/>
            <a:t>dengan</a:t>
          </a:r>
          <a:r>
            <a:rPr lang="en-US" sz="2000" b="1" kern="1200" dirty="0" smtClean="0"/>
            <a:t> IPTEK</a:t>
          </a:r>
          <a:endParaRPr lang="en-US" sz="2000" b="1" kern="1200" dirty="0"/>
        </a:p>
      </dsp:txBody>
      <dsp:txXfrm>
        <a:off x="3328976" y="2063839"/>
        <a:ext cx="2286021" cy="2462123"/>
      </dsp:txXfrm>
    </dsp:sp>
    <dsp:sp modelId="{60F8B9B1-3B0B-490D-A83D-4E83DFD51EB1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382D8-7008-4B92-A91A-29CEB0B6C2F2}">
      <dsp:nvSpPr>
        <dsp:cNvPr id="0" name=""/>
        <dsp:cNvSpPr/>
      </dsp:nvSpPr>
      <dsp:spPr>
        <a:xfrm>
          <a:off x="5356353" y="1380418"/>
          <a:ext cx="2873246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Terjadinya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perubahan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pada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alam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karena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pengaruh</a:t>
          </a:r>
          <a:r>
            <a:rPr lang="en-US" sz="2000" b="1" kern="1200" dirty="0" smtClean="0"/>
            <a:t> IPTEK</a:t>
          </a:r>
          <a:endParaRPr lang="en-US" sz="2000" b="1" kern="1200" dirty="0"/>
        </a:p>
      </dsp:txBody>
      <dsp:txXfrm>
        <a:off x="5356353" y="1380418"/>
        <a:ext cx="2873246" cy="31455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60EF-E6EE-41A2-A304-B5ADF7CC254F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1020B-E871-4F01-A8BB-D4A9F176F355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7D5B9-39EC-4C91-B608-DB8BB6E3DB69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EB988F92-A4BB-43B0-9D69-8F6AA7EFA5FE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SDA</a:t>
          </a:r>
          <a:endParaRPr lang="en-US" sz="3200" kern="1200"/>
        </a:p>
      </dsp:txBody>
      <dsp:txXfrm>
        <a:off x="2907684" y="286707"/>
        <a:ext cx="2716009" cy="1724665"/>
      </dsp:txXfrm>
    </dsp:sp>
    <dsp:sp modelId="{3CBC95F9-85BD-49FE-AC43-1723417726BC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CA3E9E4-8D94-4A53-96A6-95008276B61B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Renewable resources</a:t>
          </a:r>
          <a:endParaRPr lang="en-US" sz="3200" kern="1200"/>
        </a:p>
      </dsp:txBody>
      <dsp:txXfrm>
        <a:off x="1247901" y="2801279"/>
        <a:ext cx="2716009" cy="1724665"/>
      </dsp:txXfrm>
    </dsp:sp>
    <dsp:sp modelId="{7CFFAE38-43E3-4D33-87C9-236C06FD235B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9B10DEA-7530-4022-A684-844D038C340A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Non-renewable </a:t>
          </a:r>
          <a:r>
            <a:rPr lang="en-US" sz="3200" kern="1200" err="1" smtClean="0"/>
            <a:t>recources</a:t>
          </a:r>
          <a:endParaRPr lang="en-US" sz="3200" kern="1200"/>
        </a:p>
      </dsp:txBody>
      <dsp:txXfrm>
        <a:off x="4567468" y="2801279"/>
        <a:ext cx="2716009" cy="17246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623C3D-C331-4848-A7A7-F80DB51FF926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/>
            <a:t>Pertanian</a:t>
          </a:r>
          <a:r>
            <a:rPr lang="en-US" sz="5700" kern="1200" dirty="0" smtClean="0"/>
            <a:t> </a:t>
          </a:r>
          <a:r>
            <a:rPr lang="en-US" sz="5700" kern="1200" dirty="0" err="1" smtClean="0"/>
            <a:t>dan</a:t>
          </a:r>
          <a:r>
            <a:rPr lang="en-US" sz="5700" kern="1200" dirty="0" smtClean="0"/>
            <a:t> Tanah</a:t>
          </a:r>
          <a:endParaRPr lang="en-US" sz="5700" kern="1200" dirty="0"/>
        </a:p>
      </dsp:txBody>
      <dsp:txXfrm>
        <a:off x="460905" y="1047"/>
        <a:ext cx="3479899" cy="2087939"/>
      </dsp:txXfrm>
    </dsp:sp>
    <dsp:sp modelId="{2B6F884D-11CA-462E-A9A4-EBEAFD70C2A7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err="1" smtClean="0"/>
            <a:t>Hutan</a:t>
          </a:r>
          <a:endParaRPr lang="en-US" sz="5700" kern="1200"/>
        </a:p>
      </dsp:txBody>
      <dsp:txXfrm>
        <a:off x="4288794" y="1047"/>
        <a:ext cx="3479899" cy="2087939"/>
      </dsp:txXfrm>
    </dsp:sp>
    <dsp:sp modelId="{4B0D7A84-249F-4DCC-808F-C707CE8B83F2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Air</a:t>
          </a:r>
          <a:endParaRPr lang="en-US" sz="5700" kern="1200"/>
        </a:p>
      </dsp:txBody>
      <dsp:txXfrm>
        <a:off x="460905" y="2436976"/>
        <a:ext cx="3479899" cy="2087939"/>
      </dsp:txXfrm>
    </dsp:sp>
    <dsp:sp modelId="{0616E2D1-D342-402B-976C-4C4DDEB51F05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Bahan Tambang</a:t>
          </a:r>
          <a:endParaRPr lang="en-US" sz="5700" kern="1200"/>
        </a:p>
      </dsp:txBody>
      <dsp:txXfrm>
        <a:off x="4288794" y="2436976"/>
        <a:ext cx="3479899" cy="20879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5B533A-ECB5-4342-8E42-107B639CD1DB}">
      <dsp:nvSpPr>
        <dsp:cNvPr id="0" name=""/>
        <dsp:cNvSpPr/>
      </dsp:nvSpPr>
      <dsp:spPr>
        <a:xfrm>
          <a:off x="826405" y="157789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err="1" smtClean="0"/>
            <a:t>Masalah</a:t>
          </a:r>
          <a:r>
            <a:rPr lang="en-US" sz="4000" kern="1200" smtClean="0"/>
            <a:t> </a:t>
          </a:r>
          <a:r>
            <a:rPr lang="en-US" sz="4000" kern="1200" err="1" smtClean="0"/>
            <a:t>lingkungan</a:t>
          </a:r>
          <a:endParaRPr lang="en-US" sz="4000" kern="1200"/>
        </a:p>
      </dsp:txBody>
      <dsp:txXfrm>
        <a:off x="826405" y="1577899"/>
        <a:ext cx="2740329" cy="1370164"/>
      </dsp:txXfrm>
    </dsp:sp>
    <dsp:sp modelId="{32F8EF4F-0CC7-41F0-8E12-B67E2906AF03}">
      <dsp:nvSpPr>
        <dsp:cNvPr id="0" name=""/>
        <dsp:cNvSpPr/>
      </dsp:nvSpPr>
      <dsp:spPr>
        <a:xfrm rot="18289469">
          <a:off x="3155073" y="144789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8289469">
        <a:off x="4066813" y="1427150"/>
        <a:ext cx="95972" cy="95972"/>
      </dsp:txXfrm>
    </dsp:sp>
    <dsp:sp modelId="{641B4E93-AEC2-4CB6-BCED-D302C143A2EF}">
      <dsp:nvSpPr>
        <dsp:cNvPr id="0" name=""/>
        <dsp:cNvSpPr/>
      </dsp:nvSpPr>
      <dsp:spPr>
        <a:xfrm>
          <a:off x="4662865" y="220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none" kern="1200" err="1" smtClean="0">
              <a:solidFill>
                <a:srgbClr val="FF0000"/>
              </a:solidFill>
              <a:hlinkClick xmlns:r="http://schemas.openxmlformats.org/officeDocument/2006/relationships" r:id="" action="ppaction://hlinksldjump"/>
            </a:rPr>
            <a:t>Erosi</a:t>
          </a:r>
          <a:r>
            <a:rPr lang="en-US" sz="4000" u="none" kern="1200" smtClean="0">
              <a:solidFill>
                <a:srgbClr val="FF0000"/>
              </a:solidFill>
              <a:hlinkClick xmlns:r="http://schemas.openxmlformats.org/officeDocument/2006/relationships" r:id="" action="ppaction://hlinksldjump"/>
            </a:rPr>
            <a:t> </a:t>
          </a:r>
          <a:r>
            <a:rPr lang="en-US" sz="4000" u="none" kern="1200" err="1" smtClean="0">
              <a:solidFill>
                <a:srgbClr val="FF0000"/>
              </a:solidFill>
              <a:hlinkClick xmlns:r="http://schemas.openxmlformats.org/officeDocument/2006/relationships" r:id="" action="ppaction://hlinksldjump"/>
            </a:rPr>
            <a:t>dan</a:t>
          </a:r>
          <a:r>
            <a:rPr lang="en-US" sz="4000" u="none" kern="1200" smtClean="0">
              <a:solidFill>
                <a:srgbClr val="FF0000"/>
              </a:solidFill>
              <a:hlinkClick xmlns:r="http://schemas.openxmlformats.org/officeDocument/2006/relationships" r:id="" action="ppaction://hlinksldjump"/>
            </a:rPr>
            <a:t> </a:t>
          </a:r>
          <a:r>
            <a:rPr lang="en-US" sz="4000" u="none" kern="1200" err="1" smtClean="0">
              <a:solidFill>
                <a:srgbClr val="FF0000"/>
              </a:solidFill>
              <a:hlinkClick xmlns:r="http://schemas.openxmlformats.org/officeDocument/2006/relationships" r:id="" action="ppaction://hlinksldjump"/>
            </a:rPr>
            <a:t>Banjir</a:t>
          </a:r>
          <a:endParaRPr lang="en-US" sz="4000" u="none" kern="1200">
            <a:solidFill>
              <a:srgbClr val="FF0000"/>
            </a:solidFill>
          </a:endParaRPr>
        </a:p>
      </dsp:txBody>
      <dsp:txXfrm>
        <a:off x="4662865" y="2209"/>
        <a:ext cx="2740329" cy="1370164"/>
      </dsp:txXfrm>
    </dsp:sp>
    <dsp:sp modelId="{829FE3B8-DB7B-4DF4-90A9-543E0CCA4811}">
      <dsp:nvSpPr>
        <dsp:cNvPr id="0" name=""/>
        <dsp:cNvSpPr/>
      </dsp:nvSpPr>
      <dsp:spPr>
        <a:xfrm rot="207635">
          <a:off x="3565763" y="2267858"/>
          <a:ext cx="106436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64366" y="272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7635">
        <a:off x="4071337" y="2268495"/>
        <a:ext cx="53218" cy="53218"/>
      </dsp:txXfrm>
    </dsp:sp>
    <dsp:sp modelId="{A990EEAC-1377-40D6-8AD5-1B9B3C52D51C}">
      <dsp:nvSpPr>
        <dsp:cNvPr id="0" name=""/>
        <dsp:cNvSpPr/>
      </dsp:nvSpPr>
      <dsp:spPr>
        <a:xfrm>
          <a:off x="4629159" y="1642146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err="1" smtClean="0">
              <a:hlinkClick xmlns:r="http://schemas.openxmlformats.org/officeDocument/2006/relationships" r:id="" action="ppaction://hlinksldjump"/>
            </a:rPr>
            <a:t>Pencemaran</a:t>
          </a:r>
          <a:endParaRPr lang="en-US" sz="4000" kern="1200"/>
        </a:p>
      </dsp:txBody>
      <dsp:txXfrm>
        <a:off x="4629159" y="1642146"/>
        <a:ext cx="2740329" cy="1370164"/>
      </dsp:txXfrm>
    </dsp:sp>
    <dsp:sp modelId="{FCE8F45E-142D-4713-A2A8-7B9BBA1FBDCF}">
      <dsp:nvSpPr>
        <dsp:cNvPr id="0" name=""/>
        <dsp:cNvSpPr/>
      </dsp:nvSpPr>
      <dsp:spPr>
        <a:xfrm rot="3362818">
          <a:off x="3146827" y="3024685"/>
          <a:ext cx="19022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02239" y="272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3362818">
        <a:off x="4050390" y="3004375"/>
        <a:ext cx="95111" cy="95111"/>
      </dsp:txXfrm>
    </dsp:sp>
    <dsp:sp modelId="{9B94B9D2-6EF6-467A-9F4E-F434F835B3D2}">
      <dsp:nvSpPr>
        <dsp:cNvPr id="0" name=""/>
        <dsp:cNvSpPr/>
      </dsp:nvSpPr>
      <dsp:spPr>
        <a:xfrm>
          <a:off x="4629159" y="3155798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err="1" smtClean="0">
              <a:hlinkClick xmlns:r="http://schemas.openxmlformats.org/officeDocument/2006/relationships" r:id="" action="ppaction://hlinksldjump"/>
            </a:rPr>
            <a:t>Penebangan</a:t>
          </a:r>
          <a:r>
            <a:rPr lang="en-US" sz="4000" kern="1200" smtClean="0">
              <a:hlinkClick xmlns:r="http://schemas.openxmlformats.org/officeDocument/2006/relationships" r:id="" action="ppaction://hlinksldjump"/>
            </a:rPr>
            <a:t> Liar</a:t>
          </a:r>
          <a:endParaRPr lang="en-US" sz="4000" kern="1200"/>
        </a:p>
      </dsp:txBody>
      <dsp:txXfrm>
        <a:off x="4629159" y="3155798"/>
        <a:ext cx="2740329" cy="137016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6827E7-A9A3-41BF-8B79-75470C3E2174}">
      <dsp:nvSpPr>
        <dsp:cNvPr id="0" name=""/>
        <dsp:cNvSpPr/>
      </dsp:nvSpPr>
      <dsp:spPr>
        <a:xfrm>
          <a:off x="1607" y="1234683"/>
          <a:ext cx="3427660" cy="2056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err="1" smtClean="0"/>
            <a:t>Efek</a:t>
          </a:r>
          <a:r>
            <a:rPr lang="en-US" sz="4800" kern="1200" smtClean="0"/>
            <a:t> </a:t>
          </a:r>
          <a:r>
            <a:rPr lang="en-US" sz="4800" kern="1200" err="1" smtClean="0"/>
            <a:t>Rumah</a:t>
          </a:r>
          <a:r>
            <a:rPr lang="en-US" sz="4800" kern="1200" smtClean="0"/>
            <a:t> </a:t>
          </a:r>
          <a:r>
            <a:rPr lang="en-US" sz="4800" kern="1200" err="1" smtClean="0"/>
            <a:t>Kaca</a:t>
          </a:r>
          <a:endParaRPr lang="en-US" sz="4800" kern="1200"/>
        </a:p>
      </dsp:txBody>
      <dsp:txXfrm>
        <a:off x="1607" y="1234683"/>
        <a:ext cx="3427660" cy="2056596"/>
      </dsp:txXfrm>
    </dsp:sp>
    <dsp:sp modelId="{7F15C29D-765A-422A-8B7C-AB211F96CD79}">
      <dsp:nvSpPr>
        <dsp:cNvPr id="0" name=""/>
        <dsp:cNvSpPr/>
      </dsp:nvSpPr>
      <dsp:spPr>
        <a:xfrm>
          <a:off x="3772033" y="1837951"/>
          <a:ext cx="726664" cy="8500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772033" y="1837951"/>
        <a:ext cx="726664" cy="850059"/>
      </dsp:txXfrm>
    </dsp:sp>
    <dsp:sp modelId="{33318466-02D4-4688-912D-493DF61D967A}">
      <dsp:nvSpPr>
        <dsp:cNvPr id="0" name=""/>
        <dsp:cNvSpPr/>
      </dsp:nvSpPr>
      <dsp:spPr>
        <a:xfrm>
          <a:off x="4800332" y="1234683"/>
          <a:ext cx="3427660" cy="2056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err="1" smtClean="0"/>
            <a:t>Pemanasan</a:t>
          </a:r>
          <a:r>
            <a:rPr lang="en-US" sz="4800" kern="1200" smtClean="0"/>
            <a:t> Global</a:t>
          </a:r>
          <a:endParaRPr lang="en-US" sz="4800" kern="1200"/>
        </a:p>
      </dsp:txBody>
      <dsp:txXfrm>
        <a:off x="4800332" y="1234683"/>
        <a:ext cx="3427660" cy="205659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FFBCBB-6B05-40DA-84C9-792B28478E1D}">
      <dsp:nvSpPr>
        <dsp:cNvPr id="0" name=""/>
        <dsp:cNvSpPr/>
      </dsp:nvSpPr>
      <dsp:spPr>
        <a:xfrm>
          <a:off x="4085" y="1722097"/>
          <a:ext cx="2163534" cy="10817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IPTEK</a:t>
          </a:r>
          <a:endParaRPr lang="en-US" sz="3200" kern="1200"/>
        </a:p>
      </dsp:txBody>
      <dsp:txXfrm>
        <a:off x="4085" y="1722097"/>
        <a:ext cx="2163534" cy="1081767"/>
      </dsp:txXfrm>
    </dsp:sp>
    <dsp:sp modelId="{89E7EA35-186E-4B23-BAFB-D6AFBEC4BC87}">
      <dsp:nvSpPr>
        <dsp:cNvPr id="0" name=""/>
        <dsp:cNvSpPr/>
      </dsp:nvSpPr>
      <dsp:spPr>
        <a:xfrm>
          <a:off x="2167619" y="2241470"/>
          <a:ext cx="865413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865413" y="215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8690" y="2241346"/>
        <a:ext cx="43270" cy="43270"/>
      </dsp:txXfrm>
    </dsp:sp>
    <dsp:sp modelId="{806E7D84-9051-4071-8F8F-589731E580FE}">
      <dsp:nvSpPr>
        <dsp:cNvPr id="0" name=""/>
        <dsp:cNvSpPr/>
      </dsp:nvSpPr>
      <dsp:spPr>
        <a:xfrm>
          <a:off x="3033032" y="1722097"/>
          <a:ext cx="2163534" cy="10817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Dampak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thd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Lingkungan</a:t>
          </a:r>
          <a:endParaRPr lang="en-US" sz="3200" kern="1200" dirty="0"/>
        </a:p>
      </dsp:txBody>
      <dsp:txXfrm>
        <a:off x="3033032" y="1722097"/>
        <a:ext cx="2163534" cy="1081767"/>
      </dsp:txXfrm>
    </dsp:sp>
    <dsp:sp modelId="{77428F4A-CF1A-46C1-8614-6D853AD46DD3}">
      <dsp:nvSpPr>
        <dsp:cNvPr id="0" name=""/>
        <dsp:cNvSpPr/>
      </dsp:nvSpPr>
      <dsp:spPr>
        <a:xfrm rot="19457599">
          <a:off x="5096393" y="1930462"/>
          <a:ext cx="1065760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065760" y="2151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5602629" y="1925329"/>
        <a:ext cx="53288" cy="53288"/>
      </dsp:txXfrm>
    </dsp:sp>
    <dsp:sp modelId="{C1E65190-D805-49C9-B8B4-4605005D892B}">
      <dsp:nvSpPr>
        <dsp:cNvPr id="0" name=""/>
        <dsp:cNvSpPr/>
      </dsp:nvSpPr>
      <dsp:spPr>
        <a:xfrm>
          <a:off x="6061980" y="1100081"/>
          <a:ext cx="2163534" cy="10817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Positif</a:t>
          </a:r>
          <a:endParaRPr lang="en-US" sz="3200" kern="1200" dirty="0"/>
        </a:p>
      </dsp:txBody>
      <dsp:txXfrm>
        <a:off x="6061980" y="1100081"/>
        <a:ext cx="2163534" cy="1081767"/>
      </dsp:txXfrm>
    </dsp:sp>
    <dsp:sp modelId="{BA4DCE77-3C10-49BF-B10F-F51AF5A57B9B}">
      <dsp:nvSpPr>
        <dsp:cNvPr id="0" name=""/>
        <dsp:cNvSpPr/>
      </dsp:nvSpPr>
      <dsp:spPr>
        <a:xfrm rot="2142401">
          <a:off x="5096393" y="2552478"/>
          <a:ext cx="1065760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065760" y="2151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5602629" y="2547345"/>
        <a:ext cx="53288" cy="53288"/>
      </dsp:txXfrm>
    </dsp:sp>
    <dsp:sp modelId="{9A67774A-2B31-49C2-BFF4-1015B74FA55C}">
      <dsp:nvSpPr>
        <dsp:cNvPr id="0" name=""/>
        <dsp:cNvSpPr/>
      </dsp:nvSpPr>
      <dsp:spPr>
        <a:xfrm>
          <a:off x="6061980" y="2344114"/>
          <a:ext cx="2163534" cy="10817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err="1" smtClean="0"/>
            <a:t>Negatif</a:t>
          </a:r>
          <a:endParaRPr lang="en-US" sz="3200" kern="1200"/>
        </a:p>
      </dsp:txBody>
      <dsp:txXfrm>
        <a:off x="6061980" y="2344114"/>
        <a:ext cx="2163534" cy="108176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252D0D-8A5B-407A-8340-CB95769CECEE}">
      <dsp:nvSpPr>
        <dsp:cNvPr id="0" name=""/>
        <dsp:cNvSpPr/>
      </dsp:nvSpPr>
      <dsp:spPr>
        <a:xfrm>
          <a:off x="229219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smtClean="0"/>
            <a:t>EQ</a:t>
          </a:r>
          <a:endParaRPr lang="en-US" sz="6000" kern="1200"/>
        </a:p>
      </dsp:txBody>
      <dsp:txXfrm>
        <a:off x="4295838" y="1099809"/>
        <a:ext cx="1357788" cy="1131490"/>
      </dsp:txXfrm>
    </dsp:sp>
    <dsp:sp modelId="{EF568F57-5632-46B0-A71F-15AF88E87490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smtClean="0"/>
            <a:t>SQ</a:t>
          </a:r>
          <a:endParaRPr lang="en-US" sz="6000" kern="1200"/>
        </a:p>
      </dsp:txBody>
      <dsp:txXfrm>
        <a:off x="3119088" y="2896616"/>
        <a:ext cx="2036683" cy="995711"/>
      </dsp:txXfrm>
    </dsp:sp>
    <dsp:sp modelId="{6EFD9AE1-EC53-4637-A7C1-4AD454F69690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smtClean="0"/>
            <a:t>IQ</a:t>
          </a:r>
          <a:endParaRPr lang="en-US" sz="6000" kern="1200"/>
        </a:p>
      </dsp:txBody>
      <dsp:txXfrm>
        <a:off x="2575972" y="1099809"/>
        <a:ext cx="1357788" cy="1131490"/>
      </dsp:txXfrm>
    </dsp:sp>
    <dsp:sp modelId="{AAC26AFC-2B48-40C9-90D9-D92019546DC8}">
      <dsp:nvSpPr>
        <dsp:cNvPr id="0" name=""/>
        <dsp:cNvSpPr/>
      </dsp:nvSpPr>
      <dsp:spPr>
        <a:xfrm>
          <a:off x="2057158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B7FB5-4071-4C29-BF05-31B868D59B51}">
      <dsp:nvSpPr>
        <dsp:cNvPr id="0" name=""/>
        <dsp:cNvSpPr/>
      </dsp:nvSpPr>
      <dsp:spPr>
        <a:xfrm>
          <a:off x="1978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0A2C3-F622-46B2-886F-D731200C4B3D}">
      <dsp:nvSpPr>
        <dsp:cNvPr id="0" name=""/>
        <dsp:cNvSpPr/>
      </dsp:nvSpPr>
      <dsp:spPr>
        <a:xfrm>
          <a:off x="1899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FEFC-FB64-4EA4-AD73-238695F69835}" type="datetimeFigureOut">
              <a:rPr lang="en-US" smtClean="0"/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F6D62-E650-4301-8652-2CFF7B494A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AC72-2108-429D-882D-E9AA409C09AE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E69-BAFD-446F-8879-E4DBCD9B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AC72-2108-429D-882D-E9AA409C09AE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E69-BAFD-446F-8879-E4DBCD9B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AC72-2108-429D-882D-E9AA409C09AE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E69-BAFD-446F-8879-E4DBCD9B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AC72-2108-429D-882D-E9AA409C09AE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E69-BAFD-446F-8879-E4DBCD9B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AC72-2108-429D-882D-E9AA409C09AE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E69-BAFD-446F-8879-E4DBCD9B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AC72-2108-429D-882D-E9AA409C09AE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E69-BAFD-446F-8879-E4DBCD9B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AC72-2108-429D-882D-E9AA409C09AE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E69-BAFD-446F-8879-E4DBCD9B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AC72-2108-429D-882D-E9AA409C09AE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E69-BAFD-446F-8879-E4DBCD9B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AC72-2108-429D-882D-E9AA409C09AE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E69-BAFD-446F-8879-E4DBCD9B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AC72-2108-429D-882D-E9AA409C09AE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E69-BAFD-446F-8879-E4DBCD9B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AC72-2108-429D-882D-E9AA409C09AE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E69-BAFD-446F-8879-E4DBCD9B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3AC72-2108-429D-882D-E9AA409C09AE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6E69-BAFD-446F-8879-E4DBCD9B0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714488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BAB 8</a:t>
            </a:r>
          </a:p>
          <a:p>
            <a:pPr algn="ctr"/>
            <a:endParaRPr lang="en-US" sz="4800" b="1" dirty="0" smtClean="0"/>
          </a:p>
          <a:p>
            <a:pPr algn="ctr"/>
            <a:r>
              <a:rPr lang="en-US" sz="4800" b="1" dirty="0" smtClean="0"/>
              <a:t>MANUSIA DAN LINGKUNGAN</a:t>
            </a:r>
            <a:endParaRPr lang="en-US" sz="4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Pertanian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Tanah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Tanah </a:t>
            </a:r>
            <a:r>
              <a:rPr lang="en-US" err="1" smtClean="0"/>
              <a:t>permukaan</a:t>
            </a:r>
            <a:r>
              <a:rPr lang="en-US" smtClean="0"/>
              <a:t> (top soil) </a:t>
            </a:r>
            <a:r>
              <a:rPr lang="en-US" err="1" smtClean="0"/>
              <a:t>mengandung</a:t>
            </a:r>
            <a:r>
              <a:rPr lang="en-US" smtClean="0"/>
              <a:t> </a:t>
            </a:r>
            <a:r>
              <a:rPr lang="en-US" err="1" smtClean="0"/>
              <a:t>kadar</a:t>
            </a:r>
            <a:r>
              <a:rPr lang="en-US" smtClean="0"/>
              <a:t> </a:t>
            </a:r>
            <a:r>
              <a:rPr lang="en-US" err="1" smtClean="0"/>
              <a:t>unsur-unsur</a:t>
            </a:r>
            <a:r>
              <a:rPr lang="en-US" smtClean="0"/>
              <a:t> </a:t>
            </a:r>
            <a:r>
              <a:rPr lang="en-US" err="1" smtClean="0"/>
              <a:t>bahan</a:t>
            </a:r>
            <a:r>
              <a:rPr lang="en-US" smtClean="0"/>
              <a:t> </a:t>
            </a:r>
            <a:r>
              <a:rPr lang="en-US" err="1" smtClean="0"/>
              <a:t>makanan</a:t>
            </a:r>
            <a:r>
              <a:rPr lang="en-US" smtClean="0"/>
              <a:t> yang </a:t>
            </a:r>
            <a:r>
              <a:rPr lang="en-US" err="1" smtClean="0"/>
              <a:t>tinggi</a:t>
            </a:r>
            <a:r>
              <a:rPr lang="en-US" smtClean="0"/>
              <a:t> </a:t>
            </a:r>
            <a:r>
              <a:rPr lang="en-US" err="1" smtClean="0"/>
              <a:t>bagi</a:t>
            </a:r>
            <a:r>
              <a:rPr lang="en-US" smtClean="0"/>
              <a:t> </a:t>
            </a:r>
            <a:r>
              <a:rPr lang="en-US" err="1" smtClean="0"/>
              <a:t>tanaman</a:t>
            </a:r>
            <a:endParaRPr lang="en-US" smtClean="0"/>
          </a:p>
          <a:p>
            <a:r>
              <a:rPr lang="en-US" err="1" smtClean="0"/>
              <a:t>Dengan</a:t>
            </a:r>
            <a:r>
              <a:rPr lang="en-US" smtClean="0"/>
              <a:t> IPTEK, </a:t>
            </a:r>
            <a:r>
              <a:rPr lang="en-US" err="1" smtClean="0"/>
              <a:t>teknologi</a:t>
            </a:r>
            <a:r>
              <a:rPr lang="en-US" smtClean="0"/>
              <a:t> </a:t>
            </a:r>
            <a:r>
              <a:rPr lang="en-US" err="1" smtClean="0"/>
              <a:t>pertanian</a:t>
            </a:r>
            <a:r>
              <a:rPr lang="en-US" smtClean="0"/>
              <a:t> </a:t>
            </a:r>
            <a:r>
              <a:rPr lang="en-US" err="1" smtClean="0"/>
              <a:t>lebih</a:t>
            </a:r>
            <a:r>
              <a:rPr lang="en-US" smtClean="0"/>
              <a:t> </a:t>
            </a:r>
            <a:r>
              <a:rPr lang="en-US" err="1" smtClean="0"/>
              <a:t>maju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hasil</a:t>
            </a:r>
            <a:r>
              <a:rPr lang="en-US" smtClean="0"/>
              <a:t> </a:t>
            </a:r>
            <a:r>
              <a:rPr lang="en-US" err="1" smtClean="0"/>
              <a:t>pertanian</a:t>
            </a:r>
            <a:r>
              <a:rPr lang="en-US" smtClean="0"/>
              <a:t> </a:t>
            </a:r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ditingkatkan</a:t>
            </a:r>
            <a:r>
              <a:rPr lang="en-US" smtClean="0"/>
              <a:t> </a:t>
            </a:r>
          </a:p>
          <a:p>
            <a:r>
              <a:rPr lang="en-US" err="1" smtClean="0"/>
              <a:t>Peningkatan</a:t>
            </a:r>
            <a:r>
              <a:rPr lang="en-US" smtClean="0"/>
              <a:t> </a:t>
            </a:r>
            <a:r>
              <a:rPr lang="en-US" err="1" smtClean="0"/>
              <a:t>hasil</a:t>
            </a:r>
            <a:r>
              <a:rPr lang="en-US" smtClean="0"/>
              <a:t> </a:t>
            </a:r>
            <a:r>
              <a:rPr lang="en-US" err="1" smtClean="0"/>
              <a:t>pertanian</a:t>
            </a:r>
            <a:r>
              <a:rPr lang="en-US" smtClean="0"/>
              <a:t> </a:t>
            </a:r>
            <a:r>
              <a:rPr lang="en-US" err="1" smtClean="0"/>
              <a:t>dilakukan</a:t>
            </a:r>
            <a:r>
              <a:rPr lang="en-US" smtClean="0"/>
              <a:t> </a:t>
            </a:r>
            <a:r>
              <a:rPr lang="en-US" err="1" smtClean="0"/>
              <a:t>dengan</a:t>
            </a:r>
            <a:r>
              <a:rPr lang="en-US" smtClean="0"/>
              <a:t> </a:t>
            </a:r>
            <a:r>
              <a:rPr lang="en-US" err="1" smtClean="0"/>
              <a:t>cara</a:t>
            </a:r>
            <a:r>
              <a:rPr lang="en-US" smtClean="0"/>
              <a:t> </a:t>
            </a:r>
            <a:r>
              <a:rPr lang="en-US" err="1" smtClean="0"/>
              <a:t>elstensifikasi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intensifikasi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Hutan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Dari </a:t>
            </a:r>
            <a:r>
              <a:rPr lang="en-US" err="1" smtClean="0"/>
              <a:t>segi</a:t>
            </a:r>
            <a:r>
              <a:rPr lang="en-US" smtClean="0"/>
              <a:t> </a:t>
            </a:r>
            <a:r>
              <a:rPr lang="en-US" err="1" smtClean="0"/>
              <a:t>peranannya</a:t>
            </a:r>
            <a:r>
              <a:rPr lang="en-US" smtClean="0"/>
              <a:t>, </a:t>
            </a:r>
            <a:r>
              <a:rPr lang="en-US" err="1" smtClean="0"/>
              <a:t>hutan</a:t>
            </a:r>
            <a:r>
              <a:rPr lang="en-US" smtClean="0"/>
              <a:t> </a:t>
            </a:r>
            <a:r>
              <a:rPr lang="en-US" err="1" smtClean="0"/>
              <a:t>dibagi</a:t>
            </a:r>
            <a:r>
              <a:rPr lang="en-US" smtClean="0"/>
              <a:t> </a:t>
            </a:r>
            <a:r>
              <a:rPr lang="en-US" err="1" smtClean="0"/>
              <a:t>menjadi</a:t>
            </a:r>
            <a:r>
              <a:rPr lang="en-US" smtClean="0"/>
              <a:t> 2, </a:t>
            </a:r>
            <a:r>
              <a:rPr lang="en-US" err="1" smtClean="0"/>
              <a:t>yaitu</a:t>
            </a:r>
            <a:r>
              <a:rPr lang="en-US" smtClean="0"/>
              <a:t> : </a:t>
            </a:r>
          </a:p>
          <a:p>
            <a:pPr>
              <a:buNone/>
            </a:pPr>
            <a:r>
              <a:rPr lang="en-US" smtClean="0">
                <a:sym typeface="Wingdings" pitchFamily="2" charset="2"/>
              </a:rPr>
              <a:t>Hutan pelindung = hutan yang sengaja diadakan untuk melindungi tanah dari erosi, kehilangan humus, dan air tanah</a:t>
            </a:r>
          </a:p>
          <a:p>
            <a:pPr>
              <a:buNone/>
            </a:pPr>
            <a:r>
              <a:rPr lang="en-US" smtClean="0">
                <a:sym typeface="Wingdings" pitchFamily="2" charset="2"/>
              </a:rPr>
              <a:t>Hutan penghasil (hutan produksi) = hutan yang sengaja ditanami tanaman untuk diambil hasilnya, seperti : Pinus, Damar, dsb.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chemeClr val="tx1"/>
                </a:solidFill>
              </a:rPr>
              <a:t>Usaha Pemerintah Meningkatkan Produksi Hutan :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Melarang penebangan kayu tanpa izin dari pemerintah</a:t>
            </a:r>
          </a:p>
          <a:p>
            <a:r>
              <a:rPr lang="en-US" smtClean="0"/>
              <a:t>Mencabut izin pengusaha HPH yang melanggar peraturan</a:t>
            </a:r>
          </a:p>
          <a:p>
            <a:r>
              <a:rPr lang="en-US" smtClean="0"/>
              <a:t>Menebang hutan secara selektif</a:t>
            </a:r>
          </a:p>
          <a:p>
            <a:r>
              <a:rPr lang="en-US" smtClean="0"/>
              <a:t>Melakukan peremajaan tanaman</a:t>
            </a:r>
          </a:p>
          <a:p>
            <a:r>
              <a:rPr lang="en-US" smtClean="0"/>
              <a:t>Melakukan kehabilitasi dan reboisasi hutan</a:t>
            </a:r>
          </a:p>
          <a:p>
            <a:r>
              <a:rPr lang="en-US" smtClean="0"/>
              <a:t>Melakukan penanaman di lahan kritis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Air adalah SDA yang terdapat di mana-mana, di darat, laut, sungai, ataupun udara.</a:t>
            </a:r>
          </a:p>
          <a:p>
            <a:r>
              <a:rPr lang="en-US" smtClean="0"/>
              <a:t>Air meliputi 4/5 bagian seluruh permukaan bumi.</a:t>
            </a:r>
          </a:p>
          <a:p>
            <a:r>
              <a:rPr lang="en-US" smtClean="0"/>
              <a:t>Manusia seyogyanya menggunakan air dengan baik dan mencegahnya dari pencemaran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Bahan Tambang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Banyak mineral dan bahan tambang dapat digali dan ditemui serta dimanfaatkan, contoh : batubara, minyak bumi, tembaga, emas, dsb</a:t>
            </a:r>
          </a:p>
          <a:p>
            <a:r>
              <a:rPr lang="en-US" smtClean="0"/>
              <a:t>Bahan tambanga adalah SDA yang tidak dapat diperbarui sehingga penggunaannya harus tepat dan hemat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Permasalahan</a:t>
            </a:r>
            <a:r>
              <a:rPr lang="en-US" smtClean="0"/>
              <a:t> yang </a:t>
            </a:r>
            <a:r>
              <a:rPr lang="en-US" err="1" smtClean="0"/>
              <a:t>Timbul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Banjir</a:t>
            </a:r>
            <a:endParaRPr lang="en-US"/>
          </a:p>
        </p:txBody>
      </p:sp>
      <p:pic>
        <p:nvPicPr>
          <p:cNvPr id="6" name="Content Placeholder 5" descr="banji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92649"/>
            <a:ext cx="6096000" cy="394106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Pencemaran</a:t>
            </a:r>
            <a:endParaRPr lang="en-US"/>
          </a:p>
        </p:txBody>
      </p:sp>
      <p:pic>
        <p:nvPicPr>
          <p:cNvPr id="4" name="Content Placeholder 3" descr="coastal_pollu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6850185" cy="453585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Penebangan Liar</a:t>
            </a:r>
            <a:endParaRPr lang="en-US"/>
          </a:p>
        </p:txBody>
      </p:sp>
      <p:pic>
        <p:nvPicPr>
          <p:cNvPr id="4" name="Content Placeholder 3" descr="200809282128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0470" y="1600200"/>
            <a:ext cx="682306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/>
              <a:t>IPTEK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Kelestarian</a:t>
            </a:r>
            <a:r>
              <a:rPr lang="en-US" smtClean="0"/>
              <a:t> </a:t>
            </a:r>
            <a:r>
              <a:rPr lang="en-US" err="1" smtClean="0"/>
              <a:t>Hidup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d-peopl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Pengertian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Manusia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pPr algn="just"/>
            <a:r>
              <a:rPr lang="en-US" b="1" dirty="0" err="1" smtClean="0"/>
              <a:t>Makhluk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</a:t>
            </a:r>
            <a:r>
              <a:rPr lang="en-US" b="1" dirty="0" err="1" smtClean="0"/>
              <a:t>ciptaan</a:t>
            </a:r>
            <a:r>
              <a:rPr lang="en-US" b="1" dirty="0" smtClean="0"/>
              <a:t> </a:t>
            </a:r>
            <a:r>
              <a:rPr lang="en-US" b="1" dirty="0" err="1" smtClean="0"/>
              <a:t>Tuhan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segala</a:t>
            </a:r>
            <a:r>
              <a:rPr lang="en-US" b="1" dirty="0" smtClean="0"/>
              <a:t> </a:t>
            </a:r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potensinya</a:t>
            </a:r>
            <a:r>
              <a:rPr lang="en-US" b="1" dirty="0"/>
              <a:t> </a:t>
            </a:r>
            <a:r>
              <a:rPr lang="en-US" b="1" dirty="0" smtClean="0"/>
              <a:t>yang </a:t>
            </a:r>
            <a:r>
              <a:rPr lang="en-US" b="1" dirty="0" err="1" smtClean="0"/>
              <a:t>tunduk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r>
              <a:rPr lang="en-US" b="1" dirty="0" smtClean="0"/>
              <a:t> </a:t>
            </a:r>
            <a:r>
              <a:rPr lang="en-US" b="1" dirty="0" err="1" smtClean="0"/>
              <a:t>aturan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r>
              <a:rPr lang="en-US" b="1" dirty="0" smtClean="0"/>
              <a:t> </a:t>
            </a:r>
            <a:r>
              <a:rPr lang="en-US" b="1" dirty="0" err="1" smtClean="0"/>
              <a:t>alam</a:t>
            </a:r>
            <a:r>
              <a:rPr lang="en-US" b="1" dirty="0" smtClean="0"/>
              <a:t>, </a:t>
            </a:r>
            <a:r>
              <a:rPr lang="en-US" b="1" dirty="0" err="1" smtClean="0"/>
              <a:t>mengalami</a:t>
            </a:r>
            <a:r>
              <a:rPr lang="en-US" b="1" dirty="0" smtClean="0"/>
              <a:t> </a:t>
            </a:r>
            <a:r>
              <a:rPr lang="en-US" b="1" dirty="0" err="1" smtClean="0"/>
              <a:t>kelahiran</a:t>
            </a:r>
            <a:r>
              <a:rPr lang="en-US" b="1" dirty="0" smtClean="0"/>
              <a:t>, </a:t>
            </a:r>
            <a:r>
              <a:rPr lang="en-US" b="1" dirty="0" err="1" smtClean="0"/>
              <a:t>pertumbuhan</a:t>
            </a:r>
            <a:r>
              <a:rPr lang="en-US" b="1" dirty="0" smtClean="0"/>
              <a:t>, </a:t>
            </a:r>
            <a:r>
              <a:rPr lang="en-US" b="1" dirty="0" err="1" smtClean="0"/>
              <a:t>perkembangan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mati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setersunya</a:t>
            </a:r>
            <a:r>
              <a:rPr lang="en-US" b="1" dirty="0" smtClean="0"/>
              <a:t>, </a:t>
            </a:r>
            <a:r>
              <a:rPr lang="en-US" b="1" dirty="0" err="1" smtClean="0"/>
              <a:t>serta</a:t>
            </a:r>
            <a:r>
              <a:rPr lang="en-US" b="1" dirty="0" smtClean="0"/>
              <a:t> </a:t>
            </a:r>
            <a:r>
              <a:rPr lang="en-US" b="1" dirty="0" err="1" smtClean="0"/>
              <a:t>berinteraksi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alam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lingkungannya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sebuah</a:t>
            </a:r>
            <a:r>
              <a:rPr lang="en-US" b="1" dirty="0" smtClean="0"/>
              <a:t> </a:t>
            </a: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timbal</a:t>
            </a:r>
            <a:r>
              <a:rPr lang="en-US" b="1" dirty="0" smtClean="0"/>
              <a:t> </a:t>
            </a:r>
            <a:r>
              <a:rPr lang="en-US" b="1" dirty="0" err="1" smtClean="0"/>
              <a:t>balik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 smtClean="0"/>
              <a:t>Pandangan</a:t>
            </a:r>
            <a:r>
              <a:rPr lang="en-US" smtClean="0"/>
              <a:t> </a:t>
            </a:r>
            <a:r>
              <a:rPr lang="en-US" err="1" smtClean="0"/>
              <a:t>Baru</a:t>
            </a:r>
            <a:r>
              <a:rPr lang="en-US" smtClean="0"/>
              <a:t> </a:t>
            </a:r>
            <a:r>
              <a:rPr lang="en-US" err="1" smtClean="0"/>
              <a:t>terhadap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Tahun</a:t>
            </a:r>
            <a:r>
              <a:rPr lang="en-US" smtClean="0"/>
              <a:t> 1950-an, </a:t>
            </a:r>
            <a:r>
              <a:rPr lang="en-US" err="1" smtClean="0"/>
              <a:t>terjadi</a:t>
            </a:r>
            <a:r>
              <a:rPr lang="en-US" smtClean="0"/>
              <a:t> smoke-fog </a:t>
            </a:r>
            <a:r>
              <a:rPr lang="en-US" err="1" smtClean="0"/>
              <a:t>di</a:t>
            </a:r>
            <a:r>
              <a:rPr lang="en-US" smtClean="0"/>
              <a:t> AS</a:t>
            </a:r>
          </a:p>
          <a:p>
            <a:r>
              <a:rPr lang="en-US" err="1" smtClean="0"/>
              <a:t>Tahun</a:t>
            </a:r>
            <a:r>
              <a:rPr lang="en-US" smtClean="0"/>
              <a:t> 1953, </a:t>
            </a:r>
            <a:r>
              <a:rPr lang="en-US" err="1" smtClean="0"/>
              <a:t>muncul</a:t>
            </a:r>
            <a:r>
              <a:rPr lang="en-US" smtClean="0"/>
              <a:t> </a:t>
            </a:r>
            <a:r>
              <a:rPr lang="en-US" err="1" smtClean="0"/>
              <a:t>penyakit</a:t>
            </a:r>
            <a:r>
              <a:rPr lang="en-US" smtClean="0"/>
              <a:t> </a:t>
            </a:r>
            <a:r>
              <a:rPr lang="en-US" err="1" smtClean="0"/>
              <a:t>Minamata</a:t>
            </a:r>
            <a:r>
              <a:rPr lang="en-US" smtClean="0"/>
              <a:t> </a:t>
            </a:r>
            <a:r>
              <a:rPr lang="en-US" err="1" smtClean="0"/>
              <a:t>di</a:t>
            </a:r>
            <a:r>
              <a:rPr lang="en-US" smtClean="0"/>
              <a:t> </a:t>
            </a:r>
            <a:r>
              <a:rPr lang="en-US" err="1" smtClean="0"/>
              <a:t>Jepang</a:t>
            </a:r>
            <a:r>
              <a:rPr lang="en-US" smtClean="0"/>
              <a:t> </a:t>
            </a:r>
            <a:r>
              <a:rPr lang="en-US" err="1" smtClean="0"/>
              <a:t>akibat</a:t>
            </a:r>
            <a:r>
              <a:rPr lang="en-US" smtClean="0"/>
              <a:t> </a:t>
            </a:r>
            <a:r>
              <a:rPr lang="en-US" err="1" smtClean="0"/>
              <a:t>limbah</a:t>
            </a:r>
            <a:r>
              <a:rPr lang="en-US" smtClean="0"/>
              <a:t> </a:t>
            </a:r>
            <a:r>
              <a:rPr lang="en-US" err="1" smtClean="0"/>
              <a:t>pabrik</a:t>
            </a:r>
            <a:r>
              <a:rPr lang="en-US" smtClean="0"/>
              <a:t> PVC</a:t>
            </a:r>
          </a:p>
          <a:p>
            <a:r>
              <a:rPr lang="en-US" err="1" smtClean="0"/>
              <a:t>Tahun</a:t>
            </a:r>
            <a:r>
              <a:rPr lang="en-US" smtClean="0"/>
              <a:t> 1962, </a:t>
            </a:r>
            <a:r>
              <a:rPr lang="en-US" err="1" smtClean="0"/>
              <a:t>terbit</a:t>
            </a:r>
            <a:r>
              <a:rPr lang="en-US" smtClean="0"/>
              <a:t> </a:t>
            </a:r>
            <a:r>
              <a:rPr lang="en-US" err="1" smtClean="0"/>
              <a:t>buku</a:t>
            </a:r>
            <a:r>
              <a:rPr lang="en-US" smtClean="0"/>
              <a:t> </a:t>
            </a:r>
            <a:r>
              <a:rPr lang="en-US" i="1" smtClean="0"/>
              <a:t>The Silent Spring</a:t>
            </a:r>
            <a:r>
              <a:rPr lang="en-US" smtClean="0"/>
              <a:t> yang </a:t>
            </a:r>
            <a:r>
              <a:rPr lang="en-US" err="1" smtClean="0"/>
              <a:t>ditulis</a:t>
            </a:r>
            <a:r>
              <a:rPr lang="en-US" smtClean="0"/>
              <a:t> Rachel Carson. </a:t>
            </a:r>
            <a:r>
              <a:rPr lang="en-US" err="1" smtClean="0"/>
              <a:t>Berisi</a:t>
            </a:r>
            <a:r>
              <a:rPr lang="en-US" smtClean="0"/>
              <a:t> </a:t>
            </a:r>
            <a:r>
              <a:rPr lang="en-US" err="1" smtClean="0"/>
              <a:t>tentang</a:t>
            </a:r>
            <a:r>
              <a:rPr lang="en-US" smtClean="0"/>
              <a:t> </a:t>
            </a:r>
            <a:r>
              <a:rPr lang="en-US" err="1" smtClean="0"/>
              <a:t>penyakit</a:t>
            </a:r>
            <a:r>
              <a:rPr lang="en-US" smtClean="0"/>
              <a:t> </a:t>
            </a:r>
            <a:r>
              <a:rPr lang="en-US" err="1" smtClean="0"/>
              <a:t>misterius</a:t>
            </a:r>
            <a:r>
              <a:rPr lang="en-US" smtClean="0"/>
              <a:t> yang </a:t>
            </a:r>
            <a:r>
              <a:rPr lang="en-US" err="1" smtClean="0"/>
              <a:t>menyerang</a:t>
            </a:r>
            <a:r>
              <a:rPr lang="en-US" smtClean="0"/>
              <a:t> </a:t>
            </a:r>
            <a:r>
              <a:rPr lang="en-US" err="1" smtClean="0"/>
              <a:t>hewan</a:t>
            </a:r>
            <a:r>
              <a:rPr lang="en-US" smtClean="0"/>
              <a:t>.</a:t>
            </a:r>
          </a:p>
          <a:p>
            <a:r>
              <a:rPr lang="en-US" smtClean="0"/>
              <a:t>5 </a:t>
            </a:r>
            <a:r>
              <a:rPr lang="en-US" err="1" smtClean="0"/>
              <a:t>Juni</a:t>
            </a:r>
            <a:r>
              <a:rPr lang="en-US" smtClean="0"/>
              <a:t> 1972, </a:t>
            </a:r>
            <a:r>
              <a:rPr lang="en-US" err="1" smtClean="0"/>
              <a:t>Konferensi</a:t>
            </a:r>
            <a:r>
              <a:rPr lang="en-US" smtClean="0"/>
              <a:t> </a:t>
            </a:r>
            <a:r>
              <a:rPr lang="en-US" err="1" smtClean="0"/>
              <a:t>Internasional</a:t>
            </a:r>
            <a:r>
              <a:rPr lang="en-US" smtClean="0"/>
              <a:t> </a:t>
            </a:r>
            <a:r>
              <a:rPr lang="en-US" err="1" smtClean="0"/>
              <a:t>tentang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r>
              <a:rPr lang="en-US" smtClean="0"/>
              <a:t> </a:t>
            </a:r>
            <a:r>
              <a:rPr lang="en-US" err="1" smtClean="0"/>
              <a:t>hidup</a:t>
            </a:r>
            <a:r>
              <a:rPr lang="en-US" smtClean="0"/>
              <a:t> </a:t>
            </a:r>
            <a:r>
              <a:rPr lang="en-US" err="1" smtClean="0"/>
              <a:t>di</a:t>
            </a:r>
            <a:r>
              <a:rPr lang="en-US" smtClean="0"/>
              <a:t> Stockholm.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Pemanasan</a:t>
            </a:r>
            <a:r>
              <a:rPr lang="en-US" smtClean="0"/>
              <a:t> Global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Dampak</a:t>
            </a:r>
            <a:r>
              <a:rPr lang="en-US" smtClean="0"/>
              <a:t> </a:t>
            </a:r>
            <a:r>
              <a:rPr lang="en-US" err="1" smtClean="0"/>
              <a:t>Pemanasan</a:t>
            </a:r>
            <a:r>
              <a:rPr lang="en-US" smtClean="0"/>
              <a:t>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Peningkatan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suhu</a:t>
            </a:r>
            <a:endParaRPr lang="en-US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Perubahan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iklim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terutama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curah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hujan</a:t>
            </a:r>
            <a:endParaRPr lang="en-US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Peningkatan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intensitas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dan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kualitas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badai</a:t>
            </a:r>
            <a:endParaRPr lang="en-US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Kenaikan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suhu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dan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permukaan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air </a:t>
            </a:r>
            <a:r>
              <a:rPr lang="en-US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laut</a:t>
            </a:r>
            <a:endParaRPr lang="en-US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err="1" smtClean="0"/>
              <a:t>Dampak</a:t>
            </a:r>
            <a:r>
              <a:rPr lang="en-US" smtClean="0"/>
              <a:t> </a:t>
            </a:r>
            <a:r>
              <a:rPr lang="en-US" err="1" smtClean="0"/>
              <a:t>Perkembangan</a:t>
            </a:r>
            <a:r>
              <a:rPr lang="en-US" smtClean="0"/>
              <a:t> IPTEK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Perubahan</a:t>
            </a:r>
            <a:r>
              <a:rPr lang="en-US" smtClean="0"/>
              <a:t> </a:t>
            </a:r>
            <a:r>
              <a:rPr lang="en-US" err="1" smtClean="0"/>
              <a:t>Sosial</a:t>
            </a:r>
            <a:r>
              <a:rPr lang="en-US" smtClean="0"/>
              <a:t> </a:t>
            </a:r>
            <a:r>
              <a:rPr lang="en-US" err="1" smtClean="0"/>
              <a:t>Ekonomi</a:t>
            </a:r>
            <a:r>
              <a:rPr lang="en-US" smtClean="0"/>
              <a:t> </a:t>
            </a:r>
            <a:r>
              <a:rPr lang="en-US" err="1" smtClean="0"/>
              <a:t>terhadap</a:t>
            </a:r>
            <a:r>
              <a:rPr lang="en-US" smtClean="0"/>
              <a:t> </a:t>
            </a:r>
            <a:r>
              <a:rPr lang="en-US" err="1" smtClean="0"/>
              <a:t>Masalah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r>
              <a:rPr lang="en-US" smtClean="0"/>
              <a:t> </a:t>
            </a:r>
            <a:r>
              <a:rPr lang="en-US" err="1" smtClean="0"/>
              <a:t>Hidup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/>
              <a:t>Pengaruh</a:t>
            </a:r>
            <a:r>
              <a:rPr lang="en-US" smtClean="0"/>
              <a:t> IPTEK </a:t>
            </a:r>
            <a:r>
              <a:rPr lang="en-US" err="1" smtClean="0"/>
              <a:t>bagi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Dampak</a:t>
            </a:r>
            <a:r>
              <a:rPr lang="en-US" smtClean="0"/>
              <a:t> </a:t>
            </a:r>
            <a:r>
              <a:rPr lang="en-US" err="1" smtClean="0"/>
              <a:t>Positif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bertambahnya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 smtClean="0"/>
          </a:p>
          <a:p>
            <a:pPr algn="just"/>
            <a:r>
              <a:rPr lang="en-US" dirty="0" err="1" smtClean="0"/>
              <a:t>Berkembangnya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 smtClean="0"/>
          </a:p>
          <a:p>
            <a:pPr algn="just"/>
            <a:r>
              <a:rPr lang="en-US" dirty="0" err="1" smtClean="0"/>
              <a:t>Diciptakannya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daur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endParaRPr lang="en-US" dirty="0" smtClean="0"/>
          </a:p>
          <a:p>
            <a:pPr algn="just"/>
            <a:r>
              <a:rPr lang="en-US" dirty="0" err="1" smtClean="0"/>
              <a:t>Bertambahnya</a:t>
            </a:r>
            <a:r>
              <a:rPr lang="en-US" dirty="0" smtClean="0"/>
              <a:t> </a:t>
            </a:r>
            <a:r>
              <a:rPr lang="en-US" dirty="0" err="1" smtClean="0"/>
              <a:t>varietas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 smtClean="0"/>
          </a:p>
          <a:p>
            <a:pPr algn="just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endParaRPr lang="en-US" dirty="0" smtClean="0"/>
          </a:p>
          <a:p>
            <a:pPr algn="just"/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modern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Dampak</a:t>
            </a:r>
            <a:r>
              <a:rPr lang="en-US" smtClean="0"/>
              <a:t> </a:t>
            </a:r>
            <a:r>
              <a:rPr lang="en-US" err="1" smtClean="0"/>
              <a:t>Negatif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Lahan</a:t>
            </a:r>
            <a:r>
              <a:rPr lang="en-US" smtClean="0"/>
              <a:t> </a:t>
            </a:r>
            <a:r>
              <a:rPr lang="en-US" err="1" smtClean="0"/>
              <a:t>pertanian</a:t>
            </a:r>
            <a:r>
              <a:rPr lang="en-US" smtClean="0"/>
              <a:t> </a:t>
            </a:r>
            <a:r>
              <a:rPr lang="en-US" err="1" smtClean="0"/>
              <a:t>semakin</a:t>
            </a:r>
            <a:r>
              <a:rPr lang="en-US" smtClean="0"/>
              <a:t> </a:t>
            </a:r>
            <a:r>
              <a:rPr lang="en-US" err="1" smtClean="0"/>
              <a:t>sempit</a:t>
            </a:r>
            <a:endParaRPr lang="en-US" smtClean="0"/>
          </a:p>
          <a:p>
            <a:r>
              <a:rPr lang="en-US" err="1" smtClean="0"/>
              <a:t>Rusaknya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r>
              <a:rPr lang="en-US" smtClean="0"/>
              <a:t> </a:t>
            </a:r>
            <a:r>
              <a:rPr lang="en-US" err="1" smtClean="0"/>
              <a:t>alam</a:t>
            </a:r>
            <a:endParaRPr lang="en-US" smtClean="0"/>
          </a:p>
          <a:p>
            <a:r>
              <a:rPr lang="en-US" err="1" smtClean="0"/>
              <a:t>Terjadinya</a:t>
            </a:r>
            <a:r>
              <a:rPr lang="en-US" smtClean="0"/>
              <a:t> </a:t>
            </a:r>
            <a:r>
              <a:rPr lang="en-US" err="1" smtClean="0"/>
              <a:t>banjir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erosi</a:t>
            </a:r>
            <a:endParaRPr lang="en-US" smtClean="0"/>
          </a:p>
          <a:p>
            <a:r>
              <a:rPr lang="en-US" err="1" smtClean="0"/>
              <a:t>Terjadinya</a:t>
            </a:r>
            <a:r>
              <a:rPr lang="en-US" smtClean="0"/>
              <a:t> </a:t>
            </a:r>
            <a:r>
              <a:rPr lang="en-US" err="1" smtClean="0"/>
              <a:t>pencemaran</a:t>
            </a:r>
            <a:r>
              <a:rPr lang="en-US" smtClean="0"/>
              <a:t> </a:t>
            </a:r>
          </a:p>
          <a:p>
            <a:r>
              <a:rPr lang="en-US" err="1" smtClean="0"/>
              <a:t>Munculnya</a:t>
            </a:r>
            <a:r>
              <a:rPr lang="en-US" smtClean="0"/>
              <a:t> </a:t>
            </a:r>
            <a:r>
              <a:rPr lang="en-US" err="1" smtClean="0"/>
              <a:t>efek</a:t>
            </a:r>
            <a:r>
              <a:rPr lang="en-US" smtClean="0"/>
              <a:t> </a:t>
            </a:r>
            <a:r>
              <a:rPr lang="en-US" err="1" smtClean="0"/>
              <a:t>rumah</a:t>
            </a:r>
            <a:r>
              <a:rPr lang="en-US" smtClean="0"/>
              <a:t> </a:t>
            </a:r>
            <a:r>
              <a:rPr lang="en-US" err="1" smtClean="0"/>
              <a:t>kaca</a:t>
            </a:r>
            <a:r>
              <a:rPr lang="en-US" smtClean="0"/>
              <a:t> yang </a:t>
            </a:r>
            <a:r>
              <a:rPr lang="en-US" err="1" smtClean="0"/>
              <a:t>menyebabkan</a:t>
            </a:r>
            <a:r>
              <a:rPr lang="en-US" smtClean="0"/>
              <a:t> </a:t>
            </a:r>
            <a:r>
              <a:rPr lang="en-US" err="1" smtClean="0"/>
              <a:t>pemanasan</a:t>
            </a:r>
            <a:r>
              <a:rPr lang="en-US" smtClean="0"/>
              <a:t> global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7851648" cy="1828800"/>
          </a:xfrm>
        </p:spPr>
        <p:txBody>
          <a:bodyPr/>
          <a:lstStyle/>
          <a:p>
            <a:pPr algn="ctr"/>
            <a:r>
              <a:rPr lang="en-US" err="1" smtClean="0"/>
              <a:t>Manusia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r>
              <a:rPr lang="en-US" smtClean="0"/>
              <a:t> </a:t>
            </a:r>
            <a:r>
              <a:rPr lang="en-US" err="1" smtClean="0"/>
              <a:t>Sosial</a:t>
            </a:r>
            <a:r>
              <a:rPr lang="en-US" smtClean="0"/>
              <a:t> </a:t>
            </a:r>
            <a:r>
              <a:rPr lang="en-US" err="1" smtClean="0"/>
              <a:t>Budaya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Kecerdasan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Intelegensi menurut Howard Gardner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971792" cy="438912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Linguistik</a:t>
            </a:r>
          </a:p>
          <a:p>
            <a:r>
              <a:rPr lang="en-US" smtClean="0"/>
              <a:t>Logika</a:t>
            </a:r>
          </a:p>
          <a:p>
            <a:r>
              <a:rPr lang="en-US" smtClean="0"/>
              <a:t>Matematik</a:t>
            </a:r>
          </a:p>
          <a:p>
            <a:r>
              <a:rPr lang="en-US" smtClean="0"/>
              <a:t>Musik</a:t>
            </a:r>
          </a:p>
          <a:p>
            <a:r>
              <a:rPr lang="en-US" smtClean="0"/>
              <a:t>Ruang [spatial]</a:t>
            </a:r>
          </a:p>
          <a:p>
            <a:r>
              <a:rPr lang="en-US" smtClean="0"/>
              <a:t>Interpersonal</a:t>
            </a:r>
          </a:p>
          <a:p>
            <a:r>
              <a:rPr lang="en-US" smtClean="0"/>
              <a:t>Intra-personal</a:t>
            </a:r>
          </a:p>
          <a:p>
            <a:r>
              <a:rPr lang="en-US" smtClean="0"/>
              <a:t>Fisik</a:t>
            </a:r>
          </a:p>
          <a:p>
            <a:r>
              <a:rPr lang="en-US" smtClean="0"/>
              <a:t>Naturalistik</a:t>
            </a:r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5214942" y="2857496"/>
            <a:ext cx="3571900" cy="1913518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</a:rPr>
              <a:t>MULTIPLE INTELLIGENCE</a:t>
            </a:r>
            <a:endParaRPr lang="en-US" sz="4000" dirty="0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00430" y="3214686"/>
            <a:ext cx="1143008" cy="8572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20environment20day6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Pengertian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Lingkungan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err="1" smtClean="0"/>
              <a:t>Suatu</a:t>
            </a:r>
            <a:r>
              <a:rPr lang="en-US" b="1" dirty="0" smtClean="0"/>
              <a:t> media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mana</a:t>
            </a:r>
            <a:r>
              <a:rPr lang="en-US" b="1" dirty="0" smtClean="0"/>
              <a:t> </a:t>
            </a:r>
            <a:r>
              <a:rPr lang="en-US" b="1" dirty="0" err="1" smtClean="0"/>
              <a:t>makhluk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</a:t>
            </a:r>
            <a:r>
              <a:rPr lang="en-US" b="1" dirty="0" err="1" smtClean="0"/>
              <a:t>tinggal</a:t>
            </a:r>
            <a:r>
              <a:rPr lang="en-US" b="1" dirty="0" smtClean="0"/>
              <a:t>, </a:t>
            </a:r>
            <a:r>
              <a:rPr lang="en-US" b="1" dirty="0" err="1" smtClean="0"/>
              <a:t>mencari</a:t>
            </a:r>
            <a:r>
              <a:rPr lang="en-US" b="1" dirty="0" smtClean="0"/>
              <a:t> </a:t>
            </a:r>
            <a:r>
              <a:rPr lang="en-US" b="1" dirty="0" err="1" smtClean="0"/>
              <a:t>penghidupannya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memiliki</a:t>
            </a:r>
            <a:r>
              <a:rPr lang="en-US" b="1" dirty="0" smtClean="0"/>
              <a:t> </a:t>
            </a:r>
            <a:r>
              <a:rPr lang="en-US" b="1" dirty="0" err="1" smtClean="0"/>
              <a:t>karakter</a:t>
            </a:r>
            <a:r>
              <a:rPr lang="en-US" b="1" dirty="0" smtClean="0"/>
              <a:t> </a:t>
            </a:r>
            <a:r>
              <a:rPr lang="en-US" b="1" dirty="0" err="1" smtClean="0"/>
              <a:t>serta</a:t>
            </a:r>
            <a:r>
              <a:rPr lang="en-US" b="1" dirty="0" smtClean="0"/>
              <a:t> </a:t>
            </a:r>
            <a:r>
              <a:rPr lang="en-US" b="1" dirty="0" err="1" smtClean="0"/>
              <a:t>fungsi</a:t>
            </a:r>
            <a:r>
              <a:rPr lang="en-US" b="1" dirty="0" smtClean="0"/>
              <a:t> yang </a:t>
            </a:r>
            <a:r>
              <a:rPr lang="en-US" b="1" dirty="0" err="1" smtClean="0"/>
              <a:t>khas</a:t>
            </a:r>
            <a:r>
              <a:rPr lang="en-US" b="1" dirty="0" smtClean="0"/>
              <a:t> yang </a:t>
            </a:r>
            <a:r>
              <a:rPr lang="en-US" b="1" dirty="0" err="1" smtClean="0"/>
              <a:t>mana</a:t>
            </a:r>
            <a:r>
              <a:rPr lang="en-US" b="1" dirty="0" smtClean="0"/>
              <a:t> </a:t>
            </a:r>
            <a:r>
              <a:rPr lang="en-US" b="1" dirty="0" err="1" smtClean="0"/>
              <a:t>terkait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timbal</a:t>
            </a:r>
            <a:r>
              <a:rPr lang="en-US" b="1" dirty="0" smtClean="0"/>
              <a:t> </a:t>
            </a:r>
            <a:r>
              <a:rPr lang="en-US" b="1" dirty="0" err="1" smtClean="0"/>
              <a:t>balik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keberadaan</a:t>
            </a:r>
            <a:r>
              <a:rPr lang="en-US" b="1" dirty="0" smtClean="0"/>
              <a:t> </a:t>
            </a:r>
            <a:r>
              <a:rPr lang="en-US" b="1" dirty="0" err="1" smtClean="0"/>
              <a:t>makhluk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yang </a:t>
            </a:r>
            <a:r>
              <a:rPr lang="en-US" b="1" dirty="0" err="1" smtClean="0"/>
              <a:t>menempatinya</a:t>
            </a:r>
            <a:r>
              <a:rPr lang="en-US" b="1" dirty="0" smtClean="0"/>
              <a:t>, </a:t>
            </a:r>
            <a:r>
              <a:rPr lang="en-US" b="1" dirty="0" err="1" smtClean="0"/>
              <a:t>terutama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 yang </a:t>
            </a:r>
            <a:r>
              <a:rPr lang="en-US" b="1" dirty="0" err="1" smtClean="0"/>
              <a:t>memiliki</a:t>
            </a:r>
            <a:r>
              <a:rPr lang="en-US" b="1" dirty="0" smtClean="0"/>
              <a:t> </a:t>
            </a:r>
            <a:r>
              <a:rPr lang="en-US" b="1" dirty="0" err="1" smtClean="0"/>
              <a:t>peranan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kompleks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riil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err="1" smtClean="0"/>
              <a:t>Pengaruh</a:t>
            </a:r>
            <a:r>
              <a:rPr lang="en-US" smtClean="0"/>
              <a:t> </a:t>
            </a:r>
            <a:r>
              <a:rPr lang="en-US" err="1" smtClean="0"/>
              <a:t>Kecerdasan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-2857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smtClean="0"/>
              <a:t>The Third </a:t>
            </a:r>
            <a:r>
              <a:rPr lang="en-US" sz="3200" err="1" smtClean="0"/>
              <a:t>Wafe</a:t>
            </a:r>
            <a:r>
              <a:rPr lang="en-US" sz="3200" smtClean="0"/>
              <a:t> (by </a:t>
            </a:r>
            <a:r>
              <a:rPr lang="en-US" sz="3200" err="1" smtClean="0"/>
              <a:t>Alfin</a:t>
            </a:r>
            <a:r>
              <a:rPr lang="en-US" sz="3200" smtClean="0"/>
              <a:t> Toffler)</a:t>
            </a:r>
            <a:endParaRPr lang="en-US" sz="32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85786" y="954428"/>
          <a:ext cx="785817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3"/>
                <a:gridCol w="2619393"/>
                <a:gridCol w="2619393"/>
              </a:tblGrid>
              <a:tr h="55284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Gelombang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Pertama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(SM-1790)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Gelombang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kedua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(1790-1970)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Gelombang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Ketiga</a:t>
                      </a: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(1970-2000)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2844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Perubahan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nomaden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ke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menetap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Diawali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ditemukannya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mesin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uap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Menyintesis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gelombang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89777"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Menggunakan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baterai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alam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Penggunaan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bahan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bakar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fosil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terbarukan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Mulai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menggunakan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bahan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bakar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terbarukan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2844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Keluarga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besar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Keluarga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inti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lebih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penting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Keluarga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pragmatis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2844"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Bercocok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tanam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Produk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massal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dibawa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ke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pasar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Dari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manufaktur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bergeser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ke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biofaktur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2844"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Komunikasi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oral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Komunikasi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media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cetak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Komunikasi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media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elektronik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2844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Low interdependency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Penjajahan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gerakan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nasional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Menggalang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keterkaitan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global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2844"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Dikiaskan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“smart is beautiful”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Dikiaskan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“big is beautiful”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Dikiaskan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“small within big is beautiful”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0298"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Peradaban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pertanian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err="1" smtClean="0">
                          <a:solidFill>
                            <a:schemeClr val="tx1"/>
                          </a:solidFill>
                        </a:rPr>
                        <a:t>Peradaban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err="1" smtClean="0">
                          <a:solidFill>
                            <a:schemeClr val="tx1"/>
                          </a:solidFill>
                        </a:rPr>
                        <a:t>industri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Peradaban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informasi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err="1" smtClean="0"/>
              <a:t>Dasar</a:t>
            </a:r>
            <a:r>
              <a:rPr lang="en-US" smtClean="0"/>
              <a:t> </a:t>
            </a:r>
            <a:r>
              <a:rPr lang="en-US" err="1" smtClean="0"/>
              <a:t>Pembentukan</a:t>
            </a:r>
            <a:r>
              <a:rPr lang="en-US" smtClean="0"/>
              <a:t> </a:t>
            </a:r>
            <a:r>
              <a:rPr lang="en-US" err="1" smtClean="0"/>
              <a:t>Kehidupan</a:t>
            </a:r>
            <a:r>
              <a:rPr lang="en-US" smtClean="0"/>
              <a:t> </a:t>
            </a:r>
            <a:r>
              <a:rPr lang="en-US" err="1" smtClean="0"/>
              <a:t>Sosial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/>
              <a:t>Proses</a:t>
            </a:r>
            <a:r>
              <a:rPr lang="en-US" smtClean="0"/>
              <a:t> </a:t>
            </a:r>
            <a:r>
              <a:rPr lang="en-US" err="1" smtClean="0"/>
              <a:t>Perkembangan</a:t>
            </a:r>
            <a:r>
              <a:rPr lang="en-US" smtClean="0"/>
              <a:t> </a:t>
            </a:r>
            <a:r>
              <a:rPr lang="en-US" err="1" smtClean="0"/>
              <a:t>Kebudayaan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 smtClean="0"/>
              <a:t>Paham</a:t>
            </a:r>
            <a:r>
              <a:rPr lang="en-US" smtClean="0"/>
              <a:t> </a:t>
            </a:r>
            <a:r>
              <a:rPr lang="en-US" err="1" smtClean="0"/>
              <a:t>tentang</a:t>
            </a:r>
            <a:r>
              <a:rPr lang="en-US" smtClean="0"/>
              <a:t> </a:t>
            </a:r>
            <a:r>
              <a:rPr lang="en-US" err="1" smtClean="0"/>
              <a:t>Hubungan</a:t>
            </a:r>
            <a:r>
              <a:rPr lang="en-US" smtClean="0"/>
              <a:t> </a:t>
            </a:r>
            <a:r>
              <a:rPr lang="en-US" err="1" smtClean="0"/>
              <a:t>Manusia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err="1" smtClean="0"/>
              <a:t>Kosmogini</a:t>
            </a:r>
            <a:r>
              <a:rPr lang="en-US" smtClean="0"/>
              <a:t> = </a:t>
            </a:r>
            <a:r>
              <a:rPr lang="en-US" err="1" smtClean="0"/>
              <a:t>manusia</a:t>
            </a:r>
            <a:r>
              <a:rPr lang="en-US" smtClean="0"/>
              <a:t> </a:t>
            </a:r>
            <a:r>
              <a:rPr lang="en-US" err="1" smtClean="0"/>
              <a:t>harus</a:t>
            </a:r>
            <a:r>
              <a:rPr lang="en-US" smtClean="0"/>
              <a:t> </a:t>
            </a:r>
            <a:r>
              <a:rPr lang="en-US" err="1" smtClean="0"/>
              <a:t>menyesuaikan</a:t>
            </a:r>
            <a:r>
              <a:rPr lang="en-US" smtClean="0"/>
              <a:t> </a:t>
            </a:r>
            <a:r>
              <a:rPr lang="en-US" err="1" smtClean="0"/>
              <a:t>diri</a:t>
            </a:r>
            <a:r>
              <a:rPr lang="en-US" smtClean="0"/>
              <a:t> </a:t>
            </a:r>
            <a:r>
              <a:rPr lang="en-US" err="1" smtClean="0"/>
              <a:t>dengan</a:t>
            </a:r>
            <a:r>
              <a:rPr lang="en-US" smtClean="0"/>
              <a:t> </a:t>
            </a:r>
            <a:r>
              <a:rPr lang="en-US" err="1" smtClean="0"/>
              <a:t>alam</a:t>
            </a:r>
            <a:r>
              <a:rPr lang="en-US" smtClean="0"/>
              <a:t> </a:t>
            </a:r>
            <a:r>
              <a:rPr lang="en-US" err="1" smtClean="0"/>
              <a:t>karena</a:t>
            </a:r>
            <a:r>
              <a:rPr lang="en-US" smtClean="0"/>
              <a:t> </a:t>
            </a:r>
            <a:r>
              <a:rPr lang="en-US" err="1" smtClean="0"/>
              <a:t>alam</a:t>
            </a:r>
            <a:r>
              <a:rPr lang="en-US" smtClean="0"/>
              <a:t> </a:t>
            </a:r>
            <a:r>
              <a:rPr lang="en-US" err="1" smtClean="0"/>
              <a:t>sendiri</a:t>
            </a:r>
            <a:r>
              <a:rPr lang="en-US" smtClean="0"/>
              <a:t> yang </a:t>
            </a:r>
            <a:r>
              <a:rPr lang="en-US" err="1" smtClean="0"/>
              <a:t>mengetahui</a:t>
            </a:r>
            <a:r>
              <a:rPr lang="en-US" smtClean="0"/>
              <a:t> paling </a:t>
            </a:r>
            <a:r>
              <a:rPr lang="en-US" err="1" smtClean="0"/>
              <a:t>baik</a:t>
            </a:r>
            <a:endParaRPr lang="en-US" smtClean="0"/>
          </a:p>
          <a:p>
            <a:r>
              <a:rPr lang="en-US" err="1" smtClean="0"/>
              <a:t>Determinisme</a:t>
            </a:r>
            <a:r>
              <a:rPr lang="en-US" smtClean="0"/>
              <a:t> = </a:t>
            </a:r>
            <a:r>
              <a:rPr lang="en-US" err="1" smtClean="0"/>
              <a:t>perkembangan</a:t>
            </a:r>
            <a:r>
              <a:rPr lang="en-US" smtClean="0"/>
              <a:t> </a:t>
            </a:r>
            <a:r>
              <a:rPr lang="en-US" err="1" smtClean="0"/>
              <a:t>manusia</a:t>
            </a:r>
            <a:r>
              <a:rPr lang="en-US" smtClean="0"/>
              <a:t> </a:t>
            </a:r>
            <a:r>
              <a:rPr lang="en-US" err="1" smtClean="0"/>
              <a:t>sangat</a:t>
            </a:r>
            <a:r>
              <a:rPr lang="en-US" smtClean="0"/>
              <a:t> </a:t>
            </a:r>
            <a:r>
              <a:rPr lang="en-US" err="1" smtClean="0"/>
              <a:t>ditentukan</a:t>
            </a:r>
            <a:r>
              <a:rPr lang="en-US" smtClean="0"/>
              <a:t> </a:t>
            </a:r>
            <a:r>
              <a:rPr lang="en-US" err="1" smtClean="0"/>
              <a:t>oleh</a:t>
            </a:r>
            <a:r>
              <a:rPr lang="en-US" smtClean="0"/>
              <a:t> </a:t>
            </a:r>
            <a:r>
              <a:rPr lang="en-US" err="1" smtClean="0"/>
              <a:t>alam</a:t>
            </a:r>
            <a:r>
              <a:rPr lang="en-US" smtClean="0"/>
              <a:t> </a:t>
            </a:r>
            <a:r>
              <a:rPr lang="en-US" err="1" smtClean="0"/>
              <a:t>lingkungannya</a:t>
            </a:r>
            <a:r>
              <a:rPr lang="en-US" smtClean="0"/>
              <a:t>. </a:t>
            </a:r>
            <a:r>
              <a:rPr lang="en-US" err="1" smtClean="0"/>
              <a:t>Tokoh</a:t>
            </a:r>
            <a:r>
              <a:rPr lang="en-US" smtClean="0"/>
              <a:t> : Charles Darwin</a:t>
            </a:r>
          </a:p>
          <a:p>
            <a:r>
              <a:rPr lang="en-US" err="1" smtClean="0"/>
              <a:t>Posibilisme</a:t>
            </a:r>
            <a:r>
              <a:rPr lang="en-US" smtClean="0"/>
              <a:t> = </a:t>
            </a:r>
            <a:r>
              <a:rPr lang="en-US" err="1" smtClean="0"/>
              <a:t>alam</a:t>
            </a:r>
            <a:r>
              <a:rPr lang="en-US" smtClean="0"/>
              <a:t> </a:t>
            </a:r>
            <a:r>
              <a:rPr lang="en-US" err="1" smtClean="0"/>
              <a:t>bukan</a:t>
            </a:r>
            <a:r>
              <a:rPr lang="en-US" smtClean="0"/>
              <a:t> </a:t>
            </a:r>
            <a:r>
              <a:rPr lang="en-US" err="1" smtClean="0"/>
              <a:t>faktor</a:t>
            </a:r>
            <a:r>
              <a:rPr lang="en-US" smtClean="0"/>
              <a:t> yang </a:t>
            </a:r>
            <a:r>
              <a:rPr lang="en-US" err="1" smtClean="0"/>
              <a:t>menetukan</a:t>
            </a:r>
            <a:r>
              <a:rPr lang="en-US" smtClean="0"/>
              <a:t> </a:t>
            </a:r>
            <a:r>
              <a:rPr lang="en-US" err="1" smtClean="0"/>
              <a:t>melainkan</a:t>
            </a:r>
            <a:r>
              <a:rPr lang="en-US" smtClean="0"/>
              <a:t> </a:t>
            </a:r>
            <a:r>
              <a:rPr lang="en-US" err="1" smtClean="0"/>
              <a:t>faktor</a:t>
            </a:r>
            <a:r>
              <a:rPr lang="en-US" smtClean="0"/>
              <a:t> </a:t>
            </a:r>
            <a:r>
              <a:rPr lang="en-US" err="1" smtClean="0"/>
              <a:t>pengontrol</a:t>
            </a:r>
            <a:r>
              <a:rPr lang="en-US" smtClean="0"/>
              <a:t>, </a:t>
            </a:r>
            <a:r>
              <a:rPr lang="en-US" err="1" smtClean="0"/>
              <a:t>peluang</a:t>
            </a:r>
            <a:r>
              <a:rPr lang="en-US" smtClean="0"/>
              <a:t> </a:t>
            </a:r>
            <a:r>
              <a:rPr lang="en-US" err="1" smtClean="0"/>
              <a:t>atau</a:t>
            </a:r>
            <a:r>
              <a:rPr lang="en-US" smtClean="0"/>
              <a:t> </a:t>
            </a:r>
            <a:r>
              <a:rPr lang="en-US" err="1" smtClean="0"/>
              <a:t>kemungkinan</a:t>
            </a:r>
            <a:r>
              <a:rPr lang="en-US" smtClean="0"/>
              <a:t> </a:t>
            </a:r>
            <a:r>
              <a:rPr lang="en-US" err="1" smtClean="0"/>
              <a:t>terjadinya</a:t>
            </a:r>
            <a:r>
              <a:rPr lang="en-US" smtClean="0"/>
              <a:t> </a:t>
            </a:r>
            <a:r>
              <a:rPr lang="en-US" err="1" smtClean="0"/>
              <a:t>kegiatan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kebudayaan</a:t>
            </a:r>
            <a:r>
              <a:rPr lang="en-US" smtClean="0"/>
              <a:t> </a:t>
            </a:r>
            <a:r>
              <a:rPr lang="en-US" err="1" smtClean="0"/>
              <a:t>manusia</a:t>
            </a:r>
            <a:r>
              <a:rPr lang="en-US" smtClean="0"/>
              <a:t>. </a:t>
            </a:r>
            <a:r>
              <a:rPr lang="en-US" err="1" smtClean="0"/>
              <a:t>Tokoh</a:t>
            </a:r>
            <a:r>
              <a:rPr lang="en-US" smtClean="0"/>
              <a:t> : EC </a:t>
            </a:r>
            <a:r>
              <a:rPr lang="en-US" err="1" smtClean="0"/>
              <a:t>Semple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Paul Vidal de la </a:t>
            </a:r>
            <a:r>
              <a:rPr lang="en-US" err="1" smtClean="0"/>
              <a:t>Blache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Optimisme</a:t>
            </a:r>
            <a:r>
              <a:rPr lang="en-US" smtClean="0"/>
              <a:t> </a:t>
            </a:r>
            <a:r>
              <a:rPr lang="en-US" err="1" smtClean="0"/>
              <a:t>Teknologi</a:t>
            </a:r>
            <a:r>
              <a:rPr lang="en-US" smtClean="0"/>
              <a:t> = </a:t>
            </a:r>
            <a:r>
              <a:rPr lang="en-US" err="1" smtClean="0"/>
              <a:t>manusia</a:t>
            </a:r>
            <a:r>
              <a:rPr lang="en-US" smtClean="0"/>
              <a:t> </a:t>
            </a:r>
            <a:r>
              <a:rPr lang="en-US" err="1" smtClean="0"/>
              <a:t>adalah</a:t>
            </a:r>
            <a:r>
              <a:rPr lang="en-US" smtClean="0"/>
              <a:t> </a:t>
            </a:r>
            <a:r>
              <a:rPr lang="en-US" err="1" smtClean="0"/>
              <a:t>faktor</a:t>
            </a:r>
            <a:r>
              <a:rPr lang="en-US" smtClean="0"/>
              <a:t> </a:t>
            </a:r>
            <a:r>
              <a:rPr lang="en-US" err="1" smtClean="0"/>
              <a:t>dominan</a:t>
            </a:r>
            <a:r>
              <a:rPr lang="en-US" smtClean="0"/>
              <a:t> </a:t>
            </a:r>
            <a:r>
              <a:rPr lang="en-US" err="1" smtClean="0"/>
              <a:t>terhadap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r>
              <a:rPr lang="en-US" smtClean="0"/>
              <a:t> </a:t>
            </a:r>
          </a:p>
          <a:p>
            <a:r>
              <a:rPr lang="en-US" err="1" smtClean="0"/>
              <a:t>Ketuhanan</a:t>
            </a:r>
            <a:r>
              <a:rPr lang="en-US" smtClean="0"/>
              <a:t> = </a:t>
            </a:r>
            <a:r>
              <a:rPr lang="en-US" err="1" smtClean="0"/>
              <a:t>manusia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alam</a:t>
            </a:r>
            <a:r>
              <a:rPr lang="en-US" smtClean="0"/>
              <a:t> </a:t>
            </a:r>
            <a:r>
              <a:rPr lang="en-US" err="1" smtClean="0"/>
              <a:t>semesta</a:t>
            </a:r>
            <a:r>
              <a:rPr lang="en-US" smtClean="0"/>
              <a:t> </a:t>
            </a:r>
            <a:r>
              <a:rPr lang="en-US" err="1" smtClean="0"/>
              <a:t>diciptakan</a:t>
            </a:r>
            <a:r>
              <a:rPr lang="en-US" smtClean="0"/>
              <a:t> </a:t>
            </a:r>
            <a:r>
              <a:rPr lang="en-US" err="1" smtClean="0"/>
              <a:t>oleh</a:t>
            </a:r>
            <a:r>
              <a:rPr lang="en-US" smtClean="0"/>
              <a:t> </a:t>
            </a:r>
            <a:r>
              <a:rPr lang="en-US" err="1" smtClean="0"/>
              <a:t>Tuhan</a:t>
            </a:r>
            <a:r>
              <a:rPr lang="en-US" smtClean="0"/>
              <a:t>, </a:t>
            </a:r>
            <a:r>
              <a:rPr lang="en-US" err="1" smtClean="0"/>
              <a:t>manusia</a:t>
            </a:r>
            <a:r>
              <a:rPr lang="en-US" smtClean="0"/>
              <a:t> </a:t>
            </a:r>
            <a:r>
              <a:rPr lang="en-US" err="1" smtClean="0"/>
              <a:t>bukan</a:t>
            </a:r>
            <a:r>
              <a:rPr lang="en-US" smtClean="0"/>
              <a:t> </a:t>
            </a:r>
            <a:r>
              <a:rPr lang="en-US" err="1" smtClean="0"/>
              <a:t>penguasa</a:t>
            </a:r>
            <a:r>
              <a:rPr lang="en-US" smtClean="0"/>
              <a:t> </a:t>
            </a:r>
            <a:r>
              <a:rPr lang="en-US" err="1" smtClean="0"/>
              <a:t>alam</a:t>
            </a:r>
            <a:r>
              <a:rPr lang="en-US" smtClean="0"/>
              <a:t>, </a:t>
            </a:r>
            <a:r>
              <a:rPr lang="en-US" err="1" smtClean="0"/>
              <a:t>tapi</a:t>
            </a:r>
            <a:r>
              <a:rPr lang="en-US" smtClean="0"/>
              <a:t> </a:t>
            </a:r>
            <a:r>
              <a:rPr lang="en-US" err="1" smtClean="0"/>
              <a:t>hanya</a:t>
            </a:r>
            <a:r>
              <a:rPr lang="en-US" smtClean="0"/>
              <a:t> </a:t>
            </a:r>
            <a:r>
              <a:rPr lang="en-US" err="1" smtClean="0"/>
              <a:t>sekedar</a:t>
            </a:r>
            <a:r>
              <a:rPr lang="en-US" smtClean="0"/>
              <a:t> </a:t>
            </a:r>
            <a:r>
              <a:rPr lang="en-US" err="1" smtClean="0"/>
              <a:t>pambawa</a:t>
            </a:r>
            <a:r>
              <a:rPr lang="en-US" smtClean="0"/>
              <a:t> </a:t>
            </a:r>
            <a:r>
              <a:rPr lang="en-US" err="1" smtClean="0"/>
              <a:t>amanat</a:t>
            </a:r>
            <a:r>
              <a:rPr lang="en-US" smtClean="0"/>
              <a:t> </a:t>
            </a:r>
            <a:r>
              <a:rPr lang="en-US" err="1" smtClean="0"/>
              <a:t>di</a:t>
            </a:r>
            <a:r>
              <a:rPr lang="en-US" smtClean="0"/>
              <a:t> </a:t>
            </a:r>
            <a:r>
              <a:rPr lang="en-US" err="1" smtClean="0"/>
              <a:t>muka</a:t>
            </a:r>
            <a:r>
              <a:rPr lang="en-US" smtClean="0"/>
              <a:t> </a:t>
            </a:r>
            <a:r>
              <a:rPr lang="en-US" err="1" smtClean="0"/>
              <a:t>bumi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0034" y="264318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err="1" smtClean="0"/>
              <a:t>Apapun</a:t>
            </a:r>
            <a:r>
              <a:rPr lang="en-US" smtClean="0"/>
              <a:t> </a:t>
            </a:r>
            <a:r>
              <a:rPr lang="en-US" err="1" smtClean="0"/>
              <a:t>pahamnya</a:t>
            </a:r>
            <a:r>
              <a:rPr lang="en-US" smtClean="0"/>
              <a:t> </a:t>
            </a:r>
            <a:r>
              <a:rPr lang="en-US" err="1" smtClean="0"/>
              <a:t>manusia</a:t>
            </a:r>
            <a:r>
              <a:rPr lang="en-US" smtClean="0"/>
              <a:t> </a:t>
            </a:r>
            <a:r>
              <a:rPr lang="en-US" err="1" smtClean="0"/>
              <a:t>harus</a:t>
            </a:r>
            <a:r>
              <a:rPr lang="en-US" smtClean="0"/>
              <a:t> </a:t>
            </a:r>
            <a:r>
              <a:rPr lang="en-US" err="1" smtClean="0"/>
              <a:t>tetap</a:t>
            </a:r>
            <a:r>
              <a:rPr lang="en-US" smtClean="0"/>
              <a:t> </a:t>
            </a:r>
            <a:r>
              <a:rPr lang="en-US" err="1" smtClean="0"/>
              <a:t>melakukan</a:t>
            </a:r>
            <a:r>
              <a:rPr lang="en-US" smtClean="0"/>
              <a:t> </a:t>
            </a:r>
            <a:r>
              <a:rPr lang="en-US" err="1" smtClean="0"/>
              <a:t>perubahan</a:t>
            </a:r>
            <a:r>
              <a:rPr lang="en-US" smtClean="0"/>
              <a:t>, </a:t>
            </a:r>
            <a:r>
              <a:rPr lang="en-US" err="1" smtClean="0"/>
              <a:t>termasuk</a:t>
            </a:r>
            <a:r>
              <a:rPr lang="en-US" smtClean="0"/>
              <a:t> </a:t>
            </a:r>
            <a:r>
              <a:rPr lang="en-US" err="1" smtClean="0"/>
              <a:t>perubahan</a:t>
            </a:r>
            <a:r>
              <a:rPr lang="en-US" smtClean="0"/>
              <a:t> </a:t>
            </a:r>
            <a:r>
              <a:rPr lang="en-US" err="1" smtClean="0"/>
              <a:t>sosial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Problema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err="1" smtClean="0"/>
              <a:t>Menurut</a:t>
            </a:r>
            <a:r>
              <a:rPr lang="en-US" smtClean="0"/>
              <a:t> David L. Sill :</a:t>
            </a:r>
          </a:p>
          <a:p>
            <a:r>
              <a:rPr lang="en-US" err="1" smtClean="0"/>
              <a:t>Prejude</a:t>
            </a:r>
            <a:r>
              <a:rPr lang="en-US" smtClean="0"/>
              <a:t> (</a:t>
            </a:r>
            <a:r>
              <a:rPr lang="en-US" err="1" smtClean="0"/>
              <a:t>purbasangka</a:t>
            </a:r>
            <a:r>
              <a:rPr lang="en-US" smtClean="0"/>
              <a:t>)</a:t>
            </a:r>
          </a:p>
          <a:p>
            <a:r>
              <a:rPr lang="en-US" smtClean="0"/>
              <a:t>Peace (</a:t>
            </a:r>
            <a:r>
              <a:rPr lang="en-US" err="1" smtClean="0"/>
              <a:t>perdamaian</a:t>
            </a:r>
            <a:r>
              <a:rPr lang="en-US" smtClean="0"/>
              <a:t>)</a:t>
            </a:r>
          </a:p>
          <a:p>
            <a:r>
              <a:rPr lang="en-US" smtClean="0"/>
              <a:t>Population (</a:t>
            </a:r>
            <a:r>
              <a:rPr lang="en-US" err="1" smtClean="0"/>
              <a:t>penduduk</a:t>
            </a:r>
            <a:r>
              <a:rPr lang="en-US" smtClean="0"/>
              <a:t>)</a:t>
            </a:r>
          </a:p>
          <a:p>
            <a:r>
              <a:rPr lang="en-US" smtClean="0"/>
              <a:t>Poverty (</a:t>
            </a:r>
            <a:r>
              <a:rPr lang="en-US" err="1" smtClean="0"/>
              <a:t>kemiskinan</a:t>
            </a:r>
            <a:r>
              <a:rPr lang="en-US" smtClean="0"/>
              <a:t>)</a:t>
            </a:r>
          </a:p>
          <a:p>
            <a:r>
              <a:rPr lang="en-US" smtClean="0"/>
              <a:t>Pollution (</a:t>
            </a:r>
            <a:r>
              <a:rPr lang="en-US" err="1" smtClean="0"/>
              <a:t>pencemaran</a:t>
            </a:r>
            <a:r>
              <a:rPr lang="en-US" smtClean="0"/>
              <a:t>)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err="1" smtClean="0"/>
              <a:t>Menurut</a:t>
            </a:r>
            <a:r>
              <a:rPr lang="en-US" smtClean="0"/>
              <a:t> MIT Project team :</a:t>
            </a:r>
          </a:p>
          <a:p>
            <a:r>
              <a:rPr lang="en-US" err="1" smtClean="0"/>
              <a:t>Penduduk</a:t>
            </a:r>
            <a:endParaRPr lang="en-US" smtClean="0"/>
          </a:p>
          <a:p>
            <a:r>
              <a:rPr lang="en-US" err="1" smtClean="0"/>
              <a:t>Produksi</a:t>
            </a:r>
            <a:r>
              <a:rPr lang="en-US" smtClean="0"/>
              <a:t> </a:t>
            </a:r>
            <a:r>
              <a:rPr lang="en-US" err="1" smtClean="0"/>
              <a:t>Pertanian</a:t>
            </a:r>
            <a:endParaRPr lang="en-US" smtClean="0"/>
          </a:p>
          <a:p>
            <a:r>
              <a:rPr lang="en-US" err="1" smtClean="0"/>
              <a:t>Sumber</a:t>
            </a:r>
            <a:r>
              <a:rPr lang="en-US" smtClean="0"/>
              <a:t> </a:t>
            </a:r>
            <a:r>
              <a:rPr lang="en-US" err="1" smtClean="0"/>
              <a:t>daya</a:t>
            </a:r>
            <a:r>
              <a:rPr lang="en-US" smtClean="0"/>
              <a:t> </a:t>
            </a:r>
            <a:r>
              <a:rPr lang="en-US" err="1" smtClean="0"/>
              <a:t>Alam</a:t>
            </a:r>
            <a:endParaRPr lang="en-US" smtClean="0"/>
          </a:p>
          <a:p>
            <a:r>
              <a:rPr lang="en-US" err="1" smtClean="0"/>
              <a:t>Produksi</a:t>
            </a:r>
            <a:r>
              <a:rPr lang="en-US" smtClean="0"/>
              <a:t> </a:t>
            </a:r>
            <a:r>
              <a:rPr lang="en-US" err="1" smtClean="0"/>
              <a:t>Industri</a:t>
            </a:r>
            <a:endParaRPr lang="en-US" smtClean="0"/>
          </a:p>
          <a:p>
            <a:r>
              <a:rPr lang="en-US" err="1" smtClean="0"/>
              <a:t>Polusi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0034" y="278605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err="1" smtClean="0"/>
              <a:t>Meningkatkan</a:t>
            </a:r>
            <a:r>
              <a:rPr lang="en-US" smtClean="0"/>
              <a:t> </a:t>
            </a:r>
            <a:r>
              <a:rPr lang="en-US" err="1" smtClean="0"/>
              <a:t>taraf</a:t>
            </a:r>
            <a:r>
              <a:rPr lang="en-US" smtClean="0"/>
              <a:t> </a:t>
            </a:r>
            <a:r>
              <a:rPr lang="en-US" err="1" smtClean="0"/>
              <a:t>hidup</a:t>
            </a:r>
            <a:r>
              <a:rPr lang="en-US" smtClean="0"/>
              <a:t> </a:t>
            </a:r>
            <a:r>
              <a:rPr lang="en-US" err="1" smtClean="0"/>
              <a:t>manusia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r>
              <a:rPr lang="en-US" smtClean="0"/>
              <a:t> </a:t>
            </a:r>
            <a:r>
              <a:rPr lang="en-US" err="1" smtClean="0"/>
              <a:t>sosial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28670"/>
            <a:ext cx="8401080" cy="107157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Korelasi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Manusia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Lingkungan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r>
              <a:rPr lang="en-US" b="1" dirty="0" err="1" smtClean="0"/>
              <a:t>Ekologi</a:t>
            </a:r>
            <a:r>
              <a:rPr lang="en-US" b="1" dirty="0" smtClean="0"/>
              <a:t> -&gt; </a:t>
            </a:r>
            <a:r>
              <a:rPr lang="en-US" sz="3200" b="1" i="1" dirty="0" err="1" smtClean="0"/>
              <a:t>oikos</a:t>
            </a:r>
            <a:r>
              <a:rPr lang="en-US" sz="3200" b="1" dirty="0" smtClean="0"/>
              <a:t> = </a:t>
            </a:r>
            <a:r>
              <a:rPr lang="en-US" sz="3200" b="1" dirty="0" err="1" smtClean="0"/>
              <a:t>rumah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tangga</a:t>
            </a:r>
            <a:endParaRPr lang="en-US" sz="3200" b="1" dirty="0" smtClean="0"/>
          </a:p>
          <a:p>
            <a:pPr lvl="4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sz="3200" b="1" i="1" dirty="0" smtClean="0"/>
              <a:t>logos</a:t>
            </a:r>
            <a:r>
              <a:rPr lang="en-US" sz="3200" b="1" dirty="0" smtClean="0"/>
              <a:t> = </a:t>
            </a:r>
            <a:r>
              <a:rPr lang="en-US" sz="3200" b="1" dirty="0" err="1" smtClean="0"/>
              <a:t>ilmu</a:t>
            </a:r>
            <a:endParaRPr lang="en-US" sz="3200" b="1" dirty="0" smtClean="0"/>
          </a:p>
          <a:p>
            <a:pPr lvl="4">
              <a:buFont typeface="Wingdings"/>
              <a:buChar char="à"/>
            </a:pPr>
            <a:r>
              <a:rPr lang="en-US" sz="3200" b="1" dirty="0" err="1" smtClean="0">
                <a:sym typeface="Wingdings" pitchFamily="2" charset="2"/>
              </a:rPr>
              <a:t>Ilmu</a:t>
            </a:r>
            <a:r>
              <a:rPr lang="en-US" sz="3200" b="1" dirty="0" smtClean="0">
                <a:sym typeface="Wingdings" pitchFamily="2" charset="2"/>
              </a:rPr>
              <a:t> </a:t>
            </a:r>
            <a:r>
              <a:rPr lang="en-US" sz="3200" b="1" dirty="0" err="1" smtClean="0">
                <a:sym typeface="Wingdings" pitchFamily="2" charset="2"/>
              </a:rPr>
              <a:t>kerumahtanggaan</a:t>
            </a:r>
            <a:endParaRPr lang="en-US" sz="3200" b="1" dirty="0" smtClean="0">
              <a:sym typeface="Wingdings" pitchFamily="2" charset="2"/>
            </a:endParaRPr>
          </a:p>
          <a:p>
            <a:pPr lvl="4">
              <a:buNone/>
            </a:pPr>
            <a:endParaRPr lang="en-US" sz="3200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Ilmu</a:t>
            </a:r>
            <a:r>
              <a:rPr lang="en-US" b="1" dirty="0" smtClean="0"/>
              <a:t> yang </a:t>
            </a:r>
            <a:r>
              <a:rPr lang="en-US" b="1" dirty="0" err="1" smtClean="0"/>
              <a:t>mempelajari</a:t>
            </a:r>
            <a:r>
              <a:rPr lang="en-US" b="1" dirty="0" smtClean="0"/>
              <a:t> </a:t>
            </a: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timbal</a:t>
            </a:r>
            <a:r>
              <a:rPr lang="en-US" b="1" dirty="0" smtClean="0"/>
              <a:t> </a:t>
            </a:r>
            <a:r>
              <a:rPr lang="en-US" b="1" dirty="0" err="1" smtClean="0"/>
              <a:t>balik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lingkungannya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Teori</a:t>
            </a:r>
            <a:r>
              <a:rPr lang="en-US" smtClean="0"/>
              <a:t> </a:t>
            </a:r>
            <a:r>
              <a:rPr lang="en-US" err="1" smtClean="0"/>
              <a:t>Modernisasi</a:t>
            </a:r>
            <a:r>
              <a:rPr lang="en-US" smtClean="0"/>
              <a:t> : </a:t>
            </a:r>
            <a:r>
              <a:rPr lang="en-US" err="1" smtClean="0"/>
              <a:t>Kualitas</a:t>
            </a:r>
            <a:r>
              <a:rPr lang="en-US" smtClean="0"/>
              <a:t> </a:t>
            </a:r>
            <a:r>
              <a:rPr lang="en-US" err="1" smtClean="0"/>
              <a:t>hidup</a:t>
            </a:r>
            <a:r>
              <a:rPr lang="en-US" smtClean="0"/>
              <a:t> </a:t>
            </a:r>
            <a:r>
              <a:rPr lang="en-US" err="1" smtClean="0"/>
              <a:t>manusia</a:t>
            </a:r>
            <a:r>
              <a:rPr lang="en-US" smtClean="0"/>
              <a:t> </a:t>
            </a:r>
            <a:r>
              <a:rPr lang="en-US" err="1" smtClean="0"/>
              <a:t>ditentukan</a:t>
            </a:r>
            <a:r>
              <a:rPr lang="en-US" smtClean="0"/>
              <a:t> </a:t>
            </a:r>
            <a:r>
              <a:rPr lang="en-US" err="1" smtClean="0"/>
              <a:t>karakter</a:t>
            </a:r>
            <a:r>
              <a:rPr lang="en-US" smtClean="0"/>
              <a:t> mental </a:t>
            </a:r>
            <a:r>
              <a:rPr lang="en-US" err="1" smtClean="0"/>
              <a:t>psikologis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sosial</a:t>
            </a:r>
            <a:r>
              <a:rPr lang="en-US" smtClean="0"/>
              <a:t> </a:t>
            </a:r>
            <a:r>
              <a:rPr lang="en-US" err="1" smtClean="0"/>
              <a:t>budayanya</a:t>
            </a:r>
            <a:r>
              <a:rPr lang="en-US" smtClean="0"/>
              <a:t> </a:t>
            </a:r>
            <a:r>
              <a:rPr lang="en-US" err="1" smtClean="0"/>
              <a:t>sendiri</a:t>
            </a:r>
            <a:endParaRPr lang="en-US" smtClean="0"/>
          </a:p>
          <a:p>
            <a:r>
              <a:rPr lang="en-US" err="1" smtClean="0"/>
              <a:t>Teori</a:t>
            </a:r>
            <a:r>
              <a:rPr lang="en-US" smtClean="0"/>
              <a:t> Human Capital : </a:t>
            </a:r>
            <a:r>
              <a:rPr lang="en-US" err="1" smtClean="0"/>
              <a:t>lingkungan</a:t>
            </a:r>
            <a:r>
              <a:rPr lang="en-US" smtClean="0"/>
              <a:t> </a:t>
            </a:r>
            <a:r>
              <a:rPr lang="en-US" err="1" smtClean="0"/>
              <a:t>sosial</a:t>
            </a:r>
            <a:r>
              <a:rPr lang="en-US" smtClean="0"/>
              <a:t> </a:t>
            </a:r>
            <a:r>
              <a:rPr lang="en-US" err="1" smtClean="0"/>
              <a:t>tergantung</a:t>
            </a:r>
            <a:r>
              <a:rPr lang="en-US" smtClean="0"/>
              <a:t> </a:t>
            </a:r>
            <a:r>
              <a:rPr lang="en-US" err="1" smtClean="0"/>
              <a:t>penguasaan</a:t>
            </a:r>
            <a:r>
              <a:rPr lang="en-US" smtClean="0"/>
              <a:t> IPTEK </a:t>
            </a:r>
            <a:r>
              <a:rPr lang="en-US" err="1" smtClean="0"/>
              <a:t>warga</a:t>
            </a:r>
            <a:r>
              <a:rPr lang="en-US" smtClean="0"/>
              <a:t> </a:t>
            </a:r>
            <a:r>
              <a:rPr lang="en-US" err="1" smtClean="0"/>
              <a:t>masyarakat</a:t>
            </a:r>
            <a:r>
              <a:rPr lang="en-US" smtClean="0"/>
              <a:t> </a:t>
            </a:r>
            <a:r>
              <a:rPr lang="en-US" err="1" smtClean="0"/>
              <a:t>di</a:t>
            </a:r>
            <a:r>
              <a:rPr lang="en-US" smtClean="0"/>
              <a:t> </a:t>
            </a:r>
            <a:r>
              <a:rPr lang="en-US" err="1" smtClean="0"/>
              <a:t>samping</a:t>
            </a:r>
            <a:r>
              <a:rPr lang="en-US" smtClean="0"/>
              <a:t> mental, </a:t>
            </a:r>
            <a:r>
              <a:rPr lang="en-US" err="1" smtClean="0"/>
              <a:t>psikologis</a:t>
            </a:r>
            <a:r>
              <a:rPr lang="en-US" smtClean="0"/>
              <a:t>,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sosial</a:t>
            </a:r>
            <a:r>
              <a:rPr lang="en-US" smtClean="0"/>
              <a:t> </a:t>
            </a:r>
            <a:r>
              <a:rPr lang="en-US" err="1" smtClean="0"/>
              <a:t>budaya</a:t>
            </a: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Teori</a:t>
            </a:r>
            <a:r>
              <a:rPr lang="en-US" smtClean="0"/>
              <a:t> Dependency : </a:t>
            </a:r>
            <a:r>
              <a:rPr lang="en-US" err="1" smtClean="0"/>
              <a:t>keterbelakangan</a:t>
            </a:r>
            <a:r>
              <a:rPr lang="en-US" smtClean="0"/>
              <a:t> </a:t>
            </a:r>
            <a:r>
              <a:rPr lang="en-US" err="1" smtClean="0"/>
              <a:t>disebabkan</a:t>
            </a:r>
            <a:r>
              <a:rPr lang="en-US" smtClean="0"/>
              <a:t> </a:t>
            </a:r>
            <a:r>
              <a:rPr lang="en-US" err="1" smtClean="0"/>
              <a:t>pihak</a:t>
            </a:r>
            <a:r>
              <a:rPr lang="en-US" smtClean="0"/>
              <a:t> </a:t>
            </a:r>
            <a:r>
              <a:rPr lang="en-US" err="1" smtClean="0"/>
              <a:t>luar</a:t>
            </a:r>
            <a:r>
              <a:rPr lang="en-US" smtClean="0"/>
              <a:t>, </a:t>
            </a:r>
            <a:r>
              <a:rPr lang="en-US" err="1" smtClean="0"/>
              <a:t>oleh</a:t>
            </a:r>
            <a:r>
              <a:rPr lang="en-US" smtClean="0"/>
              <a:t> </a:t>
            </a:r>
            <a:r>
              <a:rPr lang="en-US" err="1" smtClean="0"/>
              <a:t>karena</a:t>
            </a:r>
            <a:r>
              <a:rPr lang="en-US" smtClean="0"/>
              <a:t> </a:t>
            </a:r>
            <a:r>
              <a:rPr lang="en-US" err="1" smtClean="0"/>
              <a:t>itu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r>
              <a:rPr lang="en-US" smtClean="0"/>
              <a:t> </a:t>
            </a:r>
            <a:r>
              <a:rPr lang="en-US" err="1" smtClean="0"/>
              <a:t>sosial</a:t>
            </a:r>
            <a:r>
              <a:rPr lang="en-US" smtClean="0"/>
              <a:t> </a:t>
            </a:r>
            <a:r>
              <a:rPr lang="en-US" err="1" smtClean="0"/>
              <a:t>harus</a:t>
            </a:r>
            <a:r>
              <a:rPr lang="en-US" smtClean="0"/>
              <a:t> </a:t>
            </a:r>
            <a:r>
              <a:rPr lang="en-US" err="1" smtClean="0"/>
              <a:t>dilakukan</a:t>
            </a:r>
            <a:r>
              <a:rPr lang="en-US" smtClean="0"/>
              <a:t> </a:t>
            </a:r>
            <a:r>
              <a:rPr lang="en-US" err="1" smtClean="0"/>
              <a:t>atas</a:t>
            </a:r>
            <a:r>
              <a:rPr lang="en-US" smtClean="0"/>
              <a:t> </a:t>
            </a:r>
            <a:r>
              <a:rPr lang="en-US" err="1" smtClean="0"/>
              <a:t>dasar</a:t>
            </a:r>
            <a:r>
              <a:rPr lang="en-US" smtClean="0"/>
              <a:t> </a:t>
            </a:r>
            <a:r>
              <a:rPr lang="en-US" err="1" smtClean="0"/>
              <a:t>kemampuannya</a:t>
            </a:r>
            <a:r>
              <a:rPr lang="en-US" smtClean="0"/>
              <a:t> </a:t>
            </a:r>
            <a:r>
              <a:rPr lang="en-US" err="1" smtClean="0"/>
              <a:t>sendiri</a:t>
            </a:r>
            <a:endParaRPr lang="en-US" smtClean="0"/>
          </a:p>
          <a:p>
            <a:r>
              <a:rPr lang="en-US" err="1" smtClean="0"/>
              <a:t>Teori</a:t>
            </a:r>
            <a:r>
              <a:rPr lang="en-US" smtClean="0"/>
              <a:t> </a:t>
            </a:r>
            <a:r>
              <a:rPr lang="en-US" err="1" smtClean="0"/>
              <a:t>Determinisme</a:t>
            </a:r>
            <a:r>
              <a:rPr lang="en-US" smtClean="0"/>
              <a:t> </a:t>
            </a:r>
            <a:r>
              <a:rPr lang="en-US" err="1" smtClean="0"/>
              <a:t>Geografi</a:t>
            </a:r>
            <a:r>
              <a:rPr lang="en-US" smtClean="0"/>
              <a:t> : </a:t>
            </a:r>
            <a:r>
              <a:rPr lang="en-US" err="1" smtClean="0"/>
              <a:t>kondisi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r>
              <a:rPr lang="en-US" smtClean="0"/>
              <a:t> </a:t>
            </a:r>
            <a:r>
              <a:rPr lang="en-US" err="1" smtClean="0"/>
              <a:t>geografis</a:t>
            </a:r>
            <a:r>
              <a:rPr lang="en-US" smtClean="0"/>
              <a:t> </a:t>
            </a:r>
            <a:r>
              <a:rPr lang="en-US" err="1" smtClean="0"/>
              <a:t>menentukan</a:t>
            </a:r>
            <a:r>
              <a:rPr lang="en-US" smtClean="0"/>
              <a:t> </a:t>
            </a:r>
            <a:r>
              <a:rPr lang="en-US" err="1" smtClean="0"/>
              <a:t>corak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kualitas</a:t>
            </a:r>
            <a:r>
              <a:rPr lang="en-US" smtClean="0"/>
              <a:t> </a:t>
            </a:r>
            <a:r>
              <a:rPr lang="en-US" err="1" smtClean="0"/>
              <a:t>hidup</a:t>
            </a:r>
            <a:r>
              <a:rPr lang="en-US" smtClean="0"/>
              <a:t> </a:t>
            </a:r>
            <a:r>
              <a:rPr lang="en-US" err="1" smtClean="0"/>
              <a:t>manusia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Kesimpulan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 smtClean="0"/>
              <a:t>Manusia</a:t>
            </a:r>
            <a:r>
              <a:rPr lang="en-US" smtClean="0"/>
              <a:t> </a:t>
            </a:r>
            <a:r>
              <a:rPr lang="en-US" err="1" smtClean="0"/>
              <a:t>dengan</a:t>
            </a:r>
            <a:r>
              <a:rPr lang="en-US" smtClean="0"/>
              <a:t> </a:t>
            </a:r>
            <a:r>
              <a:rPr lang="en-US" err="1" smtClean="0"/>
              <a:t>kecerdasan</a:t>
            </a:r>
            <a:r>
              <a:rPr lang="en-US" smtClean="0"/>
              <a:t> yang </a:t>
            </a:r>
            <a:r>
              <a:rPr lang="en-US" err="1" smtClean="0"/>
              <a:t>dimilikinya</a:t>
            </a:r>
            <a:r>
              <a:rPr lang="en-US" smtClean="0"/>
              <a:t>, </a:t>
            </a:r>
            <a:r>
              <a:rPr lang="en-US" err="1" smtClean="0"/>
              <a:t>serta</a:t>
            </a:r>
            <a:r>
              <a:rPr lang="en-US" smtClean="0"/>
              <a:t> </a:t>
            </a:r>
            <a:r>
              <a:rPr lang="en-US" err="1" smtClean="0"/>
              <a:t>pengaruh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r>
              <a:rPr lang="en-US" smtClean="0"/>
              <a:t> </a:t>
            </a:r>
            <a:r>
              <a:rPr lang="en-US" err="1" smtClean="0"/>
              <a:t>akan</a:t>
            </a:r>
            <a:r>
              <a:rPr lang="en-US" smtClean="0"/>
              <a:t> </a:t>
            </a:r>
            <a:r>
              <a:rPr lang="en-US" err="1" smtClean="0"/>
              <a:t>menyebabkan</a:t>
            </a:r>
            <a:r>
              <a:rPr lang="en-US" smtClean="0"/>
              <a:t> </a:t>
            </a:r>
            <a:r>
              <a:rPr lang="en-US" err="1" smtClean="0"/>
              <a:t>evolusi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pemikiran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menyebabkan</a:t>
            </a:r>
            <a:r>
              <a:rPr lang="en-US" smtClean="0"/>
              <a:t> </a:t>
            </a:r>
            <a:r>
              <a:rPr lang="en-US" err="1" smtClean="0"/>
              <a:t>terjadinya</a:t>
            </a:r>
            <a:r>
              <a:rPr lang="en-US" smtClean="0"/>
              <a:t> </a:t>
            </a:r>
            <a:r>
              <a:rPr lang="en-US" err="1" smtClean="0"/>
              <a:t>perkembangan</a:t>
            </a:r>
            <a:r>
              <a:rPr lang="en-US" smtClean="0"/>
              <a:t> </a:t>
            </a:r>
            <a:r>
              <a:rPr lang="en-US" err="1" smtClean="0"/>
              <a:t>peradaban</a:t>
            </a:r>
            <a:r>
              <a:rPr lang="en-US" smtClean="0"/>
              <a:t> </a:t>
            </a:r>
            <a:r>
              <a:rPr lang="en-US" err="1" smtClean="0"/>
              <a:t>sehinggan</a:t>
            </a:r>
            <a:r>
              <a:rPr lang="en-US" smtClean="0"/>
              <a:t> IPTEK </a:t>
            </a:r>
            <a:r>
              <a:rPr lang="en-US" err="1" smtClean="0"/>
              <a:t>semakin</a:t>
            </a:r>
            <a:r>
              <a:rPr lang="en-US" smtClean="0"/>
              <a:t> </a:t>
            </a:r>
            <a:r>
              <a:rPr lang="en-US" err="1" smtClean="0"/>
              <a:t>maju</a:t>
            </a:r>
            <a:r>
              <a:rPr lang="en-US" smtClean="0"/>
              <a:t>. </a:t>
            </a:r>
            <a:r>
              <a:rPr lang="en-US" err="1" smtClean="0"/>
              <a:t>Kemajuan</a:t>
            </a:r>
            <a:r>
              <a:rPr lang="en-US" smtClean="0"/>
              <a:t> IPTEK </a:t>
            </a:r>
            <a:r>
              <a:rPr lang="en-US" err="1" smtClean="0"/>
              <a:t>ini</a:t>
            </a:r>
            <a:r>
              <a:rPr lang="en-US" smtClean="0"/>
              <a:t> </a:t>
            </a:r>
            <a:r>
              <a:rPr lang="en-US" err="1" smtClean="0"/>
              <a:t>akan</a:t>
            </a:r>
            <a:r>
              <a:rPr lang="en-US" smtClean="0"/>
              <a:t> </a:t>
            </a:r>
            <a:r>
              <a:rPr lang="en-US" err="1" smtClean="0"/>
              <a:t>membawa</a:t>
            </a:r>
            <a:r>
              <a:rPr lang="en-US" smtClean="0"/>
              <a:t> </a:t>
            </a:r>
            <a:r>
              <a:rPr lang="en-US" err="1" smtClean="0"/>
              <a:t>berbagai</a:t>
            </a:r>
            <a:r>
              <a:rPr lang="en-US" smtClean="0"/>
              <a:t> </a:t>
            </a:r>
            <a:r>
              <a:rPr lang="en-US" err="1" smtClean="0"/>
              <a:t>dampak</a:t>
            </a:r>
            <a:r>
              <a:rPr lang="en-US" smtClean="0"/>
              <a:t> </a:t>
            </a:r>
            <a:r>
              <a:rPr lang="en-US" err="1" smtClean="0"/>
              <a:t>bagi</a:t>
            </a:r>
            <a:r>
              <a:rPr lang="en-US" smtClean="0"/>
              <a:t> </a:t>
            </a:r>
            <a:r>
              <a:rPr lang="en-US" err="1" smtClean="0"/>
              <a:t>lingkungan</a:t>
            </a:r>
            <a:r>
              <a:rPr lang="en-US" smtClean="0"/>
              <a:t> </a:t>
            </a:r>
            <a:r>
              <a:rPr lang="en-US" err="1" smtClean="0"/>
              <a:t>manusia</a:t>
            </a:r>
            <a:r>
              <a:rPr lang="en-US" smtClean="0"/>
              <a:t>. </a:t>
            </a:r>
            <a:r>
              <a:rPr lang="en-US" err="1" smtClean="0"/>
              <a:t>Sehingga</a:t>
            </a:r>
            <a:r>
              <a:rPr lang="en-US" smtClean="0"/>
              <a:t> </a:t>
            </a:r>
            <a:r>
              <a:rPr lang="en-US" err="1" smtClean="0"/>
              <a:t>manusia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alam</a:t>
            </a:r>
            <a:r>
              <a:rPr lang="en-US" smtClean="0"/>
              <a:t> </a:t>
            </a:r>
            <a:r>
              <a:rPr lang="en-US" err="1" smtClean="0"/>
              <a:t>adalah</a:t>
            </a:r>
            <a:r>
              <a:rPr lang="en-US" smtClean="0"/>
              <a:t> </a:t>
            </a:r>
            <a:r>
              <a:rPr lang="en-US" err="1" smtClean="0"/>
              <a:t>sesuatu</a:t>
            </a:r>
            <a:r>
              <a:rPr lang="en-US" smtClean="0"/>
              <a:t> yang </a:t>
            </a:r>
            <a:r>
              <a:rPr lang="en-US" err="1" smtClean="0"/>
              <a:t>sudah</a:t>
            </a:r>
            <a:r>
              <a:rPr lang="en-US" smtClean="0"/>
              <a:t> </a:t>
            </a:r>
            <a:r>
              <a:rPr lang="en-US" err="1" smtClean="0"/>
              <a:t>terintegrasi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tidak</a:t>
            </a:r>
            <a:r>
              <a:rPr lang="en-US" smtClean="0"/>
              <a:t> </a:t>
            </a:r>
            <a:r>
              <a:rPr lang="en-US" err="1" smtClean="0"/>
              <a:t>bisa</a:t>
            </a:r>
            <a:r>
              <a:rPr lang="en-US" smtClean="0"/>
              <a:t> </a:t>
            </a:r>
            <a:r>
              <a:rPr lang="en-US" err="1" smtClean="0"/>
              <a:t>dipisahkan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225536"/>
          </a:xfrm>
        </p:spPr>
        <p:txBody>
          <a:bodyPr>
            <a:normAutofit/>
          </a:bodyPr>
          <a:lstStyle/>
          <a:p>
            <a:r>
              <a:rPr lang="en-US" dirty="0" smtClean="0"/>
              <a:t>DAFTAR 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2428892"/>
          </a:xfrm>
        </p:spPr>
        <p:txBody>
          <a:bodyPr/>
          <a:lstStyle/>
          <a:p>
            <a:pPr algn="ctr">
              <a:buNone/>
            </a:pPr>
            <a:r>
              <a:rPr lang="en-US" sz="4000" dirty="0" err="1" smtClean="0"/>
              <a:t>Pertanyaan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BAB 4</a:t>
            </a:r>
          </a:p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syarat-syarat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bermasyarakat</a:t>
            </a:r>
            <a:r>
              <a:rPr lang="en-US" dirty="0" smtClean="0"/>
              <a:t> ? </a:t>
            </a: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!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596" y="4143380"/>
            <a:ext cx="8229600" cy="2328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Pertanyaan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BAB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Bagaimana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hubungan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manusia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moral,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kehidupan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sehari-hari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2286016"/>
          </a:xfrm>
        </p:spPr>
        <p:txBody>
          <a:bodyPr/>
          <a:lstStyle/>
          <a:p>
            <a:pPr algn="ctr">
              <a:buNone/>
            </a:pPr>
            <a:r>
              <a:rPr lang="en-US" sz="4000" dirty="0" err="1" smtClean="0"/>
              <a:t>Pertanyaan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BAB 6</a:t>
            </a:r>
          </a:p>
          <a:p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keragaman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Indonesia !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3357562"/>
            <a:ext cx="8229600" cy="247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Pertanyaan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BAB 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bagaimana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pengaruh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kemajuan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sains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terhadap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kehidupan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manusia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Ekosistem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Faktor-faktor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Ekosistem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 smtClean="0"/>
              <a:t>Sumber</a:t>
            </a:r>
            <a:r>
              <a:rPr lang="en-US" smtClean="0"/>
              <a:t> </a:t>
            </a:r>
            <a:r>
              <a:rPr lang="en-US" err="1" smtClean="0"/>
              <a:t>Daya</a:t>
            </a:r>
            <a:r>
              <a:rPr lang="en-US" smtClean="0"/>
              <a:t> </a:t>
            </a:r>
            <a:r>
              <a:rPr lang="en-US" err="1" smtClean="0"/>
              <a:t>Alam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Penggunaan</a:t>
            </a:r>
            <a:r>
              <a:rPr lang="en-US" smtClean="0"/>
              <a:t> SDA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1093</Words>
  <Application>Microsoft Office PowerPoint</Application>
  <PresentationFormat>On-screen Show (4:3)</PresentationFormat>
  <Paragraphs>199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Pengertian Manusia </vt:lpstr>
      <vt:lpstr>Pengertian Lingkungan</vt:lpstr>
      <vt:lpstr>Korelasi antara Manusia dengan Lingkungan</vt:lpstr>
      <vt:lpstr>Ekosistem</vt:lpstr>
      <vt:lpstr>Faktor-faktor dalam Ekosistem</vt:lpstr>
      <vt:lpstr>Pengaruh Manusia pada Alam</vt:lpstr>
      <vt:lpstr>Sumber Daya Alam</vt:lpstr>
      <vt:lpstr>Penggunaan SDA</vt:lpstr>
      <vt:lpstr>Pertanian dan Tanah</vt:lpstr>
      <vt:lpstr>Hutan</vt:lpstr>
      <vt:lpstr>Usaha Pemerintah Meningkatkan Produksi Hutan :</vt:lpstr>
      <vt:lpstr>Air</vt:lpstr>
      <vt:lpstr>Bahan Tambang</vt:lpstr>
      <vt:lpstr>Permasalahan yang Timbul</vt:lpstr>
      <vt:lpstr>Banjir</vt:lpstr>
      <vt:lpstr>Pencemaran</vt:lpstr>
      <vt:lpstr>Penebangan Liar</vt:lpstr>
      <vt:lpstr>IPTEK dan Kelestarian Hidup</vt:lpstr>
      <vt:lpstr>Pandangan Baru terhadap Lingkungan</vt:lpstr>
      <vt:lpstr>Pemanasan Global</vt:lpstr>
      <vt:lpstr>Dampak Pemanasan Global</vt:lpstr>
      <vt:lpstr>Dampak Perkembangan IPTEK dan Perubahan Sosial Ekonomi terhadap Masalah Lingkungan Hidup</vt:lpstr>
      <vt:lpstr>Pengaruh IPTEK bagi Lingkungan</vt:lpstr>
      <vt:lpstr>Dampak Positif</vt:lpstr>
      <vt:lpstr>Dampak Negatif</vt:lpstr>
      <vt:lpstr>Manusia dan Lingkungan Sosial Budaya</vt:lpstr>
      <vt:lpstr>Kecerdasan</vt:lpstr>
      <vt:lpstr>Intelegensi menurut Howard Gardner</vt:lpstr>
      <vt:lpstr>Pengaruh Kecerdasan dan Lingkungan</vt:lpstr>
      <vt:lpstr>The Third Wafe (by Alfin Toffler)</vt:lpstr>
      <vt:lpstr>Dasar Pembentukan Kehidupan Sosial</vt:lpstr>
      <vt:lpstr>Proses Perkembangan Kebudayaan</vt:lpstr>
      <vt:lpstr>Paham tentang Hubungan Manusia dan Lingkungan</vt:lpstr>
      <vt:lpstr>Slide 35</vt:lpstr>
      <vt:lpstr>Apapun pahamnya manusia harus tetap melakukan perubahan, termasuk perubahan sosial</vt:lpstr>
      <vt:lpstr>Problema Lingkungan</vt:lpstr>
      <vt:lpstr>Slide 38</vt:lpstr>
      <vt:lpstr>Meningkatkan taraf hidup manusia dalam lingkungan sosial</vt:lpstr>
      <vt:lpstr>Slide 40</vt:lpstr>
      <vt:lpstr>Slide 41</vt:lpstr>
      <vt:lpstr>Kesimpulan</vt:lpstr>
      <vt:lpstr>DAFTAR PERTANYAAN</vt:lpstr>
      <vt:lpstr>Slide 44</vt:lpstr>
    </vt:vector>
  </TitlesOfParts>
  <Company>LiteOS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Manusia dan Lingkungan</dc:title>
  <dc:creator>Adhi Wie</dc:creator>
  <cp:lastModifiedBy>Kristin</cp:lastModifiedBy>
  <cp:revision>110</cp:revision>
  <dcterms:created xsi:type="dcterms:W3CDTF">2009-10-31T11:33:03Z</dcterms:created>
  <dcterms:modified xsi:type="dcterms:W3CDTF">2011-05-26T09:41:56Z</dcterms:modified>
</cp:coreProperties>
</file>