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E99BC9-D80C-4AB6-A92B-1DA1FE24EBE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DCE24B-8DFD-48B9-8182-AD1FA27DC3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Berlin Sans FB Demi" pitchFamily="34" charset="0"/>
              </a:rPr>
              <a:t>DASAR-DASAR METODOLOGI PENELITIAN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 lnSpcReduction="10000"/>
          </a:bodyPr>
          <a:lstStyle/>
          <a:p>
            <a:pPr marL="465138" indent="-404813" algn="just">
              <a:buFont typeface="+mj-lt"/>
              <a:buAutoNum type="arabicPeriod" startAt="3"/>
              <a:tabLst>
                <a:tab pos="465138" algn="l"/>
              </a:tabLst>
            </a:pPr>
            <a:r>
              <a:rPr lang="en-US" sz="3200" b="1" dirty="0" smtClean="0"/>
              <a:t>TUJUAN DAN KEGUNAAN PENELITIAN PENDIDIKAN</a:t>
            </a:r>
          </a:p>
          <a:p>
            <a:pPr marL="465138" indent="-355600" algn="just">
              <a:buNone/>
              <a:tabLst>
                <a:tab pos="465138" algn="l"/>
              </a:tabLst>
            </a:pPr>
            <a:endParaRPr lang="en-US" sz="3200" b="1" dirty="0" smtClean="0"/>
          </a:p>
          <a:p>
            <a:pPr marL="465138" indent="-40481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  <a:tabLst>
                <a:tab pos="465138" algn="l"/>
              </a:tabLst>
            </a:pPr>
            <a:r>
              <a:rPr lang="en-US" sz="3200" dirty="0" err="1" smtClean="0"/>
              <a:t>Tujuan</a:t>
            </a: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/>
            </a:pPr>
            <a:r>
              <a:rPr lang="en-US" sz="3200" dirty="0" err="1" smtClean="0"/>
              <a:t>Menemukan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, </a:t>
            </a:r>
            <a:r>
              <a:rPr lang="en-US" sz="3200" dirty="0" err="1" smtClean="0"/>
              <a:t>teori</a:t>
            </a:r>
            <a:r>
              <a:rPr lang="en-US" sz="3200" dirty="0" smtClean="0"/>
              <a:t>,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dalih</a:t>
            </a:r>
            <a:r>
              <a:rPr lang="en-US" sz="3200" dirty="0" smtClean="0"/>
              <a:t> </a:t>
            </a:r>
            <a:r>
              <a:rPr lang="en-US" sz="3200" dirty="0" err="1" smtClean="0"/>
              <a:t>generalisasi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memodifikasi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lama.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memperkokoh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generalisasi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pPr marL="574675" indent="-514350" algn="just">
              <a:buClr>
                <a:schemeClr val="accent5">
                  <a:lumMod val="75000"/>
                </a:schemeClr>
              </a:buClr>
              <a:buFont typeface="+mj-lt"/>
              <a:buAutoNum type="alphaLcPeriod" startAt="2"/>
            </a:pPr>
            <a:r>
              <a:rPr lang="en-US" sz="3200" dirty="0" err="1" smtClean="0"/>
              <a:t>Kegunaan</a:t>
            </a:r>
            <a:endParaRPr lang="en-US" sz="3200" dirty="0" smtClean="0"/>
          </a:p>
          <a:p>
            <a:pPr marL="574675" indent="-514350" algn="just">
              <a:buClr>
                <a:schemeClr val="accent5">
                  <a:lumMod val="75000"/>
                </a:schemeClr>
              </a:buCl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dijadikan</a:t>
            </a:r>
            <a:r>
              <a:rPr lang="en-US" sz="3200" dirty="0" smtClean="0"/>
              <a:t>: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/>
            </a:pPr>
            <a:r>
              <a:rPr lang="en-US" sz="3200" dirty="0" err="1" smtClean="0"/>
              <a:t>Peta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/>
            </a:pPr>
            <a:r>
              <a:rPr lang="en-US" sz="3200" dirty="0" err="1" smtClean="0"/>
              <a:t>Sarana</a:t>
            </a:r>
            <a:r>
              <a:rPr lang="en-US" sz="3200" dirty="0" smtClean="0"/>
              <a:t> </a:t>
            </a:r>
            <a:r>
              <a:rPr lang="en-US" sz="3200" dirty="0" err="1" smtClean="0"/>
              <a:t>diagnosa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/>
            </a:pPr>
            <a:r>
              <a:rPr lang="en-US" sz="3200" dirty="0" err="1" smtClean="0"/>
              <a:t>Sarana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menyusun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i="1" dirty="0" smtClean="0"/>
              <a:t>(policy).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/>
            </a:pP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melukiskan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pembiayaan</a:t>
            </a:r>
            <a:r>
              <a:rPr lang="en-US" sz="3200" dirty="0" smtClean="0"/>
              <a:t>, </a:t>
            </a:r>
            <a:r>
              <a:rPr lang="en-US" sz="3200" dirty="0" err="1" smtClean="0"/>
              <a:t>peralatan</a:t>
            </a:r>
            <a:r>
              <a:rPr lang="en-US" sz="3200" dirty="0" smtClean="0"/>
              <a:t>, </a:t>
            </a:r>
            <a:r>
              <a:rPr lang="en-US" sz="3200" dirty="0" err="1" smtClean="0"/>
              <a:t>perbekalan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pPr marL="465138" indent="-355600" algn="just">
              <a:buFont typeface="+mj-lt"/>
              <a:buAutoNum type="arabicPeriod"/>
            </a:pPr>
            <a:r>
              <a:rPr lang="en-US" sz="3200" b="1" dirty="0" smtClean="0"/>
              <a:t>PENGERTIAN</a:t>
            </a:r>
          </a:p>
          <a:p>
            <a:pPr marL="465138" indent="-355600" algn="just">
              <a:buNone/>
            </a:pPr>
            <a:endParaRPr lang="en-US" sz="3200" b="1" dirty="0" smtClean="0"/>
          </a:p>
          <a:p>
            <a:pPr marL="465138" indent="-344488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Inggris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i="1" dirty="0" smtClean="0"/>
              <a:t>research</a:t>
            </a:r>
            <a:r>
              <a:rPr lang="en-US" sz="3200" dirty="0" smtClean="0"/>
              <a:t> (</a:t>
            </a:r>
            <a:r>
              <a:rPr lang="en-US" sz="3200" i="1" dirty="0" smtClean="0"/>
              <a:t>re</a:t>
            </a:r>
            <a:r>
              <a:rPr lang="en-US" sz="3200" dirty="0" smtClean="0"/>
              <a:t>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search</a:t>
            </a:r>
            <a:r>
              <a:rPr lang="en-US" sz="3200" dirty="0" smtClean="0"/>
              <a:t>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).</a:t>
            </a:r>
          </a:p>
          <a:p>
            <a:pPr marL="465138" indent="-344488" algn="just">
              <a:buClr>
                <a:schemeClr val="accent5">
                  <a:lumMod val="75000"/>
                </a:schemeClr>
              </a:buCl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demikian</a:t>
            </a:r>
            <a:r>
              <a:rPr lang="en-US" sz="3200" dirty="0" smtClean="0"/>
              <a:t> </a:t>
            </a:r>
            <a:r>
              <a:rPr lang="en-US" sz="3200" i="1" dirty="0" smtClean="0"/>
              <a:t>research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pPr marL="465138" indent="-355600" algn="just">
              <a:buNone/>
            </a:pPr>
            <a:endParaRPr lang="en-US" sz="3200" b="1" dirty="0" smtClean="0"/>
          </a:p>
          <a:p>
            <a:pPr marL="465138" indent="-344488" algn="just">
              <a:buClr>
                <a:schemeClr val="accent5">
                  <a:lumMod val="75000"/>
                </a:schemeClr>
              </a:buClr>
              <a:buFont typeface="+mj-lt"/>
              <a:buAutoNum type="alphaLcPeriod" startAt="2"/>
              <a:tabLst>
                <a:tab pos="465138" algn="l"/>
              </a:tabLst>
            </a:pP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sistematis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mengumpulkan</a:t>
            </a:r>
            <a:r>
              <a:rPr lang="en-US" sz="3200" dirty="0" smtClean="0"/>
              <a:t>, </a:t>
            </a:r>
            <a:r>
              <a:rPr lang="en-US" sz="3200" dirty="0" err="1" smtClean="0"/>
              <a:t>mengolah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menyimpulkan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/</a:t>
            </a:r>
            <a:r>
              <a:rPr lang="en-US" sz="3200" dirty="0" err="1" smtClean="0"/>
              <a:t>tehnik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guna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jawaban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permasalah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dihadapi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077200" cy="5867400"/>
          </a:xfrm>
        </p:spPr>
        <p:txBody>
          <a:bodyPr>
            <a:normAutofit/>
          </a:bodyPr>
          <a:lstStyle/>
          <a:p>
            <a:pPr marL="465138" indent="-355600" algn="just">
              <a:buNone/>
            </a:pPr>
            <a:endParaRPr lang="en-US" sz="3200" b="1" dirty="0" smtClean="0"/>
          </a:p>
          <a:p>
            <a:pPr marL="465138" indent="-344488" algn="just">
              <a:buClr>
                <a:schemeClr val="accent5">
                  <a:lumMod val="75000"/>
                </a:schemeClr>
              </a:buClr>
              <a:buFont typeface="+mj-lt"/>
              <a:buAutoNum type="alphaLcPeriod" startAt="3"/>
            </a:pP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sistematis</a:t>
            </a:r>
            <a:r>
              <a:rPr lang="en-US" sz="3200" dirty="0" smtClean="0"/>
              <a:t>, </a:t>
            </a:r>
            <a:r>
              <a:rPr lang="en-US" sz="3200" dirty="0" err="1" smtClean="0"/>
              <a:t>logis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mengumpulkan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/</a:t>
            </a: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jawaban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permasalahan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timbul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pPr marL="465138" indent="-404813" algn="just">
              <a:buFont typeface="+mj-lt"/>
              <a:buAutoNum type="arabicPeriod" startAt="2"/>
              <a:tabLst>
                <a:tab pos="465138" algn="l"/>
              </a:tabLst>
            </a:pPr>
            <a:r>
              <a:rPr lang="en-US" sz="3200" b="1" dirty="0" smtClean="0"/>
              <a:t>JENIS PENELITIAN PENDIDIKAN</a:t>
            </a:r>
          </a:p>
          <a:p>
            <a:pPr marL="465138" indent="-355600" algn="just">
              <a:buNone/>
            </a:pPr>
            <a:endParaRPr lang="en-US" sz="3200" b="1" dirty="0" smtClean="0"/>
          </a:p>
          <a:p>
            <a:pPr marL="465138" indent="-40481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r>
              <a:rPr lang="en-US" sz="3200" dirty="0" smtClean="0"/>
              <a:t>Dari </a:t>
            </a:r>
            <a:r>
              <a:rPr lang="en-US" sz="3200" dirty="0" err="1" smtClean="0"/>
              <a:t>segi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: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/>
            </a:pP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exploratorif</a:t>
            </a:r>
            <a:r>
              <a:rPr lang="en-US" sz="3200" dirty="0" smtClean="0"/>
              <a:t>, </a:t>
            </a:r>
            <a:r>
              <a:rPr lang="en-US" sz="3200" dirty="0" err="1" smtClean="0"/>
              <a:t>bertujuan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menemukan</a:t>
            </a:r>
            <a:r>
              <a:rPr lang="en-US" sz="3200" dirty="0" smtClean="0"/>
              <a:t> </a:t>
            </a:r>
            <a:r>
              <a:rPr lang="en-US" sz="3200" dirty="0" err="1" smtClean="0"/>
              <a:t>problematik-problematik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 startAt="2"/>
              <a:tabLst>
                <a:tab pos="854075" algn="l"/>
              </a:tabLst>
            </a:pP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bertujuan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memperkembangkan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rabicParenR" startAt="2"/>
              <a:tabLst>
                <a:tab pos="854075" algn="l"/>
              </a:tabLst>
            </a:pP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verifikasi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menguji</a:t>
            </a:r>
            <a:r>
              <a:rPr lang="en-US" sz="3200" dirty="0" smtClean="0"/>
              <a:t> </a:t>
            </a:r>
            <a:r>
              <a:rPr lang="en-US" sz="3200" dirty="0" err="1" smtClean="0"/>
              <a:t>kebenaran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/>
          </a:bodyPr>
          <a:lstStyle/>
          <a:p>
            <a:pPr marL="465138" indent="-344488">
              <a:buClr>
                <a:schemeClr val="accent5">
                  <a:lumMod val="75000"/>
                </a:schemeClr>
              </a:buClr>
              <a:buFont typeface="+mj-lt"/>
              <a:buAutoNum type="alphaLcPeriod" startAt="2"/>
            </a:pPr>
            <a:r>
              <a:rPr lang="en-US" sz="3200" dirty="0" smtClean="0"/>
              <a:t>Dari </a:t>
            </a:r>
            <a:r>
              <a:rPr lang="en-US" sz="3200" dirty="0" err="1" smtClean="0"/>
              <a:t>segi</a:t>
            </a:r>
            <a:r>
              <a:rPr lang="en-US" sz="3200" dirty="0" smtClean="0"/>
              <a:t> </a:t>
            </a:r>
            <a:r>
              <a:rPr lang="en-US" sz="3200" dirty="0" err="1" smtClean="0"/>
              <a:t>kegunaannya</a:t>
            </a:r>
            <a:r>
              <a:rPr lang="en-US" sz="3200" dirty="0" smtClean="0"/>
              <a:t>:</a:t>
            </a:r>
          </a:p>
          <a:p>
            <a:pPr marL="914400" indent="-449263">
              <a:buClr>
                <a:schemeClr val="accent5">
                  <a:lumMod val="75000"/>
                </a:schemeClr>
              </a:buClr>
              <a:buFont typeface="+mj-lt"/>
              <a:buAutoNum type="arabicParenR"/>
            </a:pP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Fondamental</a:t>
            </a:r>
            <a:r>
              <a:rPr lang="en-US" sz="3200" i="1" dirty="0" smtClean="0"/>
              <a:t> Research)</a:t>
            </a:r>
          </a:p>
          <a:p>
            <a:pPr marL="914400" indent="-449263">
              <a:buClr>
                <a:schemeClr val="accent5">
                  <a:lumMod val="75000"/>
                </a:schemeClr>
              </a:buCl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menemukan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, </a:t>
            </a:r>
            <a:r>
              <a:rPr lang="en-US" sz="3200" dirty="0" err="1" smtClean="0"/>
              <a:t>generalisasi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.</a:t>
            </a:r>
          </a:p>
          <a:p>
            <a:pPr marL="914400" indent="-449263">
              <a:buClr>
                <a:schemeClr val="accent5">
                  <a:lumMod val="75000"/>
                </a:schemeClr>
              </a:buClr>
              <a:buFont typeface="+mj-lt"/>
              <a:buAutoNum type="arabicParenR" startAt="2"/>
            </a:pP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Terapan</a:t>
            </a:r>
            <a:r>
              <a:rPr lang="en-US" sz="3200" dirty="0" smtClean="0"/>
              <a:t> </a:t>
            </a:r>
            <a:r>
              <a:rPr lang="en-US" sz="3200" i="1" dirty="0" smtClean="0"/>
              <a:t>(Applied Research)</a:t>
            </a:r>
          </a:p>
          <a:p>
            <a:pPr marL="914400" indent="-449263">
              <a:buClr>
                <a:schemeClr val="accent5">
                  <a:lumMod val="75000"/>
                </a:schemeClr>
              </a:buCl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menerapkan</a:t>
            </a:r>
            <a:r>
              <a:rPr lang="en-US" sz="3200" dirty="0" smtClean="0"/>
              <a:t> </a:t>
            </a:r>
            <a:r>
              <a:rPr lang="en-US" sz="3200" dirty="0" err="1" smtClean="0"/>
              <a:t>teori-teori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.</a:t>
            </a:r>
          </a:p>
          <a:p>
            <a:pPr marL="1319213" indent="-404813">
              <a:buClr>
                <a:schemeClr val="accent5">
                  <a:lumMod val="75000"/>
                </a:schemeClr>
              </a:buClr>
              <a:buFont typeface="+mj-lt"/>
              <a:buAutoNum type="arabicParenR" startAt="2"/>
            </a:pPr>
            <a:endParaRPr lang="en-US" sz="3200" dirty="0" smtClean="0"/>
          </a:p>
          <a:p>
            <a:pPr marL="914400" indent="-449263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pPr marL="1023937" indent="-514350" algn="just">
              <a:buClr>
                <a:schemeClr val="accent5">
                  <a:lumMod val="75000"/>
                </a:schemeClr>
              </a:buClr>
              <a:buFont typeface="+mj-lt"/>
              <a:buAutoNum type="arabicParenR" startAt="3"/>
            </a:pP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i="1" dirty="0" smtClean="0"/>
              <a:t>(Action Research)</a:t>
            </a:r>
          </a:p>
          <a:p>
            <a:pPr marL="1023937" indent="-514350" algn="just">
              <a:buClr>
                <a:schemeClr val="accent5">
                  <a:lumMod val="75000"/>
                </a:schemeClr>
              </a:buCl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praktis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 </a:t>
            </a:r>
            <a:r>
              <a:rPr lang="en-US" sz="3200" dirty="0" err="1" smtClean="0"/>
              <a:t>rangka</a:t>
            </a:r>
            <a:r>
              <a:rPr lang="en-US" sz="3200" dirty="0" smtClean="0"/>
              <a:t> </a:t>
            </a:r>
            <a:r>
              <a:rPr lang="en-US" sz="3200" dirty="0" err="1" smtClean="0"/>
              <a:t>memperbaiki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situasi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terbatas</a:t>
            </a:r>
            <a:r>
              <a:rPr lang="en-US" sz="3200" dirty="0" smtClean="0"/>
              <a:t>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pPr marL="979487" indent="-514350" algn="just">
              <a:buClr>
                <a:schemeClr val="accent5">
                  <a:lumMod val="75000"/>
                </a:schemeClr>
              </a:buClr>
              <a:buFont typeface="+mj-lt"/>
              <a:buAutoNum type="arabicParenR" startAt="4"/>
            </a:pP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Evaluasi</a:t>
            </a:r>
            <a:r>
              <a:rPr lang="en-US" sz="3200" dirty="0" smtClean="0"/>
              <a:t> </a:t>
            </a:r>
            <a:r>
              <a:rPr lang="en-US" sz="3200" i="1" dirty="0" smtClean="0"/>
              <a:t>(Evaluation Research)</a:t>
            </a:r>
          </a:p>
          <a:p>
            <a:pPr marL="979487" indent="-514350" algn="just">
              <a:buClr>
                <a:schemeClr val="accent5">
                  <a:lumMod val="75000"/>
                </a:schemeClr>
              </a:buCl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Dilaikukan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penilaian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.</a:t>
            </a:r>
          </a:p>
          <a:p>
            <a:pPr marL="979487" indent="-514350" algn="just">
              <a:buClr>
                <a:schemeClr val="accent5">
                  <a:lumMod val="75000"/>
                </a:schemeClr>
              </a:buClr>
              <a:buFont typeface="+mj-lt"/>
              <a:buAutoNum type="arabicParenR" startAt="5"/>
            </a:pP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Assesmen</a:t>
            </a:r>
            <a:r>
              <a:rPr lang="en-US" sz="3200" dirty="0" smtClean="0"/>
              <a:t>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Assesment</a:t>
            </a:r>
            <a:r>
              <a:rPr lang="en-US" sz="3200" i="1" dirty="0" smtClean="0"/>
              <a:t> </a:t>
            </a:r>
            <a:r>
              <a:rPr lang="en-US" sz="3200" i="1" dirty="0" smtClean="0"/>
              <a:t>Research</a:t>
            </a:r>
            <a:r>
              <a:rPr lang="en-US" sz="3200" i="1" dirty="0" smtClean="0"/>
              <a:t>)</a:t>
            </a:r>
          </a:p>
          <a:p>
            <a:pPr marL="979487" indent="-514350" algn="just">
              <a:buClr>
                <a:schemeClr val="accent5">
                  <a:lumMod val="75000"/>
                </a:schemeClr>
              </a:buClr>
              <a:buNone/>
            </a:pPr>
            <a:r>
              <a:rPr lang="en-US" sz="3200" i="1" dirty="0" smtClean="0"/>
              <a:t>	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perbaikan</a:t>
            </a:r>
            <a:r>
              <a:rPr lang="en-US" sz="3200" dirty="0" smtClean="0"/>
              <a:t> </a:t>
            </a:r>
            <a:r>
              <a:rPr lang="en-US" sz="3200" dirty="0" err="1" smtClean="0"/>
              <a:t>individu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menjalani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treatment.</a:t>
            </a:r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None/>
            </a:pPr>
            <a:endParaRPr lang="en-US" sz="3200" dirty="0" smtClean="0"/>
          </a:p>
          <a:p>
            <a:pPr marL="914400" indent="-449263" algn="just">
              <a:buClr>
                <a:schemeClr val="accent5">
                  <a:lumMod val="75000"/>
                </a:schemeClr>
              </a:buClr>
              <a:buFont typeface="+mj-lt"/>
              <a:buAutoNum type="alphaL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196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DASAR-DASAR METODOLOGI PENELITIAN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METODOLOGI PENELITIAN</dc:title>
  <dc:creator>Kristin</dc:creator>
  <cp:lastModifiedBy>Kristin</cp:lastModifiedBy>
  <cp:revision>11</cp:revision>
  <dcterms:created xsi:type="dcterms:W3CDTF">2012-02-21T18:05:10Z</dcterms:created>
  <dcterms:modified xsi:type="dcterms:W3CDTF">2012-02-21T18:55:19Z</dcterms:modified>
</cp:coreProperties>
</file>