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7" r:id="rId3"/>
    <p:sldId id="258" r:id="rId4"/>
    <p:sldId id="263" r:id="rId5"/>
    <p:sldId id="262" r:id="rId6"/>
    <p:sldId id="259" r:id="rId7"/>
    <p:sldId id="261" r:id="rId8"/>
    <p:sldId id="260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92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7B400-EA43-47C8-8A91-DDB45E391701}" type="datetimeFigureOut">
              <a:rPr lang="en-US" smtClean="0"/>
              <a:t>2/22/2012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9F172-3AEA-462D-8908-C405E9ADF7A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7B400-EA43-47C8-8A91-DDB45E391701}" type="datetimeFigureOut">
              <a:rPr lang="en-US" smtClean="0"/>
              <a:t>2/22/2012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9F172-3AEA-462D-8908-C405E9ADF7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7B400-EA43-47C8-8A91-DDB45E391701}" type="datetimeFigureOut">
              <a:rPr lang="en-US" smtClean="0"/>
              <a:t>2/22/2012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9F172-3AEA-462D-8908-C405E9ADF7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7B400-EA43-47C8-8A91-DDB45E391701}" type="datetimeFigureOut">
              <a:rPr lang="en-US" smtClean="0"/>
              <a:t>2/22/2012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9F172-3AEA-462D-8908-C405E9ADF7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7B400-EA43-47C8-8A91-DDB45E391701}" type="datetimeFigureOut">
              <a:rPr lang="en-US" smtClean="0"/>
              <a:t>2/22/2012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9F172-3AEA-462D-8908-C405E9ADF7A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7B400-EA43-47C8-8A91-DDB45E391701}" type="datetimeFigureOut">
              <a:rPr lang="en-US" smtClean="0"/>
              <a:t>2/22/2012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9F172-3AEA-462D-8908-C405E9ADF7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7B400-EA43-47C8-8A91-DDB45E391701}" type="datetimeFigureOut">
              <a:rPr lang="en-US" smtClean="0"/>
              <a:t>2/22/2012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9F172-3AEA-462D-8908-C405E9ADF7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7B400-EA43-47C8-8A91-DDB45E391701}" type="datetimeFigureOut">
              <a:rPr lang="en-US" smtClean="0"/>
              <a:t>2/22/2012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9F172-3AEA-462D-8908-C405E9ADF7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7B400-EA43-47C8-8A91-DDB45E391701}" type="datetimeFigureOut">
              <a:rPr lang="en-US" smtClean="0"/>
              <a:t>2/22/2012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9F172-3AEA-462D-8908-C405E9ADF7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7B400-EA43-47C8-8A91-DDB45E391701}" type="datetimeFigureOut">
              <a:rPr lang="en-US" smtClean="0"/>
              <a:t>2/22/2012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9F172-3AEA-462D-8908-C405E9ADF7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7B400-EA43-47C8-8A91-DDB45E391701}" type="datetimeFigureOut">
              <a:rPr lang="en-US" smtClean="0"/>
              <a:t>2/22/2012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7E9F172-3AEA-462D-8908-C405E9ADF7AE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4A7B400-EA43-47C8-8A91-DDB45E391701}" type="datetimeFigureOut">
              <a:rPr lang="en-US" smtClean="0"/>
              <a:t>2/22/2012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7E9F172-3AEA-462D-8908-C405E9ADF7AE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2362200"/>
            <a:ext cx="7854696" cy="2618936"/>
          </a:xfrm>
        </p:spPr>
        <p:txBody>
          <a:bodyPr>
            <a:normAutofit/>
          </a:bodyPr>
          <a:lstStyle/>
          <a:p>
            <a:pPr algn="ctr"/>
            <a:r>
              <a:rPr lang="en-US" sz="6000" dirty="0" smtClean="0">
                <a:solidFill>
                  <a:srgbClr val="FF0000"/>
                </a:solidFill>
                <a:latin typeface="Goudy Stout" pitchFamily="18" charset="0"/>
              </a:rPr>
              <a:t>MASALAH</a:t>
            </a:r>
            <a:endParaRPr lang="en-US" sz="6000" dirty="0">
              <a:solidFill>
                <a:srgbClr val="FF0000"/>
              </a:solidFill>
              <a:latin typeface="Goudy Stout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685800" y="642918"/>
            <a:ext cx="7772400" cy="5453082"/>
          </a:xfrm>
        </p:spPr>
        <p:txBody>
          <a:bodyPr/>
          <a:lstStyle/>
          <a:p>
            <a:pPr marL="514350" indent="-514350" algn="just">
              <a:buClr>
                <a:srgbClr val="C00000"/>
              </a:buClr>
              <a:buFont typeface="Wingdings" pitchFamily="2" charset="2"/>
              <a:buChar char="v"/>
            </a:pPr>
            <a:r>
              <a:rPr lang="en-US" sz="3600" dirty="0" err="1" smtClean="0">
                <a:latin typeface="Berlin Sans FB" pitchFamily="34" charset="0"/>
                <a:ea typeface="DejaVu Serif" pitchFamily="18" charset="0"/>
                <a:cs typeface="DejaVu Sans Light" pitchFamily="34" charset="0"/>
              </a:rPr>
              <a:t>Masalah</a:t>
            </a:r>
            <a:r>
              <a:rPr lang="en-US" sz="3600" dirty="0" smtClean="0">
                <a:latin typeface="Berlin Sans FB" pitchFamily="34" charset="0"/>
                <a:ea typeface="DejaVu Serif" pitchFamily="18" charset="0"/>
                <a:cs typeface="DejaVu Sans Light" pitchFamily="34" charset="0"/>
              </a:rPr>
              <a:t> </a:t>
            </a:r>
            <a:r>
              <a:rPr lang="en-US" sz="3600" dirty="0" err="1" smtClean="0">
                <a:latin typeface="Berlin Sans FB" pitchFamily="34" charset="0"/>
                <a:ea typeface="DejaVu Serif" pitchFamily="18" charset="0"/>
                <a:cs typeface="DejaVu Sans Light" pitchFamily="34" charset="0"/>
              </a:rPr>
              <a:t>pada</a:t>
            </a:r>
            <a:r>
              <a:rPr lang="en-US" sz="3600" dirty="0" smtClean="0">
                <a:latin typeface="Berlin Sans FB" pitchFamily="34" charset="0"/>
                <a:ea typeface="DejaVu Serif" pitchFamily="18" charset="0"/>
                <a:cs typeface="DejaVu Sans Light" pitchFamily="34" charset="0"/>
              </a:rPr>
              <a:t> </a:t>
            </a:r>
            <a:r>
              <a:rPr lang="en-US" sz="3600" dirty="0" err="1" smtClean="0">
                <a:latin typeface="Berlin Sans FB" pitchFamily="34" charset="0"/>
                <a:ea typeface="DejaVu Serif" pitchFamily="18" charset="0"/>
                <a:cs typeface="DejaVu Sans Light" pitchFamily="34" charset="0"/>
              </a:rPr>
              <a:t>hakikatnya</a:t>
            </a:r>
            <a:r>
              <a:rPr lang="en-US" sz="3600" dirty="0" smtClean="0">
                <a:latin typeface="Berlin Sans FB" pitchFamily="34" charset="0"/>
                <a:ea typeface="DejaVu Serif" pitchFamily="18" charset="0"/>
                <a:cs typeface="DejaVu Sans Light" pitchFamily="34" charset="0"/>
              </a:rPr>
              <a:t> </a:t>
            </a:r>
            <a:r>
              <a:rPr lang="en-US" sz="3600" dirty="0" err="1" smtClean="0">
                <a:latin typeface="Berlin Sans FB" pitchFamily="34" charset="0"/>
                <a:ea typeface="DejaVu Serif" pitchFamily="18" charset="0"/>
                <a:cs typeface="DejaVu Sans Light" pitchFamily="34" charset="0"/>
              </a:rPr>
              <a:t>adalah</a:t>
            </a:r>
            <a:r>
              <a:rPr lang="en-US" sz="3600" dirty="0" smtClean="0">
                <a:latin typeface="Berlin Sans FB" pitchFamily="34" charset="0"/>
                <a:ea typeface="DejaVu Serif" pitchFamily="18" charset="0"/>
                <a:cs typeface="DejaVu Sans Light" pitchFamily="34" charset="0"/>
              </a:rPr>
              <a:t>:</a:t>
            </a:r>
          </a:p>
          <a:p>
            <a:pPr marL="514350" indent="-514350" algn="just">
              <a:buClr>
                <a:srgbClr val="C00000"/>
              </a:buClr>
            </a:pPr>
            <a:endParaRPr lang="en-US" sz="3600" dirty="0" smtClean="0">
              <a:latin typeface="Berlin Sans FB" pitchFamily="34" charset="0"/>
              <a:ea typeface="DejaVu Serif" pitchFamily="18" charset="0"/>
              <a:cs typeface="DejaVu Sans Light" pitchFamily="34" charset="0"/>
            </a:endParaRPr>
          </a:p>
          <a:p>
            <a:pPr marL="914400" indent="-404813" algn="just">
              <a:buClr>
                <a:srgbClr val="C00000"/>
              </a:buClr>
              <a:buFont typeface="Arial" pitchFamily="34" charset="0"/>
              <a:buChar char="•"/>
            </a:pPr>
            <a:r>
              <a:rPr lang="en-US" sz="3600" dirty="0" err="1" smtClean="0">
                <a:latin typeface="Berlin Sans FB" pitchFamily="34" charset="0"/>
                <a:ea typeface="DejaVu Serif" pitchFamily="18" charset="0"/>
                <a:cs typeface="DejaVu Sans Light" pitchFamily="34" charset="0"/>
              </a:rPr>
              <a:t>Segala</a:t>
            </a:r>
            <a:r>
              <a:rPr lang="en-US" sz="3600" dirty="0" smtClean="0">
                <a:latin typeface="Berlin Sans FB" pitchFamily="34" charset="0"/>
                <a:ea typeface="DejaVu Serif" pitchFamily="18" charset="0"/>
                <a:cs typeface="DejaVu Sans Light" pitchFamily="34" charset="0"/>
              </a:rPr>
              <a:t> </a:t>
            </a:r>
            <a:r>
              <a:rPr lang="en-US" sz="3600" dirty="0" err="1" smtClean="0">
                <a:latin typeface="Berlin Sans FB" pitchFamily="34" charset="0"/>
                <a:ea typeface="DejaVu Serif" pitchFamily="18" charset="0"/>
                <a:cs typeface="DejaVu Sans Light" pitchFamily="34" charset="0"/>
              </a:rPr>
              <a:t>bentuk</a:t>
            </a:r>
            <a:r>
              <a:rPr lang="en-US" sz="3600" dirty="0" smtClean="0">
                <a:latin typeface="Berlin Sans FB" pitchFamily="34" charset="0"/>
                <a:ea typeface="DejaVu Serif" pitchFamily="18" charset="0"/>
                <a:cs typeface="DejaVu Sans Light" pitchFamily="34" charset="0"/>
              </a:rPr>
              <a:t> </a:t>
            </a:r>
            <a:r>
              <a:rPr lang="en-US" sz="3600" dirty="0" err="1" smtClean="0">
                <a:latin typeface="Berlin Sans FB" pitchFamily="34" charset="0"/>
                <a:ea typeface="DejaVu Serif" pitchFamily="18" charset="0"/>
                <a:cs typeface="DejaVu Sans Light" pitchFamily="34" charset="0"/>
              </a:rPr>
              <a:t>pertanyaan</a:t>
            </a:r>
            <a:r>
              <a:rPr lang="en-US" sz="3600" dirty="0" smtClean="0">
                <a:latin typeface="Berlin Sans FB" pitchFamily="34" charset="0"/>
                <a:ea typeface="DejaVu Serif" pitchFamily="18" charset="0"/>
                <a:cs typeface="DejaVu Sans Light" pitchFamily="34" charset="0"/>
              </a:rPr>
              <a:t> yang </a:t>
            </a:r>
            <a:r>
              <a:rPr lang="en-US" sz="3600" dirty="0" err="1" smtClean="0">
                <a:latin typeface="Berlin Sans FB" pitchFamily="34" charset="0"/>
                <a:ea typeface="DejaVu Serif" pitchFamily="18" charset="0"/>
                <a:cs typeface="DejaVu Sans Light" pitchFamily="34" charset="0"/>
              </a:rPr>
              <a:t>perlu</a:t>
            </a:r>
            <a:r>
              <a:rPr lang="en-US" sz="3600" dirty="0" smtClean="0">
                <a:latin typeface="Berlin Sans FB" pitchFamily="34" charset="0"/>
                <a:ea typeface="DejaVu Serif" pitchFamily="18" charset="0"/>
                <a:cs typeface="DejaVu Sans Light" pitchFamily="34" charset="0"/>
              </a:rPr>
              <a:t> </a:t>
            </a:r>
            <a:r>
              <a:rPr lang="en-US" sz="3600" dirty="0" err="1" smtClean="0">
                <a:latin typeface="Berlin Sans FB" pitchFamily="34" charset="0"/>
                <a:ea typeface="DejaVu Serif" pitchFamily="18" charset="0"/>
                <a:cs typeface="DejaVu Sans Light" pitchFamily="34" charset="0"/>
              </a:rPr>
              <a:t>dicari</a:t>
            </a:r>
            <a:r>
              <a:rPr lang="en-US" sz="3600" dirty="0" smtClean="0">
                <a:latin typeface="Berlin Sans FB" pitchFamily="34" charset="0"/>
                <a:ea typeface="DejaVu Serif" pitchFamily="18" charset="0"/>
                <a:cs typeface="DejaVu Sans Light" pitchFamily="34" charset="0"/>
              </a:rPr>
              <a:t> </a:t>
            </a:r>
            <a:r>
              <a:rPr lang="en-US" sz="3600" dirty="0" err="1" smtClean="0">
                <a:latin typeface="Berlin Sans FB" pitchFamily="34" charset="0"/>
                <a:ea typeface="DejaVu Serif" pitchFamily="18" charset="0"/>
                <a:cs typeface="DejaVu Sans Light" pitchFamily="34" charset="0"/>
              </a:rPr>
              <a:t>jawabannya</a:t>
            </a:r>
            <a:endParaRPr lang="en-US" sz="3600" dirty="0" smtClean="0">
              <a:latin typeface="Berlin Sans FB" pitchFamily="34" charset="0"/>
              <a:ea typeface="DejaVu Serif" pitchFamily="18" charset="0"/>
              <a:cs typeface="DejaVu Sans Light" pitchFamily="34" charset="0"/>
            </a:endParaRPr>
          </a:p>
          <a:p>
            <a:pPr marL="914400" indent="-404813" algn="just">
              <a:buClr>
                <a:srgbClr val="C00000"/>
              </a:buClr>
              <a:buFont typeface="Arial" pitchFamily="34" charset="0"/>
              <a:buChar char="•"/>
            </a:pPr>
            <a:r>
              <a:rPr lang="en-US" sz="3600" dirty="0" err="1" smtClean="0">
                <a:latin typeface="Berlin Sans FB" pitchFamily="34" charset="0"/>
                <a:ea typeface="DejaVu Serif" pitchFamily="18" charset="0"/>
                <a:cs typeface="DejaVu Sans Light" pitchFamily="34" charset="0"/>
              </a:rPr>
              <a:t>Segala</a:t>
            </a:r>
            <a:r>
              <a:rPr lang="en-US" sz="3600" dirty="0" smtClean="0">
                <a:latin typeface="Berlin Sans FB" pitchFamily="34" charset="0"/>
                <a:ea typeface="DejaVu Serif" pitchFamily="18" charset="0"/>
                <a:cs typeface="DejaVu Sans Light" pitchFamily="34" charset="0"/>
              </a:rPr>
              <a:t> </a:t>
            </a:r>
            <a:r>
              <a:rPr lang="en-US" sz="3600" dirty="0" err="1" smtClean="0">
                <a:latin typeface="Berlin Sans FB" pitchFamily="34" charset="0"/>
                <a:ea typeface="DejaVu Serif" pitchFamily="18" charset="0"/>
                <a:cs typeface="DejaVu Sans Light" pitchFamily="34" charset="0"/>
              </a:rPr>
              <a:t>bentuk</a:t>
            </a:r>
            <a:r>
              <a:rPr lang="en-US" sz="3600" dirty="0" smtClean="0">
                <a:latin typeface="Berlin Sans FB" pitchFamily="34" charset="0"/>
                <a:ea typeface="DejaVu Serif" pitchFamily="18" charset="0"/>
                <a:cs typeface="DejaVu Sans Light" pitchFamily="34" charset="0"/>
              </a:rPr>
              <a:t> </a:t>
            </a:r>
            <a:r>
              <a:rPr lang="en-US" sz="3600" dirty="0" err="1" smtClean="0">
                <a:latin typeface="Berlin Sans FB" pitchFamily="34" charset="0"/>
                <a:ea typeface="DejaVu Serif" pitchFamily="18" charset="0"/>
                <a:cs typeface="DejaVu Sans Light" pitchFamily="34" charset="0"/>
              </a:rPr>
              <a:t>hambatan</a:t>
            </a:r>
            <a:r>
              <a:rPr lang="en-US" sz="3600" dirty="0" smtClean="0">
                <a:latin typeface="Berlin Sans FB" pitchFamily="34" charset="0"/>
                <a:ea typeface="DejaVu Serif" pitchFamily="18" charset="0"/>
                <a:cs typeface="DejaVu Sans Light" pitchFamily="34" charset="0"/>
              </a:rPr>
              <a:t> </a:t>
            </a:r>
            <a:r>
              <a:rPr lang="en-US" sz="3600" dirty="0" err="1" smtClean="0">
                <a:latin typeface="Berlin Sans FB" pitchFamily="34" charset="0"/>
                <a:ea typeface="DejaVu Serif" pitchFamily="18" charset="0"/>
                <a:cs typeface="DejaVu Sans Light" pitchFamily="34" charset="0"/>
              </a:rPr>
              <a:t>serta</a:t>
            </a:r>
            <a:r>
              <a:rPr lang="en-US" sz="3600" dirty="0" smtClean="0">
                <a:latin typeface="Berlin Sans FB" pitchFamily="34" charset="0"/>
                <a:ea typeface="DejaVu Serif" pitchFamily="18" charset="0"/>
                <a:cs typeface="DejaVu Sans Light" pitchFamily="34" charset="0"/>
              </a:rPr>
              <a:t> </a:t>
            </a:r>
            <a:r>
              <a:rPr lang="en-US" sz="3600" dirty="0" err="1" smtClean="0">
                <a:latin typeface="Berlin Sans FB" pitchFamily="34" charset="0"/>
                <a:ea typeface="DejaVu Serif" pitchFamily="18" charset="0"/>
                <a:cs typeface="DejaVu Sans Light" pitchFamily="34" charset="0"/>
              </a:rPr>
              <a:t>rintangan</a:t>
            </a:r>
            <a:r>
              <a:rPr lang="en-US" sz="3600" dirty="0" smtClean="0">
                <a:latin typeface="Berlin Sans FB" pitchFamily="34" charset="0"/>
                <a:ea typeface="DejaVu Serif" pitchFamily="18" charset="0"/>
                <a:cs typeface="DejaVu Sans Light" pitchFamily="34" charset="0"/>
              </a:rPr>
              <a:t> </a:t>
            </a:r>
            <a:r>
              <a:rPr lang="en-US" sz="3600" dirty="0" err="1" smtClean="0">
                <a:latin typeface="Berlin Sans FB" pitchFamily="34" charset="0"/>
                <a:ea typeface="DejaVu Serif" pitchFamily="18" charset="0"/>
                <a:cs typeface="DejaVu Sans Light" pitchFamily="34" charset="0"/>
              </a:rPr>
              <a:t>dan</a:t>
            </a:r>
            <a:r>
              <a:rPr lang="en-US" sz="3600" dirty="0" smtClean="0">
                <a:latin typeface="Berlin Sans FB" pitchFamily="34" charset="0"/>
                <a:ea typeface="DejaVu Serif" pitchFamily="18" charset="0"/>
                <a:cs typeface="DejaVu Sans Light" pitchFamily="34" charset="0"/>
              </a:rPr>
              <a:t> </a:t>
            </a:r>
            <a:r>
              <a:rPr lang="en-US" sz="3600" dirty="0" err="1" smtClean="0">
                <a:latin typeface="Berlin Sans FB" pitchFamily="34" charset="0"/>
                <a:ea typeface="DejaVu Serif" pitchFamily="18" charset="0"/>
                <a:cs typeface="DejaVu Sans Light" pitchFamily="34" charset="0"/>
              </a:rPr>
              <a:t>kesulitan</a:t>
            </a:r>
            <a:r>
              <a:rPr lang="en-US" sz="3600" dirty="0" smtClean="0">
                <a:latin typeface="Berlin Sans FB" pitchFamily="34" charset="0"/>
                <a:ea typeface="DejaVu Serif" pitchFamily="18" charset="0"/>
                <a:cs typeface="DejaVu Sans Light" pitchFamily="34" charset="0"/>
              </a:rPr>
              <a:t> yang </a:t>
            </a:r>
            <a:r>
              <a:rPr lang="en-US" sz="3600" dirty="0" err="1" smtClean="0">
                <a:latin typeface="Berlin Sans FB" pitchFamily="34" charset="0"/>
                <a:ea typeface="DejaVu Serif" pitchFamily="18" charset="0"/>
                <a:cs typeface="DejaVu Sans Light" pitchFamily="34" charset="0"/>
              </a:rPr>
              <a:t>perlu</a:t>
            </a:r>
            <a:r>
              <a:rPr lang="en-US" sz="3600" dirty="0" smtClean="0">
                <a:latin typeface="Berlin Sans FB" pitchFamily="34" charset="0"/>
                <a:ea typeface="DejaVu Serif" pitchFamily="18" charset="0"/>
                <a:cs typeface="DejaVu Sans Light" pitchFamily="34" charset="0"/>
              </a:rPr>
              <a:t> </a:t>
            </a:r>
            <a:r>
              <a:rPr lang="en-US" sz="3600" dirty="0" err="1" smtClean="0">
                <a:latin typeface="Berlin Sans FB" pitchFamily="34" charset="0"/>
                <a:ea typeface="DejaVu Serif" pitchFamily="18" charset="0"/>
                <a:cs typeface="DejaVu Sans Light" pitchFamily="34" charset="0"/>
              </a:rPr>
              <a:t>disingkirkan</a:t>
            </a:r>
            <a:endParaRPr lang="en-US" sz="3600" dirty="0" smtClean="0">
              <a:latin typeface="Berlin Sans FB" pitchFamily="34" charset="0"/>
              <a:ea typeface="DejaVu Serif" pitchFamily="18" charset="0"/>
              <a:cs typeface="DejaVu Sans Light" pitchFamily="34" charset="0"/>
            </a:endParaRPr>
          </a:p>
          <a:p>
            <a:pPr marL="514350" indent="-514350" algn="just">
              <a:buClr>
                <a:schemeClr val="accent6">
                  <a:lumMod val="50000"/>
                </a:schemeClr>
              </a:buClr>
              <a:buFont typeface="Wingdings" pitchFamily="2" charset="2"/>
              <a:buChar char="v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350"/>
                            </p:stCondLst>
                            <p:childTnLst>
                              <p:par>
                                <p:cTn id="12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900" decel="100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350"/>
                            </p:stCondLst>
                            <p:childTnLst>
                              <p:par>
                                <p:cTn id="19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685800" y="642918"/>
            <a:ext cx="7772400" cy="5453082"/>
          </a:xfrm>
        </p:spPr>
        <p:txBody>
          <a:bodyPr/>
          <a:lstStyle/>
          <a:p>
            <a:pPr marL="514350" indent="-514350" algn="just">
              <a:buClr>
                <a:srgbClr val="C00000"/>
              </a:buClr>
              <a:buFont typeface="Wingdings" pitchFamily="2" charset="2"/>
              <a:buChar char="v"/>
            </a:pPr>
            <a:r>
              <a:rPr lang="en-US" sz="3600" dirty="0" err="1" smtClean="0">
                <a:latin typeface="Berlin Sans FB" pitchFamily="34" charset="0"/>
                <a:ea typeface="DejaVu Serif" pitchFamily="18" charset="0"/>
                <a:cs typeface="DejaVu Sans Light" pitchFamily="34" charset="0"/>
              </a:rPr>
              <a:t>Dalam</a:t>
            </a:r>
            <a:r>
              <a:rPr lang="en-US" sz="3600" dirty="0" smtClean="0">
                <a:latin typeface="Berlin Sans FB" pitchFamily="34" charset="0"/>
                <a:ea typeface="DejaVu Serif" pitchFamily="18" charset="0"/>
                <a:cs typeface="DejaVu Sans Light" pitchFamily="34" charset="0"/>
              </a:rPr>
              <a:t> </a:t>
            </a:r>
            <a:r>
              <a:rPr lang="en-US" sz="3600" dirty="0" err="1" smtClean="0">
                <a:latin typeface="Berlin Sans FB" pitchFamily="34" charset="0"/>
                <a:ea typeface="DejaVu Serif" pitchFamily="18" charset="0"/>
                <a:cs typeface="DejaVu Sans Light" pitchFamily="34" charset="0"/>
              </a:rPr>
              <a:t>berbagai</a:t>
            </a:r>
            <a:r>
              <a:rPr lang="en-US" sz="3600" dirty="0" smtClean="0">
                <a:latin typeface="Berlin Sans FB" pitchFamily="34" charset="0"/>
                <a:ea typeface="DejaVu Serif" pitchFamily="18" charset="0"/>
                <a:cs typeface="DejaVu Sans Light" pitchFamily="34" charset="0"/>
              </a:rPr>
              <a:t> </a:t>
            </a:r>
            <a:r>
              <a:rPr lang="en-US" sz="3600" dirty="0" err="1" smtClean="0">
                <a:latin typeface="Berlin Sans FB" pitchFamily="34" charset="0"/>
                <a:ea typeface="DejaVu Serif" pitchFamily="18" charset="0"/>
                <a:cs typeface="DejaVu Sans Light" pitchFamily="34" charset="0"/>
              </a:rPr>
              <a:t>bidang</a:t>
            </a:r>
            <a:r>
              <a:rPr lang="en-US" sz="3600" dirty="0" smtClean="0">
                <a:latin typeface="Berlin Sans FB" pitchFamily="34" charset="0"/>
                <a:ea typeface="DejaVu Serif" pitchFamily="18" charset="0"/>
                <a:cs typeface="DejaVu Sans Light" pitchFamily="34" charset="0"/>
              </a:rPr>
              <a:t>, </a:t>
            </a:r>
            <a:r>
              <a:rPr lang="en-US" sz="3600" dirty="0" err="1" smtClean="0">
                <a:latin typeface="Berlin Sans FB" pitchFamily="34" charset="0"/>
                <a:ea typeface="DejaVu Serif" pitchFamily="18" charset="0"/>
                <a:cs typeface="DejaVu Sans Light" pitchFamily="34" charset="0"/>
              </a:rPr>
              <a:t>masalah</a:t>
            </a:r>
            <a:r>
              <a:rPr lang="en-US" sz="3600" dirty="0" smtClean="0">
                <a:latin typeface="Berlin Sans FB" pitchFamily="34" charset="0"/>
                <a:ea typeface="DejaVu Serif" pitchFamily="18" charset="0"/>
                <a:cs typeface="DejaVu Sans Light" pitchFamily="34" charset="0"/>
              </a:rPr>
              <a:t> </a:t>
            </a:r>
            <a:r>
              <a:rPr lang="en-US" sz="3600" dirty="0" err="1" smtClean="0">
                <a:latin typeface="Berlin Sans FB" pitchFamily="34" charset="0"/>
                <a:ea typeface="DejaVu Serif" pitchFamily="18" charset="0"/>
                <a:cs typeface="DejaVu Sans Light" pitchFamily="34" charset="0"/>
              </a:rPr>
              <a:t>itu</a:t>
            </a:r>
            <a:r>
              <a:rPr lang="en-US" sz="3600" dirty="0" smtClean="0">
                <a:latin typeface="Berlin Sans FB" pitchFamily="34" charset="0"/>
                <a:ea typeface="DejaVu Serif" pitchFamily="18" charset="0"/>
                <a:cs typeface="DejaVu Sans Light" pitchFamily="34" charset="0"/>
              </a:rPr>
              <a:t> </a:t>
            </a:r>
            <a:r>
              <a:rPr lang="en-US" sz="3600" dirty="0" err="1" smtClean="0">
                <a:latin typeface="Berlin Sans FB" pitchFamily="34" charset="0"/>
                <a:ea typeface="DejaVu Serif" pitchFamily="18" charset="0"/>
                <a:cs typeface="DejaVu Sans Light" pitchFamily="34" charset="0"/>
              </a:rPr>
              <a:t>selalu</a:t>
            </a:r>
            <a:r>
              <a:rPr lang="en-US" sz="3600" dirty="0" smtClean="0">
                <a:latin typeface="Berlin Sans FB" pitchFamily="34" charset="0"/>
                <a:ea typeface="DejaVu Serif" pitchFamily="18" charset="0"/>
                <a:cs typeface="DejaVu Sans Light" pitchFamily="34" charset="0"/>
              </a:rPr>
              <a:t> </a:t>
            </a:r>
            <a:r>
              <a:rPr lang="en-US" sz="3600" dirty="0" err="1" smtClean="0">
                <a:latin typeface="Berlin Sans FB" pitchFamily="34" charset="0"/>
                <a:ea typeface="DejaVu Serif" pitchFamily="18" charset="0"/>
                <a:cs typeface="DejaVu Sans Light" pitchFamily="34" charset="0"/>
              </a:rPr>
              <a:t>ada</a:t>
            </a:r>
            <a:r>
              <a:rPr lang="en-US" sz="3600" dirty="0" smtClean="0">
                <a:latin typeface="Berlin Sans FB" pitchFamily="34" charset="0"/>
                <a:ea typeface="DejaVu Serif" pitchFamily="18" charset="0"/>
                <a:cs typeface="DejaVu Sans Light" pitchFamily="34" charset="0"/>
              </a:rPr>
              <a:t>  </a:t>
            </a:r>
            <a:r>
              <a:rPr lang="en-US" sz="3600" dirty="0" err="1" smtClean="0">
                <a:latin typeface="Berlin Sans FB" pitchFamily="34" charset="0"/>
                <a:ea typeface="DejaVu Serif" pitchFamily="18" charset="0"/>
                <a:cs typeface="DejaVu Sans Light" pitchFamily="34" charset="0"/>
              </a:rPr>
              <a:t>begitu</a:t>
            </a:r>
            <a:r>
              <a:rPr lang="en-US" sz="3600" dirty="0" smtClean="0">
                <a:latin typeface="Berlin Sans FB" pitchFamily="34" charset="0"/>
                <a:ea typeface="DejaVu Serif" pitchFamily="18" charset="0"/>
                <a:cs typeface="DejaVu Sans Light" pitchFamily="34" charset="0"/>
              </a:rPr>
              <a:t> pula </a:t>
            </a:r>
            <a:r>
              <a:rPr lang="en-US" sz="3600" dirty="0" err="1" smtClean="0">
                <a:latin typeface="Berlin Sans FB" pitchFamily="34" charset="0"/>
                <a:ea typeface="DejaVu Serif" pitchFamily="18" charset="0"/>
                <a:cs typeface="DejaVu Sans Light" pitchFamily="34" charset="0"/>
              </a:rPr>
              <a:t>dalam</a:t>
            </a:r>
            <a:r>
              <a:rPr lang="en-US" sz="3600" dirty="0" smtClean="0">
                <a:latin typeface="Berlin Sans FB" pitchFamily="34" charset="0"/>
                <a:ea typeface="DejaVu Serif" pitchFamily="18" charset="0"/>
                <a:cs typeface="DejaVu Sans Light" pitchFamily="34" charset="0"/>
              </a:rPr>
              <a:t> </a:t>
            </a:r>
            <a:r>
              <a:rPr lang="en-US" sz="3600" dirty="0" err="1" smtClean="0">
                <a:latin typeface="Berlin Sans FB" pitchFamily="34" charset="0"/>
                <a:ea typeface="DejaVu Serif" pitchFamily="18" charset="0"/>
                <a:cs typeface="DejaVu Sans Light" pitchFamily="34" charset="0"/>
              </a:rPr>
              <a:t>bidang</a:t>
            </a:r>
            <a:r>
              <a:rPr lang="en-US" sz="3600" dirty="0" smtClean="0">
                <a:latin typeface="Berlin Sans FB" pitchFamily="34" charset="0"/>
                <a:ea typeface="DejaVu Serif" pitchFamily="18" charset="0"/>
                <a:cs typeface="DejaVu Sans Light" pitchFamily="34" charset="0"/>
              </a:rPr>
              <a:t> </a:t>
            </a:r>
            <a:r>
              <a:rPr lang="en-US" sz="3600" dirty="0" err="1" smtClean="0">
                <a:latin typeface="Berlin Sans FB" pitchFamily="34" charset="0"/>
                <a:ea typeface="DejaVu Serif" pitchFamily="18" charset="0"/>
                <a:cs typeface="DejaVu Sans Light" pitchFamily="34" charset="0"/>
              </a:rPr>
              <a:t>pendidiakan</a:t>
            </a:r>
            <a:r>
              <a:rPr lang="en-US" sz="3600" dirty="0" smtClean="0">
                <a:latin typeface="Berlin Sans FB" pitchFamily="34" charset="0"/>
                <a:ea typeface="DejaVu Serif" pitchFamily="18" charset="0"/>
                <a:cs typeface="DejaVu Sans Light" pitchFamily="34" charset="0"/>
              </a:rPr>
              <a:t>.</a:t>
            </a:r>
          </a:p>
          <a:p>
            <a:pPr marL="514350" indent="-514350" algn="just">
              <a:buClr>
                <a:srgbClr val="C00000"/>
              </a:buClr>
            </a:pPr>
            <a:endParaRPr lang="en-US" sz="3600" dirty="0" smtClean="0">
              <a:latin typeface="Berlin Sans FB" pitchFamily="34" charset="0"/>
              <a:ea typeface="DejaVu Serif" pitchFamily="18" charset="0"/>
              <a:cs typeface="DejaVu Sans Light" pitchFamily="34" charset="0"/>
            </a:endParaRPr>
          </a:p>
          <a:p>
            <a:pPr marL="514350" indent="-514350" algn="just">
              <a:buClr>
                <a:srgbClr val="C00000"/>
              </a:buClr>
              <a:buFont typeface="Wingdings" pitchFamily="2" charset="2"/>
              <a:buChar char="v"/>
            </a:pPr>
            <a:r>
              <a:rPr lang="en-US" sz="3600" dirty="0" err="1" smtClean="0">
                <a:latin typeface="Berlin Sans FB" pitchFamily="34" charset="0"/>
                <a:ea typeface="DejaVu Serif" pitchFamily="18" charset="0"/>
                <a:cs typeface="DejaVu Sans Light" pitchFamily="34" charset="0"/>
              </a:rPr>
              <a:t>Meskipun</a:t>
            </a:r>
            <a:r>
              <a:rPr lang="en-US" sz="3600" dirty="0" smtClean="0">
                <a:latin typeface="Berlin Sans FB" pitchFamily="34" charset="0"/>
                <a:ea typeface="DejaVu Serif" pitchFamily="18" charset="0"/>
                <a:cs typeface="DejaVu Sans Light" pitchFamily="34" charset="0"/>
              </a:rPr>
              <a:t> </a:t>
            </a:r>
            <a:r>
              <a:rPr lang="en-US" sz="3600" dirty="0" err="1" smtClean="0">
                <a:latin typeface="Berlin Sans FB" pitchFamily="34" charset="0"/>
                <a:ea typeface="DejaVu Serif" pitchFamily="18" charset="0"/>
                <a:cs typeface="DejaVu Sans Light" pitchFamily="34" charset="0"/>
              </a:rPr>
              <a:t>demikian</a:t>
            </a:r>
            <a:r>
              <a:rPr lang="en-US" sz="3600" dirty="0" smtClean="0">
                <a:latin typeface="Berlin Sans FB" pitchFamily="34" charset="0"/>
                <a:ea typeface="DejaVu Serif" pitchFamily="18" charset="0"/>
                <a:cs typeface="DejaVu Sans Light" pitchFamily="34" charset="0"/>
              </a:rPr>
              <a:t> </a:t>
            </a:r>
            <a:r>
              <a:rPr lang="en-US" sz="3600" dirty="0" err="1" smtClean="0">
                <a:latin typeface="Berlin Sans FB" pitchFamily="34" charset="0"/>
                <a:ea typeface="DejaVu Serif" pitchFamily="18" charset="0"/>
                <a:cs typeface="DejaVu Sans Light" pitchFamily="34" charset="0"/>
              </a:rPr>
              <a:t>tidak</a:t>
            </a:r>
            <a:r>
              <a:rPr lang="en-US" sz="3600" dirty="0" smtClean="0">
                <a:latin typeface="Berlin Sans FB" pitchFamily="34" charset="0"/>
                <a:ea typeface="DejaVu Serif" pitchFamily="18" charset="0"/>
                <a:cs typeface="DejaVu Sans Light" pitchFamily="34" charset="0"/>
              </a:rPr>
              <a:t> </a:t>
            </a:r>
            <a:r>
              <a:rPr lang="en-US" sz="3600" dirty="0" err="1" smtClean="0">
                <a:latin typeface="Berlin Sans FB" pitchFamily="34" charset="0"/>
                <a:ea typeface="DejaVu Serif" pitchFamily="18" charset="0"/>
                <a:cs typeface="DejaVu Sans Light" pitchFamily="34" charset="0"/>
              </a:rPr>
              <a:t>semua</a:t>
            </a:r>
            <a:r>
              <a:rPr lang="en-US" sz="3600" dirty="0" smtClean="0">
                <a:latin typeface="Berlin Sans FB" pitchFamily="34" charset="0"/>
                <a:ea typeface="DejaVu Serif" pitchFamily="18" charset="0"/>
                <a:cs typeface="DejaVu Sans Light" pitchFamily="34" charset="0"/>
              </a:rPr>
              <a:t> </a:t>
            </a:r>
            <a:r>
              <a:rPr lang="en-US" sz="3600" dirty="0" err="1" smtClean="0">
                <a:latin typeface="Berlin Sans FB" pitchFamily="34" charset="0"/>
                <a:ea typeface="DejaVu Serif" pitchFamily="18" charset="0"/>
                <a:cs typeface="DejaVu Sans Light" pitchFamily="34" charset="0"/>
              </a:rPr>
              <a:t>orang</a:t>
            </a:r>
            <a:r>
              <a:rPr lang="en-US" sz="3600" dirty="0" smtClean="0">
                <a:latin typeface="Berlin Sans FB" pitchFamily="34" charset="0"/>
                <a:ea typeface="DejaVu Serif" pitchFamily="18" charset="0"/>
                <a:cs typeface="DejaVu Sans Light" pitchFamily="34" charset="0"/>
              </a:rPr>
              <a:t> </a:t>
            </a:r>
            <a:r>
              <a:rPr lang="en-US" sz="3600" dirty="0" err="1" smtClean="0">
                <a:latin typeface="Berlin Sans FB" pitchFamily="34" charset="0"/>
                <a:ea typeface="DejaVu Serif" pitchFamily="18" charset="0"/>
                <a:cs typeface="DejaVu Sans Light" pitchFamily="34" charset="0"/>
              </a:rPr>
              <a:t>dapat</a:t>
            </a:r>
            <a:r>
              <a:rPr lang="en-US" sz="3600" dirty="0" smtClean="0">
                <a:latin typeface="Berlin Sans FB" pitchFamily="34" charset="0"/>
                <a:ea typeface="DejaVu Serif" pitchFamily="18" charset="0"/>
                <a:cs typeface="DejaVu Sans Light" pitchFamily="34" charset="0"/>
              </a:rPr>
              <a:t> </a:t>
            </a:r>
            <a:r>
              <a:rPr lang="en-US" sz="3600" dirty="0" err="1" smtClean="0">
                <a:latin typeface="Berlin Sans FB" pitchFamily="34" charset="0"/>
                <a:ea typeface="DejaVu Serif" pitchFamily="18" charset="0"/>
                <a:cs typeface="DejaVu Sans Light" pitchFamily="34" charset="0"/>
              </a:rPr>
              <a:t>mengetahui</a:t>
            </a:r>
            <a:r>
              <a:rPr lang="en-US" sz="3600" dirty="0" smtClean="0">
                <a:latin typeface="Berlin Sans FB" pitchFamily="34" charset="0"/>
                <a:ea typeface="DejaVu Serif" pitchFamily="18" charset="0"/>
                <a:cs typeface="DejaVu Sans Light" pitchFamily="34" charset="0"/>
              </a:rPr>
              <a:t> </a:t>
            </a:r>
            <a:r>
              <a:rPr lang="en-US" sz="3600" dirty="0" err="1" smtClean="0">
                <a:latin typeface="Berlin Sans FB" pitchFamily="34" charset="0"/>
                <a:ea typeface="DejaVu Serif" pitchFamily="18" charset="0"/>
                <a:cs typeface="DejaVu Sans Light" pitchFamily="34" charset="0"/>
              </a:rPr>
              <a:t>adanya</a:t>
            </a:r>
            <a:r>
              <a:rPr lang="en-US" sz="3600" dirty="0" smtClean="0">
                <a:latin typeface="Berlin Sans FB" pitchFamily="34" charset="0"/>
                <a:ea typeface="DejaVu Serif" pitchFamily="18" charset="0"/>
                <a:cs typeface="DejaVu Sans Light" pitchFamily="34" charset="0"/>
              </a:rPr>
              <a:t> </a:t>
            </a:r>
            <a:r>
              <a:rPr lang="en-US" sz="3600" dirty="0" err="1" smtClean="0">
                <a:latin typeface="Berlin Sans FB" pitchFamily="34" charset="0"/>
                <a:ea typeface="DejaVu Serif" pitchFamily="18" charset="0"/>
                <a:cs typeface="DejaVu Sans Light" pitchFamily="34" charset="0"/>
              </a:rPr>
              <a:t>masalah</a:t>
            </a:r>
            <a:r>
              <a:rPr lang="en-US" sz="3600" dirty="0" smtClean="0">
                <a:latin typeface="Berlin Sans FB" pitchFamily="34" charset="0"/>
                <a:ea typeface="DejaVu Serif" pitchFamily="18" charset="0"/>
                <a:cs typeface="DejaVu Sans Light" pitchFamily="34" charset="0"/>
              </a:rPr>
              <a:t> </a:t>
            </a:r>
            <a:r>
              <a:rPr lang="en-US" sz="3600" dirty="0" err="1" smtClean="0">
                <a:latin typeface="Berlin Sans FB" pitchFamily="34" charset="0"/>
                <a:ea typeface="DejaVu Serif" pitchFamily="18" charset="0"/>
                <a:cs typeface="DejaVu Sans Light" pitchFamily="34" charset="0"/>
              </a:rPr>
              <a:t>atau</a:t>
            </a:r>
            <a:r>
              <a:rPr lang="en-US" sz="3600" dirty="0" smtClean="0">
                <a:latin typeface="Berlin Sans FB" pitchFamily="34" charset="0"/>
                <a:ea typeface="DejaVu Serif" pitchFamily="18" charset="0"/>
                <a:cs typeface="DejaVu Sans Light" pitchFamily="34" charset="0"/>
              </a:rPr>
              <a:t> </a:t>
            </a:r>
            <a:r>
              <a:rPr lang="en-US" sz="3600" dirty="0" err="1" smtClean="0">
                <a:latin typeface="Berlin Sans FB" pitchFamily="34" charset="0"/>
                <a:ea typeface="DejaVu Serif" pitchFamily="18" charset="0"/>
                <a:cs typeface="DejaVu Sans Light" pitchFamily="34" charset="0"/>
              </a:rPr>
              <a:t>masalah</a:t>
            </a:r>
            <a:r>
              <a:rPr lang="en-US" sz="3600" dirty="0" smtClean="0">
                <a:latin typeface="Berlin Sans FB" pitchFamily="34" charset="0"/>
                <a:ea typeface="DejaVu Serif" pitchFamily="18" charset="0"/>
                <a:cs typeface="DejaVu Sans Light" pitchFamily="34" charset="0"/>
              </a:rPr>
              <a:t> </a:t>
            </a:r>
            <a:r>
              <a:rPr lang="en-US" sz="3600" dirty="0" err="1" smtClean="0">
                <a:latin typeface="Berlin Sans FB" pitchFamily="34" charset="0"/>
                <a:ea typeface="DejaVu Serif" pitchFamily="18" charset="0"/>
                <a:cs typeface="DejaVu Sans Light" pitchFamily="34" charset="0"/>
              </a:rPr>
              <a:t>apa</a:t>
            </a:r>
            <a:r>
              <a:rPr lang="en-US" sz="3600" dirty="0" smtClean="0">
                <a:latin typeface="Berlin Sans FB" pitchFamily="34" charset="0"/>
                <a:ea typeface="DejaVu Serif" pitchFamily="18" charset="0"/>
                <a:cs typeface="DejaVu Sans Light" pitchFamily="34" charset="0"/>
              </a:rPr>
              <a:t> yang </a:t>
            </a:r>
            <a:r>
              <a:rPr lang="en-US" sz="3600" dirty="0" err="1" smtClean="0">
                <a:latin typeface="Berlin Sans FB" pitchFamily="34" charset="0"/>
                <a:ea typeface="DejaVu Serif" pitchFamily="18" charset="0"/>
                <a:cs typeface="DejaVu Sans Light" pitchFamily="34" charset="0"/>
              </a:rPr>
              <a:t>dihadapi</a:t>
            </a:r>
            <a:r>
              <a:rPr lang="en-US" sz="3600" dirty="0" smtClean="0">
                <a:latin typeface="Berlin Sans FB" pitchFamily="34" charset="0"/>
                <a:ea typeface="DejaVu Serif" pitchFamily="18" charset="0"/>
                <a:cs typeface="DejaVu Sans Light" pitchFamily="34" charset="0"/>
              </a:rPr>
              <a:t> </a:t>
            </a:r>
            <a:r>
              <a:rPr lang="en-US" sz="3600" dirty="0" err="1" smtClean="0">
                <a:latin typeface="Berlin Sans FB" pitchFamily="34" charset="0"/>
                <a:ea typeface="DejaVu Serif" pitchFamily="18" charset="0"/>
                <a:cs typeface="DejaVu Sans Light" pitchFamily="34" charset="0"/>
              </a:rPr>
              <a:t>pada</a:t>
            </a:r>
            <a:r>
              <a:rPr lang="en-US" sz="3600" dirty="0" smtClean="0">
                <a:latin typeface="Berlin Sans FB" pitchFamily="34" charset="0"/>
                <a:ea typeface="DejaVu Serif" pitchFamily="18" charset="0"/>
                <a:cs typeface="DejaVu Sans Light" pitchFamily="34" charset="0"/>
              </a:rPr>
              <a:t> </a:t>
            </a:r>
            <a:r>
              <a:rPr lang="en-US" sz="3600" dirty="0" err="1" smtClean="0">
                <a:latin typeface="Berlin Sans FB" pitchFamily="34" charset="0"/>
                <a:ea typeface="DejaVu Serif" pitchFamily="18" charset="0"/>
                <a:cs typeface="DejaVu Sans Light" pitchFamily="34" charset="0"/>
              </a:rPr>
              <a:t>suatu</a:t>
            </a:r>
            <a:r>
              <a:rPr lang="en-US" sz="3600" dirty="0" smtClean="0">
                <a:latin typeface="Berlin Sans FB" pitchFamily="34" charset="0"/>
                <a:ea typeface="DejaVu Serif" pitchFamily="18" charset="0"/>
                <a:cs typeface="DejaVu Sans Light" pitchFamily="34" charset="0"/>
              </a:rPr>
              <a:t> </a:t>
            </a:r>
            <a:r>
              <a:rPr lang="en-US" sz="3600" dirty="0" err="1" smtClean="0">
                <a:latin typeface="Berlin Sans FB" pitchFamily="34" charset="0"/>
                <a:ea typeface="DejaVu Serif" pitchFamily="18" charset="0"/>
                <a:cs typeface="DejaVu Sans Light" pitchFamily="34" charset="0"/>
              </a:rPr>
              <a:t>bidang</a:t>
            </a:r>
            <a:r>
              <a:rPr lang="en-US" sz="3600" dirty="0" smtClean="0">
                <a:latin typeface="Berlin Sans FB" pitchFamily="34" charset="0"/>
                <a:ea typeface="DejaVu Serif" pitchFamily="18" charset="0"/>
                <a:cs typeface="DejaVu Sans Light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900" decel="100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685800" y="642918"/>
            <a:ext cx="7772400" cy="5453082"/>
          </a:xfrm>
        </p:spPr>
        <p:txBody>
          <a:bodyPr/>
          <a:lstStyle/>
          <a:p>
            <a:pPr marL="514350" indent="-514350" algn="just">
              <a:buClr>
                <a:srgbClr val="C00000"/>
              </a:buClr>
              <a:buFont typeface="Wingdings" pitchFamily="2" charset="2"/>
              <a:buChar char="v"/>
            </a:pPr>
            <a:r>
              <a:rPr lang="en-US" sz="3600" dirty="0" err="1" smtClean="0">
                <a:latin typeface="Berlin Sans FB" pitchFamily="34" charset="0"/>
                <a:ea typeface="DejaVu Serif" pitchFamily="18" charset="0"/>
                <a:cs typeface="DejaVu Sans Light" pitchFamily="34" charset="0"/>
              </a:rPr>
              <a:t>Kepekaan</a:t>
            </a:r>
            <a:r>
              <a:rPr lang="en-US" sz="3600" dirty="0" smtClean="0">
                <a:latin typeface="Berlin Sans FB" pitchFamily="34" charset="0"/>
                <a:ea typeface="DejaVu Serif" pitchFamily="18" charset="0"/>
                <a:cs typeface="DejaVu Sans Light" pitchFamily="34" charset="0"/>
              </a:rPr>
              <a:t> </a:t>
            </a:r>
            <a:r>
              <a:rPr lang="en-US" sz="3600" dirty="0" err="1" smtClean="0">
                <a:latin typeface="Berlin Sans FB" pitchFamily="34" charset="0"/>
                <a:ea typeface="DejaVu Serif" pitchFamily="18" charset="0"/>
                <a:cs typeface="DejaVu Sans Light" pitchFamily="34" charset="0"/>
              </a:rPr>
              <a:t>mengidentifikasi</a:t>
            </a:r>
            <a:r>
              <a:rPr lang="en-US" sz="3600" dirty="0" smtClean="0">
                <a:latin typeface="Berlin Sans FB" pitchFamily="34" charset="0"/>
                <a:ea typeface="DejaVu Serif" pitchFamily="18" charset="0"/>
                <a:cs typeface="DejaVu Sans Light" pitchFamily="34" charset="0"/>
              </a:rPr>
              <a:t> </a:t>
            </a:r>
            <a:r>
              <a:rPr lang="en-US" sz="3600" dirty="0" err="1" smtClean="0">
                <a:latin typeface="Berlin Sans FB" pitchFamily="34" charset="0"/>
                <a:ea typeface="DejaVu Serif" pitchFamily="18" charset="0"/>
                <a:cs typeface="DejaVu Sans Light" pitchFamily="34" charset="0"/>
              </a:rPr>
              <a:t>masalah</a:t>
            </a:r>
            <a:r>
              <a:rPr lang="en-US" sz="3600" dirty="0" smtClean="0">
                <a:latin typeface="Berlin Sans FB" pitchFamily="34" charset="0"/>
                <a:ea typeface="DejaVu Serif" pitchFamily="18" charset="0"/>
                <a:cs typeface="DejaVu Sans Light" pitchFamily="34" charset="0"/>
              </a:rPr>
              <a:t> </a:t>
            </a:r>
            <a:r>
              <a:rPr lang="en-US" sz="3600" dirty="0" err="1" smtClean="0">
                <a:latin typeface="Berlin Sans FB" pitchFamily="34" charset="0"/>
                <a:ea typeface="DejaVu Serif" pitchFamily="18" charset="0"/>
                <a:cs typeface="DejaVu Sans Light" pitchFamily="34" charset="0"/>
              </a:rPr>
              <a:t>tergantung</a:t>
            </a:r>
            <a:r>
              <a:rPr lang="en-US" sz="3600" dirty="0" smtClean="0">
                <a:latin typeface="Berlin Sans FB" pitchFamily="34" charset="0"/>
                <a:ea typeface="DejaVu Serif" pitchFamily="18" charset="0"/>
                <a:cs typeface="DejaVu Sans Light" pitchFamily="34" charset="0"/>
              </a:rPr>
              <a:t> </a:t>
            </a:r>
            <a:r>
              <a:rPr lang="en-US" sz="3600" dirty="0" err="1" smtClean="0">
                <a:latin typeface="Berlin Sans FB" pitchFamily="34" charset="0"/>
                <a:ea typeface="DejaVu Serif" pitchFamily="18" charset="0"/>
                <a:cs typeface="DejaVu Sans Light" pitchFamily="34" charset="0"/>
              </a:rPr>
              <a:t>pada</a:t>
            </a:r>
            <a:r>
              <a:rPr lang="en-US" sz="3600" dirty="0" smtClean="0">
                <a:latin typeface="Berlin Sans FB" pitchFamily="34" charset="0"/>
                <a:ea typeface="DejaVu Serif" pitchFamily="18" charset="0"/>
                <a:cs typeface="DejaVu Sans Light" pitchFamily="34" charset="0"/>
              </a:rPr>
              <a:t> </a:t>
            </a:r>
            <a:r>
              <a:rPr lang="en-US" sz="3600" dirty="0" err="1" smtClean="0">
                <a:latin typeface="Berlin Sans FB" pitchFamily="34" charset="0"/>
                <a:ea typeface="DejaVu Serif" pitchFamily="18" charset="0"/>
                <a:cs typeface="DejaVu Sans Light" pitchFamily="34" charset="0"/>
              </a:rPr>
              <a:t>faktor-faktor</a:t>
            </a:r>
            <a:r>
              <a:rPr lang="en-US" sz="3600" dirty="0" smtClean="0">
                <a:latin typeface="Berlin Sans FB" pitchFamily="34" charset="0"/>
                <a:ea typeface="DejaVu Serif" pitchFamily="18" charset="0"/>
                <a:cs typeface="DejaVu Sans Light" pitchFamily="34" charset="0"/>
              </a:rPr>
              <a:t> </a:t>
            </a:r>
            <a:r>
              <a:rPr lang="en-US" sz="3600" dirty="0" err="1" smtClean="0">
                <a:latin typeface="Berlin Sans FB" pitchFamily="34" charset="0"/>
                <a:ea typeface="DejaVu Serif" pitchFamily="18" charset="0"/>
                <a:cs typeface="DejaVu Sans Light" pitchFamily="34" charset="0"/>
              </a:rPr>
              <a:t>sbb</a:t>
            </a:r>
            <a:r>
              <a:rPr lang="en-US" sz="3600" dirty="0" smtClean="0">
                <a:latin typeface="Berlin Sans FB" pitchFamily="34" charset="0"/>
                <a:ea typeface="DejaVu Serif" pitchFamily="18" charset="0"/>
                <a:cs typeface="DejaVu Sans Light" pitchFamily="34" charset="0"/>
              </a:rPr>
              <a:t>:</a:t>
            </a:r>
          </a:p>
          <a:p>
            <a:pPr marL="979488" indent="-514350" algn="just">
              <a:buClr>
                <a:srgbClr val="C00000"/>
              </a:buClr>
              <a:buFont typeface="+mj-lt"/>
              <a:buAutoNum type="arabicPeriod"/>
            </a:pPr>
            <a:r>
              <a:rPr lang="en-US" sz="3600" dirty="0" err="1" smtClean="0">
                <a:latin typeface="Berlin Sans FB" pitchFamily="34" charset="0"/>
                <a:ea typeface="DejaVu Serif" pitchFamily="18" charset="0"/>
                <a:cs typeface="DejaVu Sans Light" pitchFamily="34" charset="0"/>
              </a:rPr>
              <a:t>Spesialisasi</a:t>
            </a:r>
            <a:r>
              <a:rPr lang="en-US" sz="3600" dirty="0" smtClean="0">
                <a:latin typeface="Berlin Sans FB" pitchFamily="34" charset="0"/>
                <a:ea typeface="DejaVu Serif" pitchFamily="18" charset="0"/>
                <a:cs typeface="DejaVu Sans Light" pitchFamily="34" charset="0"/>
              </a:rPr>
              <a:t> </a:t>
            </a:r>
            <a:r>
              <a:rPr lang="en-US" sz="3600" dirty="0" err="1" smtClean="0">
                <a:latin typeface="Berlin Sans FB" pitchFamily="34" charset="0"/>
                <a:ea typeface="DejaVu Serif" pitchFamily="18" charset="0"/>
                <a:cs typeface="DejaVu Sans Light" pitchFamily="34" charset="0"/>
              </a:rPr>
              <a:t>atau</a:t>
            </a:r>
            <a:r>
              <a:rPr lang="en-US" sz="3600" dirty="0" smtClean="0">
                <a:latin typeface="Berlin Sans FB" pitchFamily="34" charset="0"/>
                <a:ea typeface="DejaVu Serif" pitchFamily="18" charset="0"/>
                <a:cs typeface="DejaVu Sans Light" pitchFamily="34" charset="0"/>
              </a:rPr>
              <a:t> </a:t>
            </a:r>
            <a:r>
              <a:rPr lang="en-US" sz="3600" dirty="0" err="1" smtClean="0">
                <a:latin typeface="Berlin Sans FB" pitchFamily="34" charset="0"/>
                <a:ea typeface="DejaVu Serif" pitchFamily="18" charset="0"/>
                <a:cs typeface="DejaVu Sans Light" pitchFamily="34" charset="0"/>
              </a:rPr>
              <a:t>keahlian</a:t>
            </a:r>
            <a:r>
              <a:rPr lang="en-US" sz="3600" dirty="0" smtClean="0">
                <a:latin typeface="Berlin Sans FB" pitchFamily="34" charset="0"/>
                <a:ea typeface="DejaVu Serif" pitchFamily="18" charset="0"/>
                <a:cs typeface="DejaVu Sans Light" pitchFamily="34" charset="0"/>
              </a:rPr>
              <a:t> </a:t>
            </a:r>
            <a:r>
              <a:rPr lang="en-US" sz="3600" dirty="0" err="1" smtClean="0">
                <a:latin typeface="Berlin Sans FB" pitchFamily="34" charset="0"/>
                <a:ea typeface="DejaVu Serif" pitchFamily="18" charset="0"/>
                <a:cs typeface="DejaVu Sans Light" pitchFamily="34" charset="0"/>
              </a:rPr>
              <a:t>khusus</a:t>
            </a:r>
            <a:r>
              <a:rPr lang="en-US" sz="3600" dirty="0" smtClean="0">
                <a:latin typeface="Berlin Sans FB" pitchFamily="34" charset="0"/>
                <a:ea typeface="DejaVu Serif" pitchFamily="18" charset="0"/>
                <a:cs typeface="DejaVu Sans Light" pitchFamily="34" charset="0"/>
              </a:rPr>
              <a:t> </a:t>
            </a:r>
            <a:r>
              <a:rPr lang="en-US" sz="3600" dirty="0" err="1" smtClean="0">
                <a:latin typeface="Berlin Sans FB" pitchFamily="34" charset="0"/>
                <a:ea typeface="DejaVu Serif" pitchFamily="18" charset="0"/>
                <a:cs typeface="DejaVu Sans Light" pitchFamily="34" charset="0"/>
              </a:rPr>
              <a:t>pada</a:t>
            </a:r>
            <a:r>
              <a:rPr lang="en-US" sz="3600" dirty="0" smtClean="0">
                <a:latin typeface="Berlin Sans FB" pitchFamily="34" charset="0"/>
                <a:ea typeface="DejaVu Serif" pitchFamily="18" charset="0"/>
                <a:cs typeface="DejaVu Sans Light" pitchFamily="34" charset="0"/>
              </a:rPr>
              <a:t> </a:t>
            </a:r>
            <a:r>
              <a:rPr lang="en-US" sz="3600" dirty="0" err="1" smtClean="0">
                <a:latin typeface="Berlin Sans FB" pitchFamily="34" charset="0"/>
                <a:ea typeface="DejaVu Serif" pitchFamily="18" charset="0"/>
                <a:cs typeface="DejaVu Sans Light" pitchFamily="34" charset="0"/>
              </a:rPr>
              <a:t>suatu</a:t>
            </a:r>
            <a:r>
              <a:rPr lang="en-US" sz="3600" dirty="0" smtClean="0">
                <a:latin typeface="Berlin Sans FB" pitchFamily="34" charset="0"/>
                <a:ea typeface="DejaVu Serif" pitchFamily="18" charset="0"/>
                <a:cs typeface="DejaVu Sans Light" pitchFamily="34" charset="0"/>
              </a:rPr>
              <a:t> </a:t>
            </a:r>
            <a:r>
              <a:rPr lang="en-US" sz="3600" dirty="0" err="1" smtClean="0">
                <a:latin typeface="Berlin Sans FB" pitchFamily="34" charset="0"/>
                <a:ea typeface="DejaVu Serif" pitchFamily="18" charset="0"/>
                <a:cs typeface="DejaVu Sans Light" pitchFamily="34" charset="0"/>
              </a:rPr>
              <a:t>bidang</a:t>
            </a:r>
            <a:r>
              <a:rPr lang="en-US" sz="3600" dirty="0" smtClean="0">
                <a:latin typeface="Berlin Sans FB" pitchFamily="34" charset="0"/>
                <a:ea typeface="DejaVu Serif" pitchFamily="18" charset="0"/>
                <a:cs typeface="DejaVu Sans Light" pitchFamily="34" charset="0"/>
              </a:rPr>
              <a:t>;</a:t>
            </a:r>
          </a:p>
          <a:p>
            <a:pPr marL="979488" indent="-514350" algn="just">
              <a:buClr>
                <a:srgbClr val="C00000"/>
              </a:buClr>
              <a:buFont typeface="+mj-lt"/>
              <a:buAutoNum type="arabicPeriod"/>
            </a:pPr>
            <a:r>
              <a:rPr lang="en-US" sz="3600" dirty="0" smtClean="0">
                <a:latin typeface="Berlin Sans FB" pitchFamily="34" charset="0"/>
                <a:ea typeface="DejaVu Serif" pitchFamily="18" charset="0"/>
                <a:cs typeface="DejaVu Sans Light" pitchFamily="34" charset="0"/>
              </a:rPr>
              <a:t>Program </a:t>
            </a:r>
            <a:r>
              <a:rPr lang="en-US" sz="3600" dirty="0" err="1" smtClean="0">
                <a:latin typeface="Berlin Sans FB" pitchFamily="34" charset="0"/>
                <a:ea typeface="DejaVu Serif" pitchFamily="18" charset="0"/>
                <a:cs typeface="DejaVu Sans Light" pitchFamily="34" charset="0"/>
              </a:rPr>
              <a:t>pendidikan</a:t>
            </a:r>
            <a:r>
              <a:rPr lang="en-US" sz="3600" dirty="0" smtClean="0">
                <a:latin typeface="Berlin Sans FB" pitchFamily="34" charset="0"/>
                <a:ea typeface="DejaVu Serif" pitchFamily="18" charset="0"/>
                <a:cs typeface="DejaVu Sans Light" pitchFamily="34" charset="0"/>
              </a:rPr>
              <a:t> yang </a:t>
            </a:r>
            <a:r>
              <a:rPr lang="en-US" sz="3600" dirty="0" err="1" smtClean="0">
                <a:latin typeface="Berlin Sans FB" pitchFamily="34" charset="0"/>
                <a:ea typeface="DejaVu Serif" pitchFamily="18" charset="0"/>
                <a:cs typeface="DejaVu Sans Light" pitchFamily="34" charset="0"/>
              </a:rPr>
              <a:t>sudah</a:t>
            </a:r>
            <a:r>
              <a:rPr lang="en-US" sz="3600" dirty="0" smtClean="0">
                <a:latin typeface="Berlin Sans FB" pitchFamily="34" charset="0"/>
                <a:ea typeface="DejaVu Serif" pitchFamily="18" charset="0"/>
                <a:cs typeface="DejaVu Sans Light" pitchFamily="34" charset="0"/>
              </a:rPr>
              <a:t> </a:t>
            </a:r>
            <a:r>
              <a:rPr lang="en-US" sz="3600" dirty="0" err="1" smtClean="0">
                <a:latin typeface="Berlin Sans FB" pitchFamily="34" charset="0"/>
                <a:ea typeface="DejaVu Serif" pitchFamily="18" charset="0"/>
                <a:cs typeface="DejaVu Sans Light" pitchFamily="34" charset="0"/>
              </a:rPr>
              <a:t>ditempuh</a:t>
            </a:r>
            <a:r>
              <a:rPr lang="en-US" sz="3600" dirty="0" smtClean="0">
                <a:latin typeface="Berlin Sans FB" pitchFamily="34" charset="0"/>
                <a:ea typeface="DejaVu Serif" pitchFamily="18" charset="0"/>
                <a:cs typeface="DejaVu Sans Light" pitchFamily="34" charset="0"/>
              </a:rPr>
              <a:t>;</a:t>
            </a:r>
          </a:p>
          <a:p>
            <a:pPr marL="979488" indent="-514350" algn="just">
              <a:buClr>
                <a:srgbClr val="C00000"/>
              </a:buClr>
              <a:buFont typeface="+mj-lt"/>
              <a:buAutoNum type="arabicPeriod"/>
            </a:pPr>
            <a:r>
              <a:rPr lang="en-US" sz="3600" dirty="0" err="1" smtClean="0">
                <a:latin typeface="Berlin Sans FB" pitchFamily="34" charset="0"/>
                <a:ea typeface="DejaVu Serif" pitchFamily="18" charset="0"/>
                <a:cs typeface="DejaVu Sans Light" pitchFamily="34" charset="0"/>
              </a:rPr>
              <a:t>Banyaknya</a:t>
            </a:r>
            <a:r>
              <a:rPr lang="en-US" sz="3600" dirty="0" smtClean="0">
                <a:latin typeface="Berlin Sans FB" pitchFamily="34" charset="0"/>
                <a:ea typeface="DejaVu Serif" pitchFamily="18" charset="0"/>
                <a:cs typeface="DejaVu Sans Light" pitchFamily="34" charset="0"/>
              </a:rPr>
              <a:t> </a:t>
            </a:r>
            <a:r>
              <a:rPr lang="en-US" sz="3600" dirty="0" err="1" smtClean="0">
                <a:latin typeface="Berlin Sans FB" pitchFamily="34" charset="0"/>
                <a:ea typeface="DejaVu Serif" pitchFamily="18" charset="0"/>
                <a:cs typeface="DejaVu Sans Light" pitchFamily="34" charset="0"/>
              </a:rPr>
              <a:t>bahan</a:t>
            </a:r>
            <a:r>
              <a:rPr lang="en-US" sz="3600" dirty="0" smtClean="0">
                <a:latin typeface="Berlin Sans FB" pitchFamily="34" charset="0"/>
                <a:ea typeface="DejaVu Serif" pitchFamily="18" charset="0"/>
                <a:cs typeface="DejaVu Sans Light" pitchFamily="34" charset="0"/>
              </a:rPr>
              <a:t> </a:t>
            </a:r>
            <a:r>
              <a:rPr lang="en-US" sz="3600" dirty="0" err="1" smtClean="0">
                <a:latin typeface="Berlin Sans FB" pitchFamily="34" charset="0"/>
                <a:ea typeface="DejaVu Serif" pitchFamily="18" charset="0"/>
                <a:cs typeface="DejaVu Sans Light" pitchFamily="34" charset="0"/>
              </a:rPr>
              <a:t>bacaan</a:t>
            </a:r>
            <a:r>
              <a:rPr lang="en-US" sz="3600" dirty="0">
                <a:latin typeface="Berlin Sans FB" pitchFamily="34" charset="0"/>
                <a:ea typeface="DejaVu Serif" pitchFamily="18" charset="0"/>
                <a:cs typeface="DejaVu Sans Light" pitchFamily="34" charset="0"/>
              </a:rPr>
              <a:t> </a:t>
            </a:r>
            <a:r>
              <a:rPr lang="en-US" sz="3600" dirty="0" smtClean="0">
                <a:latin typeface="Berlin Sans FB" pitchFamily="34" charset="0"/>
                <a:ea typeface="DejaVu Serif" pitchFamily="18" charset="0"/>
                <a:cs typeface="DejaVu Sans Light" pitchFamily="34" charset="0"/>
              </a:rPr>
              <a:t>yang </a:t>
            </a:r>
            <a:r>
              <a:rPr lang="en-US" sz="3600" dirty="0" err="1" smtClean="0">
                <a:latin typeface="Berlin Sans FB" pitchFamily="34" charset="0"/>
                <a:ea typeface="DejaVu Serif" pitchFamily="18" charset="0"/>
                <a:cs typeface="DejaVu Sans Light" pitchFamily="34" charset="0"/>
              </a:rPr>
              <a:t>sudah</a:t>
            </a:r>
            <a:r>
              <a:rPr lang="en-US" sz="3600" dirty="0" smtClean="0">
                <a:latin typeface="Berlin Sans FB" pitchFamily="34" charset="0"/>
                <a:ea typeface="DejaVu Serif" pitchFamily="18" charset="0"/>
                <a:cs typeface="DejaVu Sans Light" pitchFamily="34" charset="0"/>
              </a:rPr>
              <a:t> </a:t>
            </a:r>
            <a:r>
              <a:rPr lang="en-US" sz="3600" dirty="0" err="1" smtClean="0">
                <a:latin typeface="Berlin Sans FB" pitchFamily="34" charset="0"/>
                <a:ea typeface="DejaVu Serif" pitchFamily="18" charset="0"/>
                <a:cs typeface="DejaVu Sans Light" pitchFamily="34" charset="0"/>
              </a:rPr>
              <a:t>dikuasai</a:t>
            </a:r>
            <a:endParaRPr lang="en-US" sz="3600" dirty="0" smtClean="0">
              <a:latin typeface="Berlin Sans FB" pitchFamily="34" charset="0"/>
              <a:ea typeface="DejaVu Serif" pitchFamily="18" charset="0"/>
              <a:cs typeface="DejaVu Sans Ligh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4050"/>
                            </p:stCondLst>
                            <p:childTnLst>
                              <p:par>
                                <p:cTn id="12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8100"/>
                            </p:stCondLst>
                            <p:childTnLst>
                              <p:par>
                                <p:cTn id="19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9100"/>
                            </p:stCondLst>
                            <p:childTnLst>
                              <p:par>
                                <p:cTn id="26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900" decel="100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100"/>
                            </p:stCondLst>
                            <p:childTnLst>
                              <p:par>
                                <p:cTn id="33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900" decel="100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857224" y="1571612"/>
            <a:ext cx="7358114" cy="4524388"/>
          </a:xfrm>
        </p:spPr>
        <p:txBody>
          <a:bodyPr/>
          <a:lstStyle/>
          <a:p>
            <a:pPr marL="919163" indent="-514350" algn="just">
              <a:buClr>
                <a:srgbClr val="C00000"/>
              </a:buClr>
              <a:buFont typeface="+mj-lt"/>
              <a:buAutoNum type="arabicPeriod" startAt="4"/>
            </a:pPr>
            <a:r>
              <a:rPr lang="en-US" sz="3600" dirty="0" smtClean="0">
                <a:latin typeface="Berlin Sans FB" pitchFamily="34" charset="0"/>
              </a:rPr>
              <a:t>Usaha </a:t>
            </a:r>
            <a:r>
              <a:rPr lang="en-US" sz="3600" dirty="0" err="1" smtClean="0">
                <a:latin typeface="Berlin Sans FB" pitchFamily="34" charset="0"/>
              </a:rPr>
              <a:t>menekuni</a:t>
            </a:r>
            <a:r>
              <a:rPr lang="en-US" sz="3600" dirty="0" smtClean="0">
                <a:latin typeface="Berlin Sans FB" pitchFamily="34" charset="0"/>
              </a:rPr>
              <a:t> </a:t>
            </a:r>
            <a:r>
              <a:rPr lang="en-US" sz="3600" dirty="0" err="1" smtClean="0">
                <a:latin typeface="Berlin Sans FB" pitchFamily="34" charset="0"/>
              </a:rPr>
              <a:t>sesuatu</a:t>
            </a:r>
            <a:r>
              <a:rPr lang="en-US" sz="3600" dirty="0">
                <a:latin typeface="Berlin Sans FB" pitchFamily="34" charset="0"/>
              </a:rPr>
              <a:t> </a:t>
            </a:r>
            <a:r>
              <a:rPr lang="en-US" sz="3600" dirty="0" err="1" smtClean="0">
                <a:latin typeface="Berlin Sans FB" pitchFamily="34" charset="0"/>
              </a:rPr>
              <a:t>dan</a:t>
            </a:r>
            <a:endParaRPr lang="en-US" sz="3600" dirty="0" smtClean="0">
              <a:latin typeface="Berlin Sans FB" pitchFamily="34" charset="0"/>
            </a:endParaRPr>
          </a:p>
          <a:p>
            <a:pPr marL="919163" indent="-514350" algn="just">
              <a:buClr>
                <a:srgbClr val="C00000"/>
              </a:buClr>
              <a:buFont typeface="+mj-lt"/>
              <a:buAutoNum type="arabicPeriod" startAt="4"/>
            </a:pPr>
            <a:r>
              <a:rPr lang="en-US" sz="3600" dirty="0" err="1" smtClean="0">
                <a:latin typeface="Berlin Sans FB" pitchFamily="34" charset="0"/>
              </a:rPr>
              <a:t>Memperhatikan</a:t>
            </a:r>
            <a:r>
              <a:rPr lang="en-US" sz="3600" dirty="0" smtClean="0">
                <a:latin typeface="Berlin Sans FB" pitchFamily="34" charset="0"/>
              </a:rPr>
              <a:t> </a:t>
            </a:r>
            <a:r>
              <a:rPr lang="en-US" sz="3600" dirty="0" err="1" smtClean="0">
                <a:latin typeface="Berlin Sans FB" pitchFamily="34" charset="0"/>
              </a:rPr>
              <a:t>berbagai</a:t>
            </a:r>
            <a:r>
              <a:rPr lang="en-US" sz="3600" dirty="0" smtClean="0">
                <a:latin typeface="Berlin Sans FB" pitchFamily="34" charset="0"/>
              </a:rPr>
              <a:t> </a:t>
            </a:r>
            <a:r>
              <a:rPr lang="en-US" sz="3600" dirty="0" err="1" smtClean="0">
                <a:latin typeface="Berlin Sans FB" pitchFamily="34" charset="0"/>
              </a:rPr>
              <a:t>kebutuhan</a:t>
            </a:r>
            <a:r>
              <a:rPr lang="en-US" sz="3600" dirty="0" smtClean="0">
                <a:latin typeface="Berlin Sans FB" pitchFamily="34" charset="0"/>
              </a:rPr>
              <a:t> </a:t>
            </a:r>
            <a:r>
              <a:rPr lang="en-US" sz="3600" dirty="0" err="1" smtClean="0">
                <a:latin typeface="Berlin Sans FB" pitchFamily="34" charset="0"/>
              </a:rPr>
              <a:t>dan</a:t>
            </a:r>
            <a:r>
              <a:rPr lang="en-US" sz="3600" dirty="0" smtClean="0">
                <a:latin typeface="Berlin Sans FB" pitchFamily="34" charset="0"/>
              </a:rPr>
              <a:t> </a:t>
            </a:r>
            <a:r>
              <a:rPr lang="en-US" sz="3600" dirty="0" err="1" smtClean="0">
                <a:latin typeface="Berlin Sans FB" pitchFamily="34" charset="0"/>
              </a:rPr>
              <a:t>praktek</a:t>
            </a:r>
            <a:r>
              <a:rPr lang="en-US" sz="3600" dirty="0" smtClean="0">
                <a:latin typeface="Berlin Sans FB" pitchFamily="34" charset="0"/>
              </a:rPr>
              <a:t> </a:t>
            </a:r>
            <a:r>
              <a:rPr lang="en-US" sz="3600" dirty="0" err="1" smtClean="0">
                <a:latin typeface="Berlin Sans FB" pitchFamily="34" charset="0"/>
              </a:rPr>
              <a:t>kehidupan</a:t>
            </a:r>
            <a:r>
              <a:rPr lang="en-US" sz="3600" dirty="0" smtClean="0">
                <a:latin typeface="Berlin Sans FB" pitchFamily="34" charset="0"/>
              </a:rPr>
              <a:t> </a:t>
            </a:r>
            <a:r>
              <a:rPr lang="en-US" sz="3600" dirty="0" err="1" smtClean="0">
                <a:latin typeface="Berlin Sans FB" pitchFamily="34" charset="0"/>
              </a:rPr>
              <a:t>sehari-hari</a:t>
            </a:r>
            <a:r>
              <a:rPr lang="en-US" sz="3600" dirty="0" smtClean="0">
                <a:latin typeface="Berlin Sans FB" pitchFamily="34" charset="0"/>
              </a:rPr>
              <a:t>.</a:t>
            </a:r>
            <a:endParaRPr lang="en-US" sz="3600" dirty="0">
              <a:latin typeface="Berlin Sans FB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900" decel="100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685800" y="642918"/>
            <a:ext cx="7772400" cy="5453082"/>
          </a:xfrm>
        </p:spPr>
        <p:txBody>
          <a:bodyPr/>
          <a:lstStyle/>
          <a:p>
            <a:pPr marL="514350" indent="-514350" algn="just">
              <a:buClr>
                <a:srgbClr val="C00000"/>
              </a:buClr>
              <a:buFont typeface="Wingdings" pitchFamily="2" charset="2"/>
              <a:buChar char="v"/>
            </a:pPr>
            <a:r>
              <a:rPr lang="en-US" sz="3600" dirty="0" err="1" smtClean="0">
                <a:latin typeface="Berlin Sans FB" pitchFamily="34" charset="0"/>
                <a:ea typeface="DejaVu Serif" pitchFamily="18" charset="0"/>
                <a:cs typeface="DejaVu Sans Light" pitchFamily="34" charset="0"/>
              </a:rPr>
              <a:t>Kriteria</a:t>
            </a:r>
            <a:r>
              <a:rPr lang="en-US" sz="3600" dirty="0" smtClean="0">
                <a:latin typeface="Berlin Sans FB" pitchFamily="34" charset="0"/>
                <a:ea typeface="DejaVu Serif" pitchFamily="18" charset="0"/>
                <a:cs typeface="DejaVu Sans Light" pitchFamily="34" charset="0"/>
              </a:rPr>
              <a:t> </a:t>
            </a:r>
            <a:r>
              <a:rPr lang="en-US" sz="3600" dirty="0" err="1" smtClean="0">
                <a:latin typeface="Berlin Sans FB" pitchFamily="34" charset="0"/>
                <a:ea typeface="DejaVu Serif" pitchFamily="18" charset="0"/>
                <a:cs typeface="DejaVu Sans Light" pitchFamily="34" charset="0"/>
              </a:rPr>
              <a:t>masalah</a:t>
            </a:r>
            <a:r>
              <a:rPr lang="en-US" sz="3600" dirty="0" smtClean="0">
                <a:latin typeface="Berlin Sans FB" pitchFamily="34" charset="0"/>
                <a:ea typeface="DejaVu Serif" pitchFamily="18" charset="0"/>
                <a:cs typeface="DejaVu Sans Light" pitchFamily="34" charset="0"/>
              </a:rPr>
              <a:t> yang </a:t>
            </a:r>
            <a:r>
              <a:rPr lang="en-US" sz="3600" dirty="0" err="1" smtClean="0">
                <a:latin typeface="Berlin Sans FB" pitchFamily="34" charset="0"/>
                <a:ea typeface="DejaVu Serif" pitchFamily="18" charset="0"/>
                <a:cs typeface="DejaVu Sans Light" pitchFamily="34" charset="0"/>
              </a:rPr>
              <a:t>layak</a:t>
            </a:r>
            <a:r>
              <a:rPr lang="en-US" sz="3600" dirty="0" smtClean="0">
                <a:latin typeface="Berlin Sans FB" pitchFamily="34" charset="0"/>
                <a:ea typeface="DejaVu Serif" pitchFamily="18" charset="0"/>
                <a:cs typeface="DejaVu Sans Light" pitchFamily="34" charset="0"/>
              </a:rPr>
              <a:t> </a:t>
            </a:r>
            <a:r>
              <a:rPr lang="en-US" sz="3600" dirty="0" err="1" smtClean="0">
                <a:latin typeface="Berlin Sans FB" pitchFamily="34" charset="0"/>
                <a:ea typeface="DejaVu Serif" pitchFamily="18" charset="0"/>
                <a:cs typeface="DejaVu Sans Light" pitchFamily="34" charset="0"/>
              </a:rPr>
              <a:t>dijadiakan</a:t>
            </a:r>
            <a:r>
              <a:rPr lang="en-US" sz="3600" dirty="0" smtClean="0">
                <a:latin typeface="Berlin Sans FB" pitchFamily="34" charset="0"/>
                <a:ea typeface="DejaVu Serif" pitchFamily="18" charset="0"/>
                <a:cs typeface="DejaVu Sans Light" pitchFamily="34" charset="0"/>
              </a:rPr>
              <a:t> </a:t>
            </a:r>
            <a:r>
              <a:rPr lang="en-US" sz="3600" dirty="0" err="1" smtClean="0">
                <a:latin typeface="Berlin Sans FB" pitchFamily="34" charset="0"/>
                <a:ea typeface="DejaVu Serif" pitchFamily="18" charset="0"/>
                <a:cs typeface="DejaVu Sans Light" pitchFamily="34" charset="0"/>
              </a:rPr>
              <a:t>pokok</a:t>
            </a:r>
            <a:r>
              <a:rPr lang="en-US" sz="3600" dirty="0" smtClean="0">
                <a:latin typeface="Berlin Sans FB" pitchFamily="34" charset="0"/>
                <a:ea typeface="DejaVu Serif" pitchFamily="18" charset="0"/>
                <a:cs typeface="DejaVu Sans Light" pitchFamily="34" charset="0"/>
              </a:rPr>
              <a:t> </a:t>
            </a:r>
            <a:r>
              <a:rPr lang="en-US" sz="3600" dirty="0" err="1" smtClean="0">
                <a:latin typeface="Berlin Sans FB" pitchFamily="34" charset="0"/>
                <a:ea typeface="DejaVu Serif" pitchFamily="18" charset="0"/>
                <a:cs typeface="DejaVu Sans Light" pitchFamily="34" charset="0"/>
              </a:rPr>
              <a:t>penelitian</a:t>
            </a:r>
            <a:r>
              <a:rPr lang="en-US" sz="3600" dirty="0" smtClean="0">
                <a:latin typeface="Berlin Sans FB" pitchFamily="34" charset="0"/>
                <a:ea typeface="DejaVu Serif" pitchFamily="18" charset="0"/>
                <a:cs typeface="DejaVu Sans Light" pitchFamily="34" charset="0"/>
              </a:rPr>
              <a:t> </a:t>
            </a:r>
            <a:r>
              <a:rPr lang="en-US" sz="3600" dirty="0" err="1" smtClean="0">
                <a:latin typeface="Berlin Sans FB" pitchFamily="34" charset="0"/>
                <a:ea typeface="DejaVu Serif" pitchFamily="18" charset="0"/>
                <a:cs typeface="DejaVu Sans Light" pitchFamily="34" charset="0"/>
              </a:rPr>
              <a:t>adalah</a:t>
            </a:r>
            <a:r>
              <a:rPr lang="en-US" sz="3600" dirty="0" smtClean="0">
                <a:latin typeface="Berlin Sans FB" pitchFamily="34" charset="0"/>
                <a:ea typeface="DejaVu Serif" pitchFamily="18" charset="0"/>
                <a:cs typeface="DejaVu Sans Light" pitchFamily="34" charset="0"/>
              </a:rPr>
              <a:t>:</a:t>
            </a:r>
          </a:p>
          <a:p>
            <a:pPr marL="514350" indent="-514350" algn="just">
              <a:buClr>
                <a:srgbClr val="C00000"/>
              </a:buClr>
              <a:buNone/>
            </a:pPr>
            <a:endParaRPr lang="en-US" sz="3600" dirty="0" smtClean="0">
              <a:latin typeface="Berlin Sans FB" pitchFamily="34" charset="0"/>
              <a:ea typeface="DejaVu Serif" pitchFamily="18" charset="0"/>
              <a:cs typeface="DejaVu Sans Light" pitchFamily="34" charset="0"/>
            </a:endParaRPr>
          </a:p>
          <a:p>
            <a:pPr marL="974725" indent="-465138" algn="just">
              <a:buClr>
                <a:srgbClr val="C00000"/>
              </a:buClr>
              <a:buFont typeface="+mj-lt"/>
              <a:buAutoNum type="arabicPeriod"/>
            </a:pPr>
            <a:r>
              <a:rPr lang="en-US" sz="3600" dirty="0" err="1" smtClean="0">
                <a:latin typeface="Berlin Sans FB" pitchFamily="34" charset="0"/>
                <a:ea typeface="DejaVu Serif" pitchFamily="18" charset="0"/>
                <a:cs typeface="DejaVu Sans Light" pitchFamily="34" charset="0"/>
              </a:rPr>
              <a:t>Masalah</a:t>
            </a:r>
            <a:r>
              <a:rPr lang="en-US" sz="3600" dirty="0" smtClean="0">
                <a:latin typeface="Berlin Sans FB" pitchFamily="34" charset="0"/>
                <a:ea typeface="DejaVu Serif" pitchFamily="18" charset="0"/>
                <a:cs typeface="DejaVu Sans Light" pitchFamily="34" charset="0"/>
              </a:rPr>
              <a:t> </a:t>
            </a:r>
            <a:r>
              <a:rPr lang="en-US" sz="3600" dirty="0" err="1" smtClean="0">
                <a:latin typeface="Berlin Sans FB" pitchFamily="34" charset="0"/>
                <a:ea typeface="DejaVu Serif" pitchFamily="18" charset="0"/>
                <a:cs typeface="DejaVu Sans Light" pitchFamily="34" charset="0"/>
              </a:rPr>
              <a:t>baru</a:t>
            </a:r>
            <a:r>
              <a:rPr lang="en-US" sz="3600" dirty="0" smtClean="0">
                <a:latin typeface="Berlin Sans FB" pitchFamily="34" charset="0"/>
                <a:ea typeface="DejaVu Serif" pitchFamily="18" charset="0"/>
                <a:cs typeface="DejaVu Sans Light" pitchFamily="34" charset="0"/>
              </a:rPr>
              <a:t> </a:t>
            </a:r>
            <a:r>
              <a:rPr lang="en-US" sz="3600" dirty="0" err="1" smtClean="0">
                <a:latin typeface="Berlin Sans FB" pitchFamily="34" charset="0"/>
                <a:ea typeface="DejaVu Serif" pitchFamily="18" charset="0"/>
                <a:cs typeface="DejaVu Sans Light" pitchFamily="34" charset="0"/>
              </a:rPr>
              <a:t>atau</a:t>
            </a:r>
            <a:r>
              <a:rPr lang="en-US" sz="3600" dirty="0" smtClean="0">
                <a:latin typeface="Berlin Sans FB" pitchFamily="34" charset="0"/>
                <a:ea typeface="DejaVu Serif" pitchFamily="18" charset="0"/>
                <a:cs typeface="DejaVu Sans Light" pitchFamily="34" charset="0"/>
              </a:rPr>
              <a:t> </a:t>
            </a:r>
            <a:r>
              <a:rPr lang="en-US" sz="3600" dirty="0" err="1" smtClean="0">
                <a:latin typeface="Berlin Sans FB" pitchFamily="34" charset="0"/>
                <a:ea typeface="DejaVu Serif" pitchFamily="18" charset="0"/>
                <a:cs typeface="DejaVu Sans Light" pitchFamily="34" charset="0"/>
              </a:rPr>
              <a:t>aktual</a:t>
            </a:r>
            <a:r>
              <a:rPr lang="en-US" sz="3600" dirty="0" smtClean="0">
                <a:latin typeface="Berlin Sans FB" pitchFamily="34" charset="0"/>
                <a:ea typeface="DejaVu Serif" pitchFamily="18" charset="0"/>
                <a:cs typeface="DejaVu Sans Light" pitchFamily="34" charset="0"/>
              </a:rPr>
              <a:t>,</a:t>
            </a:r>
          </a:p>
          <a:p>
            <a:pPr marL="974725" indent="-465138" algn="just">
              <a:buClr>
                <a:srgbClr val="C00000"/>
              </a:buClr>
              <a:buFont typeface="+mj-lt"/>
              <a:buAutoNum type="arabicPeriod"/>
            </a:pPr>
            <a:r>
              <a:rPr lang="en-US" sz="3600" dirty="0" err="1" smtClean="0">
                <a:latin typeface="Berlin Sans FB" pitchFamily="34" charset="0"/>
                <a:ea typeface="DejaVu Serif" pitchFamily="18" charset="0"/>
                <a:cs typeface="DejaVu Sans Light" pitchFamily="34" charset="0"/>
              </a:rPr>
              <a:t>Bernilai</a:t>
            </a:r>
            <a:r>
              <a:rPr lang="en-US" sz="3600" dirty="0" smtClean="0">
                <a:latin typeface="Berlin Sans FB" pitchFamily="34" charset="0"/>
                <a:ea typeface="DejaVu Serif" pitchFamily="18" charset="0"/>
                <a:cs typeface="DejaVu Sans Light" pitchFamily="34" charset="0"/>
              </a:rPr>
              <a:t> </a:t>
            </a:r>
            <a:r>
              <a:rPr lang="en-US" sz="3600" dirty="0" err="1" smtClean="0">
                <a:latin typeface="Berlin Sans FB" pitchFamily="34" charset="0"/>
                <a:ea typeface="DejaVu Serif" pitchFamily="18" charset="0"/>
                <a:cs typeface="DejaVu Sans Light" pitchFamily="34" charset="0"/>
              </a:rPr>
              <a:t>praktis</a:t>
            </a:r>
            <a:r>
              <a:rPr lang="en-US" sz="3600" dirty="0" smtClean="0">
                <a:latin typeface="Berlin Sans FB" pitchFamily="34" charset="0"/>
                <a:ea typeface="DejaVu Serif" pitchFamily="18" charset="0"/>
                <a:cs typeface="DejaVu Sans Light" pitchFamily="34" charset="0"/>
              </a:rPr>
              <a:t>,</a:t>
            </a:r>
          </a:p>
          <a:p>
            <a:pPr marL="974725" indent="-465138" algn="just">
              <a:buClr>
                <a:srgbClr val="C00000"/>
              </a:buClr>
              <a:buFont typeface="+mj-lt"/>
              <a:buAutoNum type="arabicPeriod"/>
            </a:pPr>
            <a:r>
              <a:rPr lang="en-US" sz="3600" dirty="0" err="1" smtClean="0">
                <a:latin typeface="Berlin Sans FB" pitchFamily="34" charset="0"/>
                <a:ea typeface="DejaVu Serif" pitchFamily="18" charset="0"/>
                <a:cs typeface="DejaVu Sans Light" pitchFamily="34" charset="0"/>
              </a:rPr>
              <a:t>Masalah</a:t>
            </a:r>
            <a:r>
              <a:rPr lang="en-US" sz="3600" dirty="0" smtClean="0">
                <a:latin typeface="Berlin Sans FB" pitchFamily="34" charset="0"/>
                <a:ea typeface="DejaVu Serif" pitchFamily="18" charset="0"/>
                <a:cs typeface="DejaVu Sans Light" pitchFamily="34" charset="0"/>
              </a:rPr>
              <a:t> yang </a:t>
            </a:r>
            <a:r>
              <a:rPr lang="en-US" sz="3600" dirty="0" err="1" smtClean="0">
                <a:latin typeface="Berlin Sans FB" pitchFamily="34" charset="0"/>
                <a:ea typeface="DejaVu Serif" pitchFamily="18" charset="0"/>
                <a:cs typeface="DejaVu Sans Light" pitchFamily="34" charset="0"/>
              </a:rPr>
              <a:t>berada</a:t>
            </a:r>
            <a:r>
              <a:rPr lang="en-US" sz="3600" dirty="0" smtClean="0">
                <a:latin typeface="Berlin Sans FB" pitchFamily="34" charset="0"/>
                <a:ea typeface="DejaVu Serif" pitchFamily="18" charset="0"/>
                <a:cs typeface="DejaVu Sans Light" pitchFamily="34" charset="0"/>
              </a:rPr>
              <a:t> </a:t>
            </a:r>
            <a:r>
              <a:rPr lang="en-US" sz="3600" dirty="0" err="1" smtClean="0">
                <a:latin typeface="Berlin Sans FB" pitchFamily="34" charset="0"/>
                <a:ea typeface="DejaVu Serif" pitchFamily="18" charset="0"/>
                <a:cs typeface="DejaVu Sans Light" pitchFamily="34" charset="0"/>
              </a:rPr>
              <a:t>dalam</a:t>
            </a:r>
            <a:r>
              <a:rPr lang="en-US" sz="3600" dirty="0" smtClean="0">
                <a:latin typeface="Berlin Sans FB" pitchFamily="34" charset="0"/>
                <a:ea typeface="DejaVu Serif" pitchFamily="18" charset="0"/>
                <a:cs typeface="DejaVu Sans Light" pitchFamily="34" charset="0"/>
              </a:rPr>
              <a:t> </a:t>
            </a:r>
            <a:r>
              <a:rPr lang="en-US" sz="3600" dirty="0" err="1" smtClean="0">
                <a:latin typeface="Berlin Sans FB" pitchFamily="34" charset="0"/>
                <a:ea typeface="DejaVu Serif" pitchFamily="18" charset="0"/>
                <a:cs typeface="DejaVu Sans Light" pitchFamily="34" charset="0"/>
              </a:rPr>
              <a:t>batas</a:t>
            </a:r>
            <a:r>
              <a:rPr lang="en-US" sz="3600" dirty="0" smtClean="0">
                <a:latin typeface="Berlin Sans FB" pitchFamily="34" charset="0"/>
                <a:ea typeface="DejaVu Serif" pitchFamily="18" charset="0"/>
                <a:cs typeface="DejaVu Sans Light" pitchFamily="34" charset="0"/>
              </a:rPr>
              <a:t> </a:t>
            </a:r>
            <a:r>
              <a:rPr lang="en-US" sz="3600" dirty="0" err="1" smtClean="0">
                <a:latin typeface="Berlin Sans FB" pitchFamily="34" charset="0"/>
                <a:ea typeface="DejaVu Serif" pitchFamily="18" charset="0"/>
                <a:cs typeface="DejaVu Sans Light" pitchFamily="34" charset="0"/>
              </a:rPr>
              <a:t>kemampuan</a:t>
            </a:r>
            <a:r>
              <a:rPr lang="en-US" sz="3600" dirty="0" smtClean="0">
                <a:latin typeface="Berlin Sans FB" pitchFamily="34" charset="0"/>
                <a:ea typeface="DejaVu Serif" pitchFamily="18" charset="0"/>
                <a:cs typeface="DejaVu Sans Light" pitchFamily="34" charset="0"/>
              </a:rPr>
              <a:t> </a:t>
            </a:r>
            <a:r>
              <a:rPr lang="en-US" sz="3600" dirty="0" err="1" smtClean="0">
                <a:latin typeface="Berlin Sans FB" pitchFamily="34" charset="0"/>
                <a:ea typeface="DejaVu Serif" pitchFamily="18" charset="0"/>
                <a:cs typeface="DejaVu Sans Light" pitchFamily="34" charset="0"/>
              </a:rPr>
              <a:t>untuk</a:t>
            </a:r>
            <a:r>
              <a:rPr lang="en-US" sz="3600" dirty="0" smtClean="0">
                <a:latin typeface="Berlin Sans FB" pitchFamily="34" charset="0"/>
                <a:ea typeface="DejaVu Serif" pitchFamily="18" charset="0"/>
                <a:cs typeface="DejaVu Sans Light" pitchFamily="34" charset="0"/>
              </a:rPr>
              <a:t> </a:t>
            </a:r>
            <a:r>
              <a:rPr lang="en-US" sz="3600" dirty="0" err="1" smtClean="0">
                <a:latin typeface="Berlin Sans FB" pitchFamily="34" charset="0"/>
                <a:ea typeface="DejaVu Serif" pitchFamily="18" charset="0"/>
                <a:cs typeface="DejaVu Sans Light" pitchFamily="34" charset="0"/>
              </a:rPr>
              <a:t>menelitinya</a:t>
            </a:r>
            <a:r>
              <a:rPr lang="en-US" sz="3600" dirty="0" smtClean="0">
                <a:latin typeface="Berlin Sans FB" pitchFamily="34" charset="0"/>
                <a:ea typeface="DejaVu Serif" pitchFamily="18" charset="0"/>
                <a:cs typeface="DejaVu Sans Light" pitchFamily="34" charset="0"/>
              </a:rPr>
              <a:t>,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750"/>
                            </p:stCondLst>
                            <p:childTnLst>
                              <p:par>
                                <p:cTn id="12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900" decel="100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750"/>
                            </p:stCondLst>
                            <p:childTnLst>
                              <p:par>
                                <p:cTn id="19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750"/>
                            </p:stCondLst>
                            <p:childTnLst>
                              <p:par>
                                <p:cTn id="26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900" decel="100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685800" y="1214422"/>
            <a:ext cx="7772400" cy="4881578"/>
          </a:xfrm>
        </p:spPr>
        <p:txBody>
          <a:bodyPr/>
          <a:lstStyle/>
          <a:p>
            <a:pPr marL="1035050" indent="-569913" algn="just">
              <a:buClr>
                <a:srgbClr val="C00000"/>
              </a:buClr>
              <a:buFont typeface="+mj-lt"/>
              <a:buAutoNum type="arabicPeriod" startAt="4"/>
            </a:pPr>
            <a:r>
              <a:rPr lang="en-US" sz="3600" dirty="0" err="1" smtClean="0">
                <a:latin typeface="Berlin Sans FB" pitchFamily="34" charset="0"/>
                <a:ea typeface="DejaVu Serif" pitchFamily="18" charset="0"/>
                <a:cs typeface="DejaVu Sans Light" pitchFamily="34" charset="0"/>
              </a:rPr>
              <a:t>Tidak</a:t>
            </a:r>
            <a:r>
              <a:rPr lang="en-US" sz="3600" dirty="0" smtClean="0">
                <a:latin typeface="Berlin Sans FB" pitchFamily="34" charset="0"/>
                <a:ea typeface="DejaVu Serif" pitchFamily="18" charset="0"/>
                <a:cs typeface="DejaVu Sans Light" pitchFamily="34" charset="0"/>
              </a:rPr>
              <a:t> </a:t>
            </a:r>
            <a:r>
              <a:rPr lang="en-US" sz="3600" dirty="0" err="1" smtClean="0">
                <a:latin typeface="Berlin Sans FB" pitchFamily="34" charset="0"/>
                <a:ea typeface="DejaVu Serif" pitchFamily="18" charset="0"/>
                <a:cs typeface="DejaVu Sans Light" pitchFamily="34" charset="0"/>
              </a:rPr>
              <a:t>mengundang</a:t>
            </a:r>
            <a:r>
              <a:rPr lang="en-US" sz="3600" dirty="0" smtClean="0">
                <a:latin typeface="Berlin Sans FB" pitchFamily="34" charset="0"/>
                <a:ea typeface="DejaVu Serif" pitchFamily="18" charset="0"/>
                <a:cs typeface="DejaVu Sans Light" pitchFamily="34" charset="0"/>
              </a:rPr>
              <a:t> </a:t>
            </a:r>
            <a:r>
              <a:rPr lang="en-US" sz="3600" dirty="0" err="1" smtClean="0">
                <a:latin typeface="Berlin Sans FB" pitchFamily="34" charset="0"/>
                <a:ea typeface="DejaVu Serif" pitchFamily="18" charset="0"/>
                <a:cs typeface="DejaVu Sans Light" pitchFamily="34" charset="0"/>
              </a:rPr>
              <a:t>kekuatan</a:t>
            </a:r>
            <a:r>
              <a:rPr lang="en-US" sz="3600" dirty="0" smtClean="0">
                <a:latin typeface="Berlin Sans FB" pitchFamily="34" charset="0"/>
                <a:ea typeface="DejaVu Serif" pitchFamily="18" charset="0"/>
                <a:cs typeface="DejaVu Sans Light" pitchFamily="34" charset="0"/>
              </a:rPr>
              <a:t> </a:t>
            </a:r>
            <a:r>
              <a:rPr lang="en-US" sz="3600" dirty="0" err="1" smtClean="0">
                <a:latin typeface="Berlin Sans FB" pitchFamily="34" charset="0"/>
                <a:ea typeface="DejaVu Serif" pitchFamily="18" charset="0"/>
                <a:cs typeface="DejaVu Sans Light" pitchFamily="34" charset="0"/>
              </a:rPr>
              <a:t>sosial</a:t>
            </a:r>
            <a:r>
              <a:rPr lang="en-US" sz="3600" dirty="0" smtClean="0">
                <a:latin typeface="Berlin Sans FB" pitchFamily="34" charset="0"/>
                <a:ea typeface="DejaVu Serif" pitchFamily="18" charset="0"/>
                <a:cs typeface="DejaVu Sans Light" pitchFamily="34" charset="0"/>
              </a:rPr>
              <a:t> </a:t>
            </a:r>
            <a:r>
              <a:rPr lang="en-US" sz="3600" dirty="0" err="1" smtClean="0">
                <a:latin typeface="Berlin Sans FB" pitchFamily="34" charset="0"/>
                <a:ea typeface="DejaVu Serif" pitchFamily="18" charset="0"/>
                <a:cs typeface="DejaVu Sans Light" pitchFamily="34" charset="0"/>
              </a:rPr>
              <a:t>politik</a:t>
            </a:r>
            <a:r>
              <a:rPr lang="en-US" sz="3600" dirty="0" smtClean="0">
                <a:latin typeface="Berlin Sans FB" pitchFamily="34" charset="0"/>
                <a:ea typeface="DejaVu Serif" pitchFamily="18" charset="0"/>
                <a:cs typeface="DejaVu Sans Light" pitchFamily="34" charset="0"/>
              </a:rPr>
              <a:t> </a:t>
            </a:r>
            <a:r>
              <a:rPr lang="en-US" sz="3600" dirty="0" err="1" smtClean="0">
                <a:latin typeface="Berlin Sans FB" pitchFamily="34" charset="0"/>
                <a:ea typeface="DejaVu Serif" pitchFamily="18" charset="0"/>
                <a:cs typeface="DejaVu Sans Light" pitchFamily="34" charset="0"/>
              </a:rPr>
              <a:t>apabila</a:t>
            </a:r>
            <a:r>
              <a:rPr lang="en-US" sz="3600" dirty="0" smtClean="0">
                <a:latin typeface="Berlin Sans FB" pitchFamily="34" charset="0"/>
                <a:ea typeface="DejaVu Serif" pitchFamily="18" charset="0"/>
                <a:cs typeface="DejaVu Sans Light" pitchFamily="34" charset="0"/>
              </a:rPr>
              <a:t> </a:t>
            </a:r>
            <a:r>
              <a:rPr lang="en-US" sz="3600" dirty="0" err="1" smtClean="0">
                <a:latin typeface="Berlin Sans FB" pitchFamily="34" charset="0"/>
                <a:ea typeface="DejaVu Serif" pitchFamily="18" charset="0"/>
                <a:cs typeface="DejaVu Sans Light" pitchFamily="34" charset="0"/>
              </a:rPr>
              <a:t>diteliti</a:t>
            </a:r>
            <a:r>
              <a:rPr lang="en-US" sz="3600" dirty="0" smtClean="0">
                <a:latin typeface="Berlin Sans FB" pitchFamily="34" charset="0"/>
                <a:ea typeface="DejaVu Serif" pitchFamily="18" charset="0"/>
                <a:cs typeface="DejaVu Sans Light" pitchFamily="34" charset="0"/>
              </a:rPr>
              <a:t>,</a:t>
            </a:r>
          </a:p>
          <a:p>
            <a:pPr marL="1035050" indent="-569913" algn="just">
              <a:buClr>
                <a:srgbClr val="C00000"/>
              </a:buClr>
              <a:buFont typeface="+mj-lt"/>
              <a:buAutoNum type="arabicPeriod" startAt="4"/>
            </a:pPr>
            <a:r>
              <a:rPr lang="en-US" sz="3600" dirty="0" err="1" smtClean="0">
                <a:latin typeface="Berlin Sans FB" pitchFamily="34" charset="0"/>
                <a:ea typeface="DejaVu Serif" pitchFamily="18" charset="0"/>
                <a:cs typeface="DejaVu Sans Light" pitchFamily="34" charset="0"/>
              </a:rPr>
              <a:t>Ada</a:t>
            </a:r>
            <a:r>
              <a:rPr lang="en-US" sz="3600" dirty="0" smtClean="0">
                <a:latin typeface="Berlin Sans FB" pitchFamily="34" charset="0"/>
                <a:ea typeface="DejaVu Serif" pitchFamily="18" charset="0"/>
                <a:cs typeface="DejaVu Sans Light" pitchFamily="34" charset="0"/>
              </a:rPr>
              <a:t> sponsor </a:t>
            </a:r>
            <a:r>
              <a:rPr lang="en-US" sz="3600" dirty="0" err="1" smtClean="0">
                <a:latin typeface="Berlin Sans FB" pitchFamily="34" charset="0"/>
                <a:ea typeface="DejaVu Serif" pitchFamily="18" charset="0"/>
                <a:cs typeface="DejaVu Sans Light" pitchFamily="34" charset="0"/>
              </a:rPr>
              <a:t>atau</a:t>
            </a:r>
            <a:r>
              <a:rPr lang="en-US" sz="3600" dirty="0" smtClean="0">
                <a:latin typeface="Berlin Sans FB" pitchFamily="34" charset="0"/>
                <a:ea typeface="DejaVu Serif" pitchFamily="18" charset="0"/>
                <a:cs typeface="DejaVu Sans Light" pitchFamily="34" charset="0"/>
              </a:rPr>
              <a:t> </a:t>
            </a:r>
            <a:r>
              <a:rPr lang="en-US" sz="3600" dirty="0" err="1" smtClean="0">
                <a:latin typeface="Berlin Sans FB" pitchFamily="34" charset="0"/>
                <a:ea typeface="DejaVu Serif" pitchFamily="18" charset="0"/>
                <a:cs typeface="DejaVu Sans Light" pitchFamily="34" charset="0"/>
              </a:rPr>
              <a:t>untuk</a:t>
            </a:r>
            <a:r>
              <a:rPr lang="en-US" sz="3600" dirty="0" smtClean="0">
                <a:latin typeface="Berlin Sans FB" pitchFamily="34" charset="0"/>
                <a:ea typeface="DejaVu Serif" pitchFamily="18" charset="0"/>
                <a:cs typeface="DejaVu Sans Light" pitchFamily="34" charset="0"/>
              </a:rPr>
              <a:t> </a:t>
            </a:r>
            <a:r>
              <a:rPr lang="en-US" sz="3600" dirty="0" err="1" smtClean="0">
                <a:latin typeface="Berlin Sans FB" pitchFamily="34" charset="0"/>
                <a:ea typeface="DejaVu Serif" pitchFamily="18" charset="0"/>
                <a:cs typeface="DejaVu Sans Light" pitchFamily="34" charset="0"/>
              </a:rPr>
              <a:t>karya</a:t>
            </a:r>
            <a:r>
              <a:rPr lang="en-US" sz="3600" dirty="0" smtClean="0">
                <a:latin typeface="Berlin Sans FB" pitchFamily="34" charset="0"/>
                <a:ea typeface="DejaVu Serif" pitchFamily="18" charset="0"/>
                <a:cs typeface="DejaVu Sans Light" pitchFamily="34" charset="0"/>
              </a:rPr>
              <a:t> </a:t>
            </a:r>
            <a:r>
              <a:rPr lang="en-US" sz="3600" dirty="0" err="1" smtClean="0">
                <a:latin typeface="Berlin Sans FB" pitchFamily="34" charset="0"/>
                <a:ea typeface="DejaVu Serif" pitchFamily="18" charset="0"/>
                <a:cs typeface="DejaVu Sans Light" pitchFamily="34" charset="0"/>
              </a:rPr>
              <a:t>ilmiah</a:t>
            </a:r>
            <a:r>
              <a:rPr lang="en-US" sz="3600" dirty="0" smtClean="0">
                <a:latin typeface="Berlin Sans FB" pitchFamily="34" charset="0"/>
                <a:ea typeface="DejaVu Serif" pitchFamily="18" charset="0"/>
                <a:cs typeface="DejaVu Sans Light" pitchFamily="34" charset="0"/>
              </a:rPr>
              <a:t> </a:t>
            </a:r>
            <a:r>
              <a:rPr lang="en-US" sz="3600" dirty="0" err="1" smtClean="0">
                <a:latin typeface="Berlin Sans FB" pitchFamily="34" charset="0"/>
                <a:ea typeface="DejaVu Serif" pitchFamily="18" charset="0"/>
                <a:cs typeface="DejaVu Sans Light" pitchFamily="34" charset="0"/>
              </a:rPr>
              <a:t>harus</a:t>
            </a:r>
            <a:r>
              <a:rPr lang="en-US" sz="3600" dirty="0" smtClean="0">
                <a:latin typeface="Berlin Sans FB" pitchFamily="34" charset="0"/>
                <a:ea typeface="DejaVu Serif" pitchFamily="18" charset="0"/>
                <a:cs typeface="DejaVu Sans Light" pitchFamily="34" charset="0"/>
              </a:rPr>
              <a:t> </a:t>
            </a:r>
            <a:r>
              <a:rPr lang="en-US" sz="3600" dirty="0" err="1" smtClean="0">
                <a:latin typeface="Berlin Sans FB" pitchFamily="34" charset="0"/>
                <a:ea typeface="DejaVu Serif" pitchFamily="18" charset="0"/>
                <a:cs typeface="DejaVu Sans Light" pitchFamily="34" charset="0"/>
              </a:rPr>
              <a:t>ada</a:t>
            </a:r>
            <a:r>
              <a:rPr lang="en-US" sz="3600" dirty="0" smtClean="0">
                <a:latin typeface="Berlin Sans FB" pitchFamily="34" charset="0"/>
                <a:ea typeface="DejaVu Serif" pitchFamily="18" charset="0"/>
                <a:cs typeface="DejaVu Sans Light" pitchFamily="34" charset="0"/>
              </a:rPr>
              <a:t> </a:t>
            </a:r>
            <a:r>
              <a:rPr lang="en-US" sz="3600" dirty="0" err="1" smtClean="0">
                <a:latin typeface="Berlin Sans FB" pitchFamily="34" charset="0"/>
                <a:ea typeface="DejaVu Serif" pitchFamily="18" charset="0"/>
                <a:cs typeface="DejaVu Sans Light" pitchFamily="34" charset="0"/>
              </a:rPr>
              <a:t>pembimbing</a:t>
            </a:r>
            <a:r>
              <a:rPr lang="en-US" sz="3600" dirty="0" smtClean="0">
                <a:latin typeface="Berlin Sans FB" pitchFamily="34" charset="0"/>
                <a:ea typeface="DejaVu Serif" pitchFamily="18" charset="0"/>
                <a:cs typeface="DejaVu Sans Light" pitchFamily="34" charset="0"/>
              </a:rPr>
              <a:t> </a:t>
            </a:r>
            <a:r>
              <a:rPr lang="en-US" sz="3600" dirty="0" err="1" smtClean="0">
                <a:latin typeface="Berlin Sans FB" pitchFamily="34" charset="0"/>
                <a:ea typeface="DejaVu Serif" pitchFamily="18" charset="0"/>
                <a:cs typeface="DejaVu Sans Light" pitchFamily="34" charset="0"/>
              </a:rPr>
              <a:t>penelitian</a:t>
            </a:r>
            <a:r>
              <a:rPr lang="en-US" sz="3600" dirty="0" smtClean="0">
                <a:latin typeface="Berlin Sans FB" pitchFamily="34" charset="0"/>
                <a:ea typeface="DejaVu Serif" pitchFamily="18" charset="0"/>
                <a:cs typeface="DejaVu Sans Light" pitchFamily="34" charset="0"/>
              </a:rPr>
              <a:t> </a:t>
            </a:r>
            <a:r>
              <a:rPr lang="en-US" sz="3600" dirty="0" err="1" smtClean="0">
                <a:latin typeface="Berlin Sans FB" pitchFamily="34" charset="0"/>
                <a:ea typeface="DejaVu Serif" pitchFamily="18" charset="0"/>
                <a:cs typeface="DejaVu Sans Light" pitchFamily="34" charset="0"/>
              </a:rPr>
              <a:t>terhadap</a:t>
            </a:r>
            <a:r>
              <a:rPr lang="en-US" sz="3600" dirty="0" smtClean="0">
                <a:latin typeface="Berlin Sans FB" pitchFamily="34" charset="0"/>
                <a:ea typeface="DejaVu Serif" pitchFamily="18" charset="0"/>
                <a:cs typeface="DejaVu Sans Light" pitchFamily="34" charset="0"/>
              </a:rPr>
              <a:t> </a:t>
            </a:r>
            <a:r>
              <a:rPr lang="en-US" sz="3600" dirty="0" err="1" smtClean="0">
                <a:latin typeface="Berlin Sans FB" pitchFamily="34" charset="0"/>
                <a:ea typeface="DejaVu Serif" pitchFamily="18" charset="0"/>
                <a:cs typeface="DejaVu Sans Light" pitchFamily="34" charset="0"/>
              </a:rPr>
              <a:t>masalah</a:t>
            </a:r>
            <a:r>
              <a:rPr lang="en-US" sz="3600" dirty="0" smtClean="0">
                <a:latin typeface="Berlin Sans FB" pitchFamily="34" charset="0"/>
                <a:ea typeface="DejaVu Serif" pitchFamily="18" charset="0"/>
                <a:cs typeface="DejaVu Sans Light" pitchFamily="34" charset="0"/>
              </a:rPr>
              <a:t> </a:t>
            </a:r>
            <a:r>
              <a:rPr lang="en-US" sz="3600" dirty="0" err="1" smtClean="0">
                <a:latin typeface="Berlin Sans FB" pitchFamily="34" charset="0"/>
                <a:ea typeface="DejaVu Serif" pitchFamily="18" charset="0"/>
                <a:cs typeface="DejaVu Sans Light" pitchFamily="34" charset="0"/>
              </a:rPr>
              <a:t>tersebut</a:t>
            </a:r>
            <a:r>
              <a:rPr lang="en-US" sz="3600" dirty="0" smtClean="0">
                <a:latin typeface="Berlin Sans FB" pitchFamily="34" charset="0"/>
                <a:ea typeface="DejaVu Serif" pitchFamily="18" charset="0"/>
                <a:cs typeface="DejaVu Sans Light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900" decel="100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685800" y="642918"/>
            <a:ext cx="7772400" cy="5453082"/>
          </a:xfrm>
        </p:spPr>
        <p:txBody>
          <a:bodyPr/>
          <a:lstStyle/>
          <a:p>
            <a:pPr marL="514350" indent="-514350" algn="just">
              <a:buClr>
                <a:srgbClr val="C00000"/>
              </a:buClr>
              <a:buFont typeface="Wingdings" pitchFamily="2" charset="2"/>
              <a:buChar char="v"/>
            </a:pPr>
            <a:r>
              <a:rPr lang="en-US" sz="3600" dirty="0" err="1" smtClean="0">
                <a:latin typeface="Berlin Sans FB" pitchFamily="34" charset="0"/>
                <a:ea typeface="DejaVu Serif" pitchFamily="18" charset="0"/>
                <a:cs typeface="DejaVu Sans Light" pitchFamily="34" charset="0"/>
              </a:rPr>
              <a:t>Sumber-sumber</a:t>
            </a:r>
            <a:r>
              <a:rPr lang="en-US" sz="3600" dirty="0" smtClean="0">
                <a:latin typeface="Berlin Sans FB" pitchFamily="34" charset="0"/>
                <a:ea typeface="DejaVu Serif" pitchFamily="18" charset="0"/>
                <a:cs typeface="DejaVu Sans Light" pitchFamily="34" charset="0"/>
              </a:rPr>
              <a:t> </a:t>
            </a:r>
            <a:r>
              <a:rPr lang="en-US" sz="3600" dirty="0" err="1" smtClean="0">
                <a:latin typeface="Berlin Sans FB" pitchFamily="34" charset="0"/>
                <a:ea typeface="DejaVu Serif" pitchFamily="18" charset="0"/>
                <a:cs typeface="DejaVu Sans Light" pitchFamily="34" charset="0"/>
              </a:rPr>
              <a:t>masalah</a:t>
            </a:r>
            <a:r>
              <a:rPr lang="en-US" sz="3600" dirty="0" smtClean="0">
                <a:latin typeface="Berlin Sans FB" pitchFamily="34" charset="0"/>
                <a:ea typeface="DejaVu Serif" pitchFamily="18" charset="0"/>
                <a:cs typeface="DejaVu Sans Light" pitchFamily="34" charset="0"/>
              </a:rPr>
              <a:t> </a:t>
            </a:r>
            <a:r>
              <a:rPr lang="en-US" sz="3600" dirty="0" err="1" smtClean="0">
                <a:latin typeface="Berlin Sans FB" pitchFamily="34" charset="0"/>
                <a:ea typeface="DejaVu Serif" pitchFamily="18" charset="0"/>
                <a:cs typeface="DejaVu Sans Light" pitchFamily="34" charset="0"/>
              </a:rPr>
              <a:t>untuk</a:t>
            </a:r>
            <a:r>
              <a:rPr lang="en-US" sz="3600" dirty="0" smtClean="0">
                <a:latin typeface="Berlin Sans FB" pitchFamily="34" charset="0"/>
                <a:ea typeface="DejaVu Serif" pitchFamily="18" charset="0"/>
                <a:cs typeface="DejaVu Sans Light" pitchFamily="34" charset="0"/>
              </a:rPr>
              <a:t> </a:t>
            </a:r>
            <a:r>
              <a:rPr lang="en-US" sz="3600" dirty="0" err="1" smtClean="0">
                <a:latin typeface="Berlin Sans FB" pitchFamily="34" charset="0"/>
                <a:ea typeface="DejaVu Serif" pitchFamily="18" charset="0"/>
                <a:cs typeface="DejaVu Sans Light" pitchFamily="34" charset="0"/>
              </a:rPr>
              <a:t>penelitian</a:t>
            </a:r>
            <a:r>
              <a:rPr lang="en-US" sz="3600" dirty="0" smtClean="0">
                <a:latin typeface="Berlin Sans FB" pitchFamily="34" charset="0"/>
                <a:ea typeface="DejaVu Serif" pitchFamily="18" charset="0"/>
                <a:cs typeface="DejaVu Sans Light" pitchFamily="34" charset="0"/>
              </a:rPr>
              <a:t> </a:t>
            </a:r>
            <a:r>
              <a:rPr lang="en-US" sz="3600" dirty="0" err="1" smtClean="0">
                <a:latin typeface="Berlin Sans FB" pitchFamily="34" charset="0"/>
                <a:ea typeface="DejaVu Serif" pitchFamily="18" charset="0"/>
                <a:cs typeface="DejaVu Sans Light" pitchFamily="34" charset="0"/>
              </a:rPr>
              <a:t>adalah</a:t>
            </a:r>
            <a:r>
              <a:rPr lang="en-US" sz="3600" dirty="0" smtClean="0">
                <a:latin typeface="Berlin Sans FB" pitchFamily="34" charset="0"/>
                <a:ea typeface="DejaVu Serif" pitchFamily="18" charset="0"/>
                <a:cs typeface="DejaVu Sans Light" pitchFamily="34" charset="0"/>
              </a:rPr>
              <a:t>:</a:t>
            </a:r>
          </a:p>
          <a:p>
            <a:pPr marL="908050" indent="-398463" algn="just">
              <a:buClr>
                <a:srgbClr val="C00000"/>
              </a:buClr>
              <a:buFont typeface="+mj-lt"/>
              <a:buAutoNum type="arabicPeriod"/>
            </a:pPr>
            <a:r>
              <a:rPr lang="en-US" sz="3600" dirty="0" err="1" smtClean="0">
                <a:latin typeface="Berlin Sans FB" pitchFamily="34" charset="0"/>
                <a:ea typeface="DejaVu Serif" pitchFamily="18" charset="0"/>
                <a:cs typeface="DejaVu Sans Light" pitchFamily="34" charset="0"/>
              </a:rPr>
              <a:t>Pengalaman</a:t>
            </a:r>
            <a:r>
              <a:rPr lang="en-US" sz="3600" dirty="0" smtClean="0">
                <a:latin typeface="Berlin Sans FB" pitchFamily="34" charset="0"/>
                <a:ea typeface="DejaVu Serif" pitchFamily="18" charset="0"/>
                <a:cs typeface="DejaVu Sans Light" pitchFamily="34" charset="0"/>
              </a:rPr>
              <a:t> </a:t>
            </a:r>
            <a:r>
              <a:rPr lang="en-US" sz="3600" dirty="0" err="1" smtClean="0">
                <a:latin typeface="Berlin Sans FB" pitchFamily="34" charset="0"/>
                <a:ea typeface="DejaVu Serif" pitchFamily="18" charset="0"/>
                <a:cs typeface="DejaVu Sans Light" pitchFamily="34" charset="0"/>
              </a:rPr>
              <a:t>dan</a:t>
            </a:r>
            <a:r>
              <a:rPr lang="en-US" sz="3600" dirty="0" smtClean="0">
                <a:latin typeface="Berlin Sans FB" pitchFamily="34" charset="0"/>
                <a:ea typeface="DejaVu Serif" pitchFamily="18" charset="0"/>
                <a:cs typeface="DejaVu Sans Light" pitchFamily="34" charset="0"/>
              </a:rPr>
              <a:t> </a:t>
            </a:r>
            <a:r>
              <a:rPr lang="en-US" sz="3600" dirty="0" err="1" smtClean="0">
                <a:latin typeface="Berlin Sans FB" pitchFamily="34" charset="0"/>
                <a:ea typeface="DejaVu Serif" pitchFamily="18" charset="0"/>
                <a:cs typeface="DejaVu Sans Light" pitchFamily="34" charset="0"/>
              </a:rPr>
              <a:t>pengamatan</a:t>
            </a:r>
            <a:r>
              <a:rPr lang="en-US" sz="3600" dirty="0" smtClean="0">
                <a:latin typeface="Berlin Sans FB" pitchFamily="34" charset="0"/>
                <a:ea typeface="DejaVu Serif" pitchFamily="18" charset="0"/>
                <a:cs typeface="DejaVu Sans Light" pitchFamily="34" charset="0"/>
              </a:rPr>
              <a:t>,</a:t>
            </a:r>
          </a:p>
          <a:p>
            <a:pPr marL="908050" indent="-398463" algn="just">
              <a:buClr>
                <a:srgbClr val="C00000"/>
              </a:buClr>
              <a:buFont typeface="+mj-lt"/>
              <a:buAutoNum type="arabicPeriod"/>
            </a:pPr>
            <a:r>
              <a:rPr lang="en-US" sz="3600" dirty="0" err="1" smtClean="0">
                <a:latin typeface="Berlin Sans FB" pitchFamily="34" charset="0"/>
                <a:ea typeface="DejaVu Serif" pitchFamily="18" charset="0"/>
                <a:cs typeface="DejaVu Sans Light" pitchFamily="34" charset="0"/>
              </a:rPr>
              <a:t>Kepustakaan</a:t>
            </a:r>
            <a:r>
              <a:rPr lang="en-US" sz="3600" dirty="0" smtClean="0">
                <a:latin typeface="Berlin Sans FB" pitchFamily="34" charset="0"/>
                <a:ea typeface="DejaVu Serif" pitchFamily="18" charset="0"/>
                <a:cs typeface="DejaVu Sans Light" pitchFamily="34" charset="0"/>
              </a:rPr>
              <a:t> yang </a:t>
            </a:r>
            <a:r>
              <a:rPr lang="en-US" sz="3600" dirty="0" err="1" smtClean="0">
                <a:latin typeface="Berlin Sans FB" pitchFamily="34" charset="0"/>
                <a:ea typeface="DejaVu Serif" pitchFamily="18" charset="0"/>
                <a:cs typeface="DejaVu Sans Light" pitchFamily="34" charset="0"/>
              </a:rPr>
              <a:t>berhubungan</a:t>
            </a:r>
            <a:r>
              <a:rPr lang="en-US" sz="3600" dirty="0" smtClean="0">
                <a:latin typeface="Berlin Sans FB" pitchFamily="34" charset="0"/>
                <a:ea typeface="DejaVu Serif" pitchFamily="18" charset="0"/>
                <a:cs typeface="DejaVu Sans Light" pitchFamily="34" charset="0"/>
              </a:rPr>
              <a:t> </a:t>
            </a:r>
            <a:r>
              <a:rPr lang="en-US" sz="3600" dirty="0" err="1" smtClean="0">
                <a:latin typeface="Berlin Sans FB" pitchFamily="34" charset="0"/>
                <a:ea typeface="DejaVu Serif" pitchFamily="18" charset="0"/>
                <a:cs typeface="DejaVu Sans Light" pitchFamily="34" charset="0"/>
              </a:rPr>
              <a:t>dengan</a:t>
            </a:r>
            <a:r>
              <a:rPr lang="en-US" sz="3600" dirty="0" smtClean="0">
                <a:latin typeface="Berlin Sans FB" pitchFamily="34" charset="0"/>
                <a:ea typeface="DejaVu Serif" pitchFamily="18" charset="0"/>
                <a:cs typeface="DejaVu Sans Light" pitchFamily="34" charset="0"/>
              </a:rPr>
              <a:t> </a:t>
            </a:r>
            <a:r>
              <a:rPr lang="en-US" sz="3600" dirty="0" err="1" smtClean="0">
                <a:latin typeface="Berlin Sans FB" pitchFamily="34" charset="0"/>
                <a:ea typeface="DejaVu Serif" pitchFamily="18" charset="0"/>
                <a:cs typeface="DejaVu Sans Light" pitchFamily="34" charset="0"/>
              </a:rPr>
              <a:t>bidang</a:t>
            </a:r>
            <a:r>
              <a:rPr lang="en-US" sz="3600" dirty="0" smtClean="0">
                <a:latin typeface="Berlin Sans FB" pitchFamily="34" charset="0"/>
                <a:ea typeface="DejaVu Serif" pitchFamily="18" charset="0"/>
                <a:cs typeface="DejaVu Sans Light" pitchFamily="34" charset="0"/>
              </a:rPr>
              <a:t> </a:t>
            </a:r>
            <a:r>
              <a:rPr lang="en-US" sz="3600" dirty="0" err="1" smtClean="0">
                <a:latin typeface="Berlin Sans FB" pitchFamily="34" charset="0"/>
                <a:ea typeface="DejaVu Serif" pitchFamily="18" charset="0"/>
                <a:cs typeface="DejaVu Sans Light" pitchFamily="34" charset="0"/>
              </a:rPr>
              <a:t>studi</a:t>
            </a:r>
            <a:r>
              <a:rPr lang="en-US" sz="3600" dirty="0" smtClean="0">
                <a:latin typeface="Berlin Sans FB" pitchFamily="34" charset="0"/>
                <a:ea typeface="DejaVu Serif" pitchFamily="18" charset="0"/>
                <a:cs typeface="DejaVu Sans Light" pitchFamily="34" charset="0"/>
              </a:rPr>
              <a:t> </a:t>
            </a:r>
            <a:r>
              <a:rPr lang="en-US" sz="3600" dirty="0" err="1" smtClean="0">
                <a:latin typeface="Berlin Sans FB" pitchFamily="34" charset="0"/>
                <a:ea typeface="DejaVu Serif" pitchFamily="18" charset="0"/>
                <a:cs typeface="DejaVu Sans Light" pitchFamily="34" charset="0"/>
              </a:rPr>
              <a:t>kita</a:t>
            </a:r>
            <a:r>
              <a:rPr lang="en-US" sz="3600" dirty="0" smtClean="0">
                <a:latin typeface="Berlin Sans FB" pitchFamily="34" charset="0"/>
                <a:ea typeface="DejaVu Serif" pitchFamily="18" charset="0"/>
                <a:cs typeface="DejaVu Sans Light" pitchFamily="34" charset="0"/>
              </a:rPr>
              <a:t>,</a:t>
            </a:r>
          </a:p>
          <a:p>
            <a:pPr marL="908050" indent="-398463" algn="just">
              <a:buClr>
                <a:srgbClr val="C00000"/>
              </a:buClr>
              <a:buFont typeface="+mj-lt"/>
              <a:buAutoNum type="arabicPeriod"/>
            </a:pPr>
            <a:r>
              <a:rPr lang="en-US" sz="3600" dirty="0" err="1" smtClean="0">
                <a:latin typeface="Berlin Sans FB" pitchFamily="34" charset="0"/>
                <a:ea typeface="DejaVu Serif" pitchFamily="18" charset="0"/>
                <a:cs typeface="DejaVu Sans Light" pitchFamily="34" charset="0"/>
              </a:rPr>
              <a:t>Matakuliah-matakuliah</a:t>
            </a:r>
            <a:r>
              <a:rPr lang="en-US" sz="3600" dirty="0" smtClean="0">
                <a:latin typeface="Berlin Sans FB" pitchFamily="34" charset="0"/>
                <a:ea typeface="DejaVu Serif" pitchFamily="18" charset="0"/>
                <a:cs typeface="DejaVu Sans Light" pitchFamily="34" charset="0"/>
              </a:rPr>
              <a:t> yang </a:t>
            </a:r>
            <a:r>
              <a:rPr lang="en-US" sz="3600" dirty="0" err="1" smtClean="0">
                <a:latin typeface="Berlin Sans FB" pitchFamily="34" charset="0"/>
                <a:ea typeface="DejaVu Serif" pitchFamily="18" charset="0"/>
                <a:cs typeface="DejaVu Sans Light" pitchFamily="34" charset="0"/>
              </a:rPr>
              <a:t>pernah</a:t>
            </a:r>
            <a:r>
              <a:rPr lang="en-US" sz="3600" dirty="0" smtClean="0">
                <a:latin typeface="Berlin Sans FB" pitchFamily="34" charset="0"/>
                <a:ea typeface="DejaVu Serif" pitchFamily="18" charset="0"/>
                <a:cs typeface="DejaVu Sans Light" pitchFamily="34" charset="0"/>
              </a:rPr>
              <a:t> </a:t>
            </a:r>
            <a:r>
              <a:rPr lang="en-US" sz="3600" dirty="0" err="1" smtClean="0">
                <a:latin typeface="Berlin Sans FB" pitchFamily="34" charset="0"/>
                <a:ea typeface="DejaVu Serif" pitchFamily="18" charset="0"/>
                <a:cs typeface="DejaVu Sans Light" pitchFamily="34" charset="0"/>
              </a:rPr>
              <a:t>kita</a:t>
            </a:r>
            <a:r>
              <a:rPr lang="en-US" sz="3600" dirty="0" smtClean="0">
                <a:latin typeface="Berlin Sans FB" pitchFamily="34" charset="0"/>
                <a:ea typeface="DejaVu Serif" pitchFamily="18" charset="0"/>
                <a:cs typeface="DejaVu Sans Light" pitchFamily="34" charset="0"/>
              </a:rPr>
              <a:t> </a:t>
            </a:r>
            <a:r>
              <a:rPr lang="en-US" sz="3600" dirty="0" err="1" smtClean="0">
                <a:latin typeface="Berlin Sans FB" pitchFamily="34" charset="0"/>
                <a:ea typeface="DejaVu Serif" pitchFamily="18" charset="0"/>
                <a:cs typeface="DejaVu Sans Light" pitchFamily="34" charset="0"/>
              </a:rPr>
              <a:t>programkan</a:t>
            </a:r>
            <a:endParaRPr lang="en-US" sz="3600" dirty="0" smtClean="0">
              <a:latin typeface="Berlin Sans FB" pitchFamily="34" charset="0"/>
              <a:ea typeface="DejaVu Serif" pitchFamily="18" charset="0"/>
              <a:cs typeface="DejaVu Sans Ligh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050"/>
                            </p:stCondLst>
                            <p:childTnLst>
                              <p:par>
                                <p:cTn id="12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900" decel="100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050"/>
                            </p:stCondLst>
                            <p:childTnLst>
                              <p:par>
                                <p:cTn id="19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900" decel="100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685800" y="1214422"/>
            <a:ext cx="7772400" cy="4881578"/>
          </a:xfrm>
        </p:spPr>
        <p:txBody>
          <a:bodyPr/>
          <a:lstStyle/>
          <a:p>
            <a:pPr marL="974725" indent="-690563" algn="just">
              <a:buClr>
                <a:srgbClr val="C00000"/>
              </a:buClr>
              <a:buFont typeface="+mj-lt"/>
              <a:buAutoNum type="arabicPeriod" startAt="4"/>
            </a:pPr>
            <a:r>
              <a:rPr lang="en-US" sz="3600" dirty="0" err="1" smtClean="0">
                <a:latin typeface="Berlin Sans FB" pitchFamily="34" charset="0"/>
                <a:ea typeface="DejaVu Serif" pitchFamily="18" charset="0"/>
                <a:cs typeface="DejaVu Sans Light" pitchFamily="34" charset="0"/>
              </a:rPr>
              <a:t>Jurnal-jurnal</a:t>
            </a:r>
            <a:r>
              <a:rPr lang="en-US" sz="3600" dirty="0" smtClean="0">
                <a:latin typeface="Berlin Sans FB" pitchFamily="34" charset="0"/>
                <a:ea typeface="DejaVu Serif" pitchFamily="18" charset="0"/>
                <a:cs typeface="DejaVu Sans Light" pitchFamily="34" charset="0"/>
              </a:rPr>
              <a:t>, </a:t>
            </a:r>
            <a:r>
              <a:rPr lang="en-US" sz="3600" dirty="0" err="1" smtClean="0">
                <a:latin typeface="Berlin Sans FB" pitchFamily="34" charset="0"/>
                <a:ea typeface="DejaVu Serif" pitchFamily="18" charset="0"/>
                <a:cs typeface="DejaVu Sans Light" pitchFamily="34" charset="0"/>
              </a:rPr>
              <a:t>buku</a:t>
            </a:r>
            <a:r>
              <a:rPr lang="en-US" sz="3600" dirty="0" smtClean="0">
                <a:latin typeface="Berlin Sans FB" pitchFamily="34" charset="0"/>
                <a:ea typeface="DejaVu Serif" pitchFamily="18" charset="0"/>
                <a:cs typeface="DejaVu Sans Light" pitchFamily="34" charset="0"/>
              </a:rPr>
              <a:t>-</a:t>
            </a:r>
            <a:r>
              <a:rPr lang="en-US" sz="3600" dirty="0" err="1" smtClean="0">
                <a:latin typeface="Berlin Sans FB" pitchFamily="34" charset="0"/>
                <a:ea typeface="DejaVu Serif" pitchFamily="18" charset="0"/>
                <a:cs typeface="DejaVu Sans Light" pitchFamily="34" charset="0"/>
              </a:rPr>
              <a:t>buku</a:t>
            </a:r>
            <a:r>
              <a:rPr lang="en-US" sz="3600" dirty="0" smtClean="0">
                <a:latin typeface="Berlin Sans FB" pitchFamily="34" charset="0"/>
                <a:ea typeface="DejaVu Serif" pitchFamily="18" charset="0"/>
                <a:cs typeface="DejaVu Sans Light" pitchFamily="34" charset="0"/>
              </a:rPr>
              <a:t>, </a:t>
            </a:r>
            <a:r>
              <a:rPr lang="en-US" sz="3600" dirty="0" err="1" smtClean="0">
                <a:latin typeface="Berlin Sans FB" pitchFamily="34" charset="0"/>
                <a:ea typeface="DejaVu Serif" pitchFamily="18" charset="0"/>
                <a:cs typeface="DejaVu Sans Light" pitchFamily="34" charset="0"/>
              </a:rPr>
              <a:t>majalah-majalah</a:t>
            </a:r>
            <a:r>
              <a:rPr lang="en-US" sz="3600" dirty="0" smtClean="0">
                <a:latin typeface="Berlin Sans FB" pitchFamily="34" charset="0"/>
                <a:ea typeface="DejaVu Serif" pitchFamily="18" charset="0"/>
                <a:cs typeface="DejaVu Sans Light" pitchFamily="34" charset="0"/>
              </a:rPr>
              <a:t>, </a:t>
            </a:r>
            <a:r>
              <a:rPr lang="en-US" sz="3600" dirty="0" err="1" smtClean="0">
                <a:latin typeface="Berlin Sans FB" pitchFamily="34" charset="0"/>
                <a:ea typeface="DejaVu Serif" pitchFamily="18" charset="0"/>
                <a:cs typeface="DejaVu Sans Light" pitchFamily="34" charset="0"/>
              </a:rPr>
              <a:t>dan</a:t>
            </a:r>
            <a:r>
              <a:rPr lang="en-US" sz="3600" dirty="0" smtClean="0">
                <a:latin typeface="Berlin Sans FB" pitchFamily="34" charset="0"/>
                <a:ea typeface="DejaVu Serif" pitchFamily="18" charset="0"/>
                <a:cs typeface="DejaVu Sans Light" pitchFamily="34" charset="0"/>
              </a:rPr>
              <a:t> </a:t>
            </a:r>
            <a:r>
              <a:rPr lang="en-US" sz="3600" dirty="0" err="1" smtClean="0">
                <a:latin typeface="Berlin Sans FB" pitchFamily="34" charset="0"/>
                <a:ea typeface="DejaVu Serif" pitchFamily="18" charset="0"/>
                <a:cs typeface="DejaVu Sans Light" pitchFamily="34" charset="0"/>
              </a:rPr>
              <a:t>abstrak-abstrak</a:t>
            </a:r>
            <a:endParaRPr lang="en-US" sz="3600" dirty="0" smtClean="0">
              <a:latin typeface="Berlin Sans FB" pitchFamily="34" charset="0"/>
              <a:ea typeface="DejaVu Serif" pitchFamily="18" charset="0"/>
              <a:cs typeface="DejaVu Sans Light" pitchFamily="34" charset="0"/>
            </a:endParaRPr>
          </a:p>
          <a:p>
            <a:pPr marL="974725" indent="-690563" algn="just">
              <a:buClr>
                <a:srgbClr val="C00000"/>
              </a:buClr>
              <a:buFont typeface="+mj-lt"/>
              <a:buAutoNum type="arabicPeriod" startAt="4"/>
            </a:pPr>
            <a:r>
              <a:rPr lang="en-US" sz="3600" dirty="0" err="1" smtClean="0">
                <a:latin typeface="Berlin Sans FB" pitchFamily="34" charset="0"/>
                <a:ea typeface="DejaVu Serif" pitchFamily="18" charset="0"/>
                <a:cs typeface="DejaVu Sans Light" pitchFamily="34" charset="0"/>
              </a:rPr>
              <a:t>Tesis</a:t>
            </a:r>
            <a:r>
              <a:rPr lang="en-US" sz="3600" dirty="0" smtClean="0">
                <a:latin typeface="Berlin Sans FB" pitchFamily="34" charset="0"/>
                <a:ea typeface="DejaVu Serif" pitchFamily="18" charset="0"/>
                <a:cs typeface="DejaVu Sans Light" pitchFamily="34" charset="0"/>
              </a:rPr>
              <a:t> </a:t>
            </a:r>
            <a:r>
              <a:rPr lang="en-US" sz="3600" dirty="0" err="1" smtClean="0">
                <a:latin typeface="Berlin Sans FB" pitchFamily="34" charset="0"/>
                <a:ea typeface="DejaVu Serif" pitchFamily="18" charset="0"/>
                <a:cs typeface="DejaVu Sans Light" pitchFamily="34" charset="0"/>
              </a:rPr>
              <a:t>dan</a:t>
            </a:r>
            <a:r>
              <a:rPr lang="en-US" sz="3600" dirty="0" smtClean="0">
                <a:latin typeface="Berlin Sans FB" pitchFamily="34" charset="0"/>
                <a:ea typeface="DejaVu Serif" pitchFamily="18" charset="0"/>
                <a:cs typeface="DejaVu Sans Light" pitchFamily="34" charset="0"/>
              </a:rPr>
              <a:t> </a:t>
            </a:r>
            <a:r>
              <a:rPr lang="en-US" sz="3600" dirty="0" err="1" smtClean="0">
                <a:latin typeface="Berlin Sans FB" pitchFamily="34" charset="0"/>
                <a:ea typeface="DejaVu Serif" pitchFamily="18" charset="0"/>
                <a:cs typeface="DejaVu Sans Light" pitchFamily="34" charset="0"/>
              </a:rPr>
              <a:t>disertasi</a:t>
            </a:r>
            <a:r>
              <a:rPr lang="en-US" sz="3600" dirty="0" smtClean="0">
                <a:latin typeface="Berlin Sans FB" pitchFamily="34" charset="0"/>
                <a:ea typeface="DejaVu Serif" pitchFamily="18" charset="0"/>
                <a:cs typeface="DejaVu Sans Light" pitchFamily="34" charset="0"/>
              </a:rPr>
              <a:t> </a:t>
            </a:r>
          </a:p>
          <a:p>
            <a:pPr marL="974725" indent="-690563" algn="just">
              <a:buClr>
                <a:srgbClr val="C00000"/>
              </a:buClr>
              <a:buFont typeface="+mj-lt"/>
              <a:buAutoNum type="arabicPeriod" startAt="4"/>
            </a:pPr>
            <a:r>
              <a:rPr lang="en-US" sz="3600" dirty="0" err="1" smtClean="0">
                <a:latin typeface="Berlin Sans FB" pitchFamily="34" charset="0"/>
                <a:ea typeface="DejaVu Serif" pitchFamily="18" charset="0"/>
                <a:cs typeface="DejaVu Sans Light" pitchFamily="34" charset="0"/>
              </a:rPr>
              <a:t>Profesor-profesor</a:t>
            </a:r>
            <a:r>
              <a:rPr lang="en-US" sz="3600" dirty="0" smtClean="0">
                <a:latin typeface="Berlin Sans FB" pitchFamily="34" charset="0"/>
                <a:ea typeface="DejaVu Serif" pitchFamily="18" charset="0"/>
                <a:cs typeface="DejaVu Sans Light" pitchFamily="34" charset="0"/>
              </a:rPr>
              <a:t> </a:t>
            </a:r>
            <a:r>
              <a:rPr lang="en-US" sz="3600" dirty="0" err="1" smtClean="0">
                <a:latin typeface="Berlin Sans FB" pitchFamily="34" charset="0"/>
                <a:ea typeface="DejaVu Serif" pitchFamily="18" charset="0"/>
                <a:cs typeface="DejaVu Sans Light" pitchFamily="34" charset="0"/>
              </a:rPr>
              <a:t>dan</a:t>
            </a:r>
            <a:r>
              <a:rPr lang="en-US" sz="3600" dirty="0" smtClean="0">
                <a:latin typeface="Berlin Sans FB" pitchFamily="34" charset="0"/>
                <a:ea typeface="DejaVu Serif" pitchFamily="18" charset="0"/>
                <a:cs typeface="DejaVu Sans Light" pitchFamily="34" charset="0"/>
              </a:rPr>
              <a:t> </a:t>
            </a:r>
            <a:r>
              <a:rPr lang="en-US" sz="3600" dirty="0" err="1" smtClean="0">
                <a:latin typeface="Berlin Sans FB" pitchFamily="34" charset="0"/>
                <a:ea typeface="DejaVu Serif" pitchFamily="18" charset="0"/>
                <a:cs typeface="DejaVu Sans Light" pitchFamily="34" charset="0"/>
              </a:rPr>
              <a:t>teman-teman</a:t>
            </a:r>
            <a:r>
              <a:rPr lang="en-US" sz="3600" dirty="0" smtClean="0">
                <a:latin typeface="Berlin Sans FB" pitchFamily="34" charset="0"/>
                <a:ea typeface="DejaVu Serif" pitchFamily="18" charset="0"/>
                <a:cs typeface="DejaVu Sans Light" pitchFamily="34" charset="0"/>
              </a:rPr>
              <a:t> </a:t>
            </a:r>
            <a:r>
              <a:rPr lang="en-US" sz="3600" dirty="0" err="1" smtClean="0">
                <a:latin typeface="Berlin Sans FB" pitchFamily="34" charset="0"/>
                <a:ea typeface="DejaVu Serif" pitchFamily="18" charset="0"/>
                <a:cs typeface="DejaVu Sans Light" pitchFamily="34" charset="0"/>
              </a:rPr>
              <a:t>kelas</a:t>
            </a:r>
            <a:r>
              <a:rPr lang="en-US" sz="3600" dirty="0" smtClean="0">
                <a:latin typeface="Berlin Sans FB" pitchFamily="34" charset="0"/>
                <a:ea typeface="DejaVu Serif" pitchFamily="18" charset="0"/>
                <a:cs typeface="DejaVu Sans Light" pitchFamily="34" charset="0"/>
              </a:rPr>
              <a:t> </a:t>
            </a:r>
            <a:r>
              <a:rPr lang="en-US" sz="3600" dirty="0" err="1" smtClean="0">
                <a:latin typeface="Berlin Sans FB" pitchFamily="34" charset="0"/>
                <a:ea typeface="DejaVu Serif" pitchFamily="18" charset="0"/>
                <a:cs typeface="DejaVu Sans Light" pitchFamily="34" charset="0"/>
              </a:rPr>
              <a:t>kita</a:t>
            </a:r>
            <a:r>
              <a:rPr lang="en-US" sz="3600" dirty="0" smtClean="0">
                <a:latin typeface="Berlin Sans FB" pitchFamily="34" charset="0"/>
                <a:ea typeface="DejaVu Serif" pitchFamily="18" charset="0"/>
                <a:cs typeface="DejaVu Sans Light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900" decel="100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</TotalTime>
  <Words>183</Words>
  <Application>Microsoft Office PowerPoint</Application>
  <PresentationFormat>On-screen Show (4:3)</PresentationFormat>
  <Paragraphs>28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Flow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Kristin</dc:creator>
  <cp:lastModifiedBy>Kristin</cp:lastModifiedBy>
  <cp:revision>2</cp:revision>
  <dcterms:created xsi:type="dcterms:W3CDTF">2012-02-21T17:42:32Z</dcterms:created>
  <dcterms:modified xsi:type="dcterms:W3CDTF">2012-02-21T17:53:32Z</dcterms:modified>
</cp:coreProperties>
</file>