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5" r:id="rId4"/>
    <p:sldId id="276" r:id="rId5"/>
    <p:sldId id="277" r:id="rId6"/>
    <p:sldId id="278" r:id="rId7"/>
    <p:sldId id="280" r:id="rId8"/>
    <p:sldId id="281" r:id="rId9"/>
    <p:sldId id="279" r:id="rId10"/>
    <p:sldId id="282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6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WAWASAN KEBANGSAAN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Drs. </a:t>
            </a:r>
            <a:r>
              <a:rPr lang="en-US" dirty="0" err="1" smtClean="0"/>
              <a:t>Kus</a:t>
            </a:r>
            <a:r>
              <a:rPr lang="en-US" dirty="0" smtClean="0"/>
              <a:t> Eddy </a:t>
            </a:r>
            <a:r>
              <a:rPr lang="en-US" dirty="0" err="1" smtClean="0"/>
              <a:t>Sartono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Dosen</a:t>
            </a:r>
            <a:r>
              <a:rPr lang="en-US" dirty="0" smtClean="0"/>
              <a:t> FIP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SEMANGAT KEBANGSAAN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Matra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atraktif</a:t>
            </a:r>
            <a:r>
              <a:rPr lang="en-US" dirty="0" smtClean="0"/>
              <a:t> yang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senasib</a:t>
            </a:r>
            <a:r>
              <a:rPr lang="en-US" dirty="0" smtClean="0"/>
              <a:t>- </a:t>
            </a:r>
            <a:r>
              <a:rPr lang="en-US" dirty="0" err="1" smtClean="0"/>
              <a:t>sepenanggungan</a:t>
            </a:r>
            <a:r>
              <a:rPr lang="en-US" dirty="0" smtClean="0"/>
              <a:t>, </a:t>
            </a:r>
            <a:r>
              <a:rPr lang="en-US" dirty="0" err="1" smtClean="0"/>
              <a:t>toleransi</a:t>
            </a:r>
            <a:r>
              <a:rPr lang="en-US" dirty="0" smtClean="0"/>
              <a:t>, </a:t>
            </a:r>
            <a:r>
              <a:rPr lang="en-US" dirty="0" err="1" smtClean="0"/>
              <a:t>tenggang</a:t>
            </a:r>
            <a:r>
              <a:rPr lang="en-US" dirty="0" smtClean="0"/>
              <a:t> rasa,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kebanggaan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lain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BASIS WAWASAN KEBANGSAAN</a:t>
            </a:r>
            <a:br>
              <a:rPr lang="en-US" dirty="0" smtClean="0"/>
            </a:br>
            <a:r>
              <a:rPr lang="en-US" dirty="0" smtClean="0"/>
              <a:t>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1945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Indonesia.</a:t>
            </a:r>
          </a:p>
          <a:p>
            <a:pPr>
              <a:buNone/>
            </a:pPr>
            <a:r>
              <a:rPr lang="en-US" sz="4800" dirty="0" smtClean="0"/>
              <a:t>SILA KETUHANAN</a:t>
            </a:r>
          </a:p>
          <a:p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spiritual,moral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bersilakan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 2 DAN SILA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Indonesia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lain,</a:t>
            </a:r>
            <a:br>
              <a:rPr lang="en-US" dirty="0" smtClean="0"/>
            </a:b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harkat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beradab</a:t>
            </a:r>
            <a:r>
              <a:rPr lang="en-US" dirty="0" smtClean="0"/>
              <a:t> yang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universal </a:t>
            </a:r>
            <a:r>
              <a:rPr lang="en-US" dirty="0" err="1" smtClean="0"/>
              <a:t>kemanusiaan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Indonesia</a:t>
            </a:r>
            <a:br>
              <a:rPr lang="en-US" dirty="0" smtClean="0"/>
            </a:b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bersendikan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tuangkan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 4 DAN SILA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Indonesia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totaliter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mencita-citakan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makmur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dituntun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Rakyat Indonesia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 PIKIR FALSAFAH 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yang</a:t>
            </a:r>
            <a:br>
              <a:rPr lang="en-US" dirty="0" smtClean="0"/>
            </a:b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hadapan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</a:t>
            </a:r>
            <a:br>
              <a:rPr lang="en-US" dirty="0" smtClean="0"/>
            </a:b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, yang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    (a) </a:t>
            </a:r>
            <a:r>
              <a:rPr lang="en-US" dirty="0" err="1" smtClean="0"/>
              <a:t>Monodualistik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monopluralistik</a:t>
            </a:r>
            <a:r>
              <a:rPr lang="en-US" dirty="0" smtClean="0"/>
              <a:t> ; (b) </a:t>
            </a:r>
            <a:r>
              <a:rPr lang="en-US" dirty="0" err="1" smtClean="0"/>
              <a:t>Keselarasan</a:t>
            </a:r>
            <a:r>
              <a:rPr lang="en-US" dirty="0" smtClean="0"/>
              <a:t>, </a:t>
            </a:r>
            <a:r>
              <a:rPr lang="en-US" dirty="0" err="1" smtClean="0"/>
              <a:t>keserasian</a:t>
            </a:r>
            <a:r>
              <a:rPr lang="en-US" dirty="0" smtClean="0"/>
              <a:t>, </a:t>
            </a:r>
            <a:r>
              <a:rPr lang="en-US" dirty="0" err="1" smtClean="0"/>
              <a:t>keseimbangan</a:t>
            </a:r>
            <a:r>
              <a:rPr lang="en-US" dirty="0" smtClean="0"/>
              <a:t> ;</a:t>
            </a:r>
            <a:br>
              <a:rPr lang="en-US" dirty="0" smtClean="0"/>
            </a:br>
            <a:r>
              <a:rPr lang="en-US" dirty="0" smtClean="0"/>
              <a:t>(c)</a:t>
            </a:r>
            <a:r>
              <a:rPr lang="en-US" dirty="0" err="1" smtClean="0"/>
              <a:t>Integralistik</a:t>
            </a:r>
            <a:r>
              <a:rPr lang="en-US" dirty="0" smtClean="0"/>
              <a:t>, </a:t>
            </a:r>
            <a:r>
              <a:rPr lang="en-US" dirty="0" err="1" smtClean="0"/>
              <a:t>kebersamaan</a:t>
            </a:r>
            <a:r>
              <a:rPr lang="en-US" dirty="0" smtClean="0"/>
              <a:t> ; </a:t>
            </a:r>
            <a:r>
              <a:rPr lang="en-US" dirty="0" err="1" smtClean="0"/>
              <a:t>dan</a:t>
            </a:r>
            <a:r>
              <a:rPr lang="en-US" dirty="0" smtClean="0"/>
              <a:t> (d) </a:t>
            </a:r>
            <a:r>
              <a:rPr lang="en-US" dirty="0" err="1" smtClean="0"/>
              <a:t>kekeluargaan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MONODUALISTIK DAN MONOPLURALISTIK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Monodualistik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yang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hakekat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kebulatan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monodualis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: (a)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ciptaannya</a:t>
            </a:r>
            <a:r>
              <a:rPr lang="en-US" dirty="0" smtClean="0"/>
              <a:t> : (b)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rokhani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-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dharmanya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: (c)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akherat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: (d)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/ </a:t>
            </a:r>
            <a:r>
              <a:rPr lang="en-US" dirty="0" err="1" smtClean="0"/>
              <a:t>bangsanya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Monopluralistik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yang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, </a:t>
            </a:r>
            <a:r>
              <a:rPr lang="en-US" dirty="0" err="1" smtClean="0"/>
              <a:t>namu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PAHAM INTEGRALISTIK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Integralistik</a:t>
            </a:r>
            <a:r>
              <a:rPr lang="en-US" dirty="0" smtClean="0"/>
              <a:t> yang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Prof.</a:t>
            </a:r>
            <a:br>
              <a:rPr lang="en-US" dirty="0" smtClean="0"/>
            </a:br>
            <a:r>
              <a:rPr lang="en-US" dirty="0" smtClean="0"/>
              <a:t>Mr. </a:t>
            </a:r>
            <a:r>
              <a:rPr lang="en-US" dirty="0" err="1" smtClean="0"/>
              <a:t>Soepomo</a:t>
            </a:r>
            <a:r>
              <a:rPr lang="en-US" dirty="0" smtClean="0"/>
              <a:t>.  (a)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menjaminmasyarakat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   (b)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integral ; (c)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yang paling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integralistik</a:t>
            </a:r>
            <a:r>
              <a:rPr lang="en-US" dirty="0" smtClean="0"/>
              <a:t> </a:t>
            </a:r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(a) </a:t>
            </a:r>
            <a:r>
              <a:rPr lang="en-US" dirty="0" err="1" smtClean="0"/>
              <a:t>kebahagiaan</a:t>
            </a:r>
            <a:r>
              <a:rPr lang="en-US" dirty="0" smtClean="0"/>
              <a:t> yang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capai</a:t>
            </a:r>
            <a:r>
              <a:rPr lang="en-US" dirty="0" smtClean="0"/>
              <a:t> </a:t>
            </a:r>
            <a:r>
              <a:rPr lang="en-US" dirty="0" err="1" smtClean="0"/>
              <a:t>denganmemberikan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kebahagiaan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juga</a:t>
            </a:r>
            <a:r>
              <a:rPr lang="en-US" dirty="0" smtClean="0"/>
              <a:t> : (b) survival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perjuangkan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: (c)</a:t>
            </a:r>
            <a:r>
              <a:rPr lang="en-US" dirty="0" err="1" smtClean="0"/>
              <a:t>kesejahteraan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yang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punah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SELARAS,SERASI,SEIMBANG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tertib</a:t>
            </a:r>
            <a:r>
              <a:rPr lang="en-US" dirty="0" smtClean="0"/>
              <a:t>, </a:t>
            </a:r>
            <a:r>
              <a:rPr lang="en-US" dirty="0" err="1" smtClean="0"/>
              <a:t>teratur,aman</a:t>
            </a:r>
            <a:r>
              <a:rPr lang="en-US" dirty="0" smtClean="0"/>
              <a:t>, </a:t>
            </a:r>
            <a:r>
              <a:rPr lang="en-US" dirty="0" err="1" smtClean="0"/>
              <a:t>damai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ketentraman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dharmanya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Keserasian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terpadunya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yangterlibat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unsuryang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sepatutnya</a:t>
            </a:r>
            <a:r>
              <a:rPr lang="en-US" dirty="0" smtClean="0"/>
              <a:t>. </a:t>
            </a:r>
            <a:r>
              <a:rPr lang="en-US" dirty="0" err="1" smtClean="0"/>
              <a:t>Masing</a:t>
            </a:r>
            <a:r>
              <a:rPr lang="en-US" dirty="0" smtClean="0"/>
              <a:t>-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, </a:t>
            </a:r>
            <a:r>
              <a:rPr lang="en-US" dirty="0" err="1" smtClean="0"/>
              <a:t>harkat</a:t>
            </a:r>
            <a:r>
              <a:rPr lang="en-US" dirty="0" smtClean="0"/>
              <a:t>, </a:t>
            </a:r>
            <a:r>
              <a:rPr lang="en-US" dirty="0" err="1" smtClean="0"/>
              <a:t>martabat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PEMAHAMAN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Rakyat</a:t>
            </a:r>
          </a:p>
          <a:p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Penduduk</a:t>
            </a:r>
            <a:endParaRPr lang="en-US" dirty="0" smtClean="0"/>
          </a:p>
          <a:p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Bangsa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Pertanyaan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agama yang </a:t>
            </a:r>
            <a:r>
              <a:rPr lang="en-US" dirty="0" err="1" smtClean="0"/>
              <a:t>menghuni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Nusantara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Merauke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Ind.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jajahan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terlalu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dangkal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Ind.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Sumpah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Pemuda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mrpk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lebel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politisi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Jawaban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Ind.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mempersatukan</a:t>
            </a:r>
            <a:r>
              <a:rPr lang="en-US" dirty="0" smtClean="0"/>
              <a:t> Ind.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ketertindasan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ketidakadilan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diderita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pelbagai</a:t>
            </a:r>
            <a:r>
              <a:rPr lang="en-US" dirty="0" smtClean="0"/>
              <a:t> </a:t>
            </a:r>
            <a:r>
              <a:rPr lang="en-US" dirty="0" err="1" smtClean="0"/>
              <a:t>kekejaman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penghinaan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Berbeda</a:t>
            </a:r>
            <a:r>
              <a:rPr lang="en-US" dirty="0" smtClean="0"/>
              <a:t> dg Korea.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Polandia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 </a:t>
            </a:r>
            <a:r>
              <a:rPr lang="en-US" dirty="0" err="1" smtClean="0"/>
              <a:t>diemong</a:t>
            </a:r>
            <a:r>
              <a:rPr lang="en-US" dirty="0" smtClean="0"/>
              <a:t>, </a:t>
            </a:r>
            <a:r>
              <a:rPr lang="en-US" dirty="0" err="1" smtClean="0"/>
              <a:t>dipelihara</a:t>
            </a:r>
            <a:r>
              <a:rPr lang="en-US" dirty="0" smtClean="0"/>
              <a:t>, </a:t>
            </a:r>
            <a:r>
              <a:rPr lang="en-US" dirty="0" err="1" smtClean="0"/>
              <a:t>dirangsang</a:t>
            </a:r>
            <a:r>
              <a:rPr lang="en-US" dirty="0" smtClean="0"/>
              <a:t>, </a:t>
            </a:r>
            <a:r>
              <a:rPr lang="en-US" dirty="0" err="1" smtClean="0"/>
              <a:t>dibimbing</a:t>
            </a:r>
            <a:r>
              <a:rPr lang="en-US" dirty="0" smtClean="0"/>
              <a:t>,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diperdalam</a:t>
            </a:r>
            <a:r>
              <a:rPr lang="en-US" dirty="0" smtClean="0"/>
              <a:t>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menguap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dilupakan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dipersoalkan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bgs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Spy </a:t>
            </a:r>
            <a:r>
              <a:rPr lang="en-US" dirty="0" err="1" smtClean="0"/>
              <a:t>bgs</a:t>
            </a:r>
            <a:r>
              <a:rPr lang="en-US" dirty="0" smtClean="0"/>
              <a:t>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menanggulangi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bgs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sejarahnya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Bangsa</a:t>
            </a:r>
            <a:r>
              <a:rPr lang="en-US" dirty="0" smtClean="0"/>
              <a:t> Indonesia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Segerombolan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agamanya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bahasanya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keturunannya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,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gerombolan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WAWASAN KEBANGSAAN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rasa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PAHAM KEBANGSAAN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Matra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 </a:t>
            </a:r>
            <a:r>
              <a:rPr lang="en-US" dirty="0" err="1" smtClean="0"/>
              <a:t>individu</a:t>
            </a:r>
            <a:r>
              <a:rPr lang="en-US" dirty="0" smtClean="0"/>
              <a:t> (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 </a:t>
            </a:r>
            <a:r>
              <a:rPr lang="en-US" dirty="0" err="1" smtClean="0"/>
              <a:t>bhinnekatunggalika</a:t>
            </a:r>
            <a:r>
              <a:rPr lang="en-US" dirty="0" smtClean="0"/>
              <a:t>-an </a:t>
            </a:r>
            <a:r>
              <a:rPr lang="en-US" dirty="0" err="1" smtClean="0"/>
              <a:t>masyarakat</a:t>
            </a:r>
            <a:r>
              <a:rPr lang="en-US" dirty="0" smtClean="0"/>
              <a:t> Indonesia. </a:t>
            </a:r>
          </a:p>
          <a:p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 yang </a:t>
            </a:r>
            <a:r>
              <a:rPr lang="en-US" dirty="0" err="1" smtClean="0"/>
              <a:t>majemuk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dilandasi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,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kesenian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Indonesia.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bergaul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sesamanya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RASA KEBANGSAAN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Matra</a:t>
            </a:r>
            <a:r>
              <a:rPr lang="en-US" dirty="0" smtClean="0"/>
              <a:t> rasa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 </a:t>
            </a:r>
            <a:r>
              <a:rPr lang="en-US" dirty="0" err="1" smtClean="0"/>
              <a:t>apresiatif</a:t>
            </a:r>
            <a:r>
              <a:rPr lang="en-US" dirty="0" smtClean="0"/>
              <a:t> (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)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perbedaan-perbedaan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asal-usul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 </a:t>
            </a:r>
            <a:r>
              <a:rPr lang="en-US" dirty="0" err="1" smtClean="0"/>
              <a:t>Matra</a:t>
            </a:r>
            <a:r>
              <a:rPr lang="en-US" dirty="0" smtClean="0"/>
              <a:t> rasa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terfokus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dihindarkan</a:t>
            </a:r>
            <a:r>
              <a:rPr lang="en-US" dirty="0" smtClean="0"/>
              <a:t>.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rasa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terangkum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rasa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patriotisme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760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WAWASAN KEBANGSAAN</vt:lpstr>
      <vt:lpstr>PEMAHAMAN</vt:lpstr>
      <vt:lpstr>Pertanyaan ?</vt:lpstr>
      <vt:lpstr>Jawaban :</vt:lpstr>
      <vt:lpstr>Sejarah</vt:lpstr>
      <vt:lpstr>Bangsa Indonesia  </vt:lpstr>
      <vt:lpstr>WAWASAN KEBANGSAAN</vt:lpstr>
      <vt:lpstr>PAHAM KEBANGSAAN</vt:lpstr>
      <vt:lpstr>RASA KEBANGSAAN</vt:lpstr>
      <vt:lpstr>SEMANGAT KEBANGSAAN</vt:lpstr>
      <vt:lpstr>BASIS WAWASAN KEBANGSAAN PANCASILA</vt:lpstr>
      <vt:lpstr>SILA 2 DAN SILA 3</vt:lpstr>
      <vt:lpstr>SILA 4 DAN SILA 5</vt:lpstr>
      <vt:lpstr>POLA PIKIR FALSAFAH PANCASILA</vt:lpstr>
      <vt:lpstr>MONODUALISTIK DAN MONOPLURALISTIK</vt:lpstr>
      <vt:lpstr>PAHAM INTEGRALISTIK</vt:lpstr>
      <vt:lpstr>Slide 17</vt:lpstr>
      <vt:lpstr>SELARAS,SERASI,SEIMBANG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KEBANGSAAN</dc:title>
  <dc:creator>kus eddy s</dc:creator>
  <cp:lastModifiedBy>kus eddy s</cp:lastModifiedBy>
  <cp:revision>20</cp:revision>
  <dcterms:created xsi:type="dcterms:W3CDTF">2006-08-16T00:00:00Z</dcterms:created>
  <dcterms:modified xsi:type="dcterms:W3CDTF">2011-11-22T06:41:32Z</dcterms:modified>
</cp:coreProperties>
</file>