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diagrams/quickStyle17.xml" ContentType="application/vnd.openxmlformats-officedocument.drawingml.diagramStyle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quickStyle3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layout36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32.xml" ContentType="application/vnd.openxmlformats-officedocument.drawingml.diagramLayout+xml"/>
  <Override PartName="/ppt/diagrams/colors35.xml" ContentType="application/vnd.openxmlformats-officedocument.drawingml.diagramColors+xml"/>
  <Override PartName="/ppt/slides/slide49.xml" ContentType="application/vnd.openxmlformats-officedocument.presentationml.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ata40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layout3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ata41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diagrams/layout38.xml" ContentType="application/vnd.openxmlformats-officedocument.drawingml.diagramLayout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35.xml" ContentType="application/vnd.openxmlformats-officedocument.drawingml.diagramLayout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slides/slide48.xml" ContentType="application/vnd.openxmlformats-officedocument.presentationml.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96" r:id="rId9"/>
    <p:sldId id="262" r:id="rId10"/>
    <p:sldId id="265" r:id="rId11"/>
    <p:sldId id="263" r:id="rId12"/>
    <p:sldId id="264" r:id="rId13"/>
    <p:sldId id="266" r:id="rId14"/>
    <p:sldId id="297" r:id="rId15"/>
    <p:sldId id="298" r:id="rId16"/>
    <p:sldId id="268" r:id="rId17"/>
    <p:sldId id="299" r:id="rId18"/>
    <p:sldId id="300" r:id="rId19"/>
    <p:sldId id="269" r:id="rId20"/>
    <p:sldId id="270" r:id="rId21"/>
    <p:sldId id="271" r:id="rId22"/>
    <p:sldId id="272" r:id="rId23"/>
    <p:sldId id="302" r:id="rId24"/>
    <p:sldId id="301" r:id="rId25"/>
    <p:sldId id="273" r:id="rId26"/>
    <p:sldId id="274" r:id="rId27"/>
    <p:sldId id="303" r:id="rId28"/>
    <p:sldId id="275" r:id="rId29"/>
    <p:sldId id="304" r:id="rId30"/>
    <p:sldId id="305" r:id="rId31"/>
    <p:sldId id="276" r:id="rId32"/>
    <p:sldId id="306" r:id="rId33"/>
    <p:sldId id="277" r:id="rId34"/>
    <p:sldId id="278" r:id="rId35"/>
    <p:sldId id="307" r:id="rId36"/>
    <p:sldId id="279" r:id="rId37"/>
    <p:sldId id="308" r:id="rId38"/>
    <p:sldId id="280" r:id="rId39"/>
    <p:sldId id="309" r:id="rId40"/>
    <p:sldId id="281" r:id="rId41"/>
    <p:sldId id="310" r:id="rId42"/>
    <p:sldId id="282" r:id="rId43"/>
    <p:sldId id="283" r:id="rId44"/>
    <p:sldId id="311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94" r:id="rId5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96"/>
    <a:srgbClr val="66FFFF"/>
    <a:srgbClr val="FFFFCC"/>
    <a:srgbClr val="CEE3E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1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3.xml"/><Relationship Id="rId1" Type="http://schemas.openxmlformats.org/officeDocument/2006/relationships/slide" Target="../slides/slide1.xml"/><Relationship Id="rId5" Type="http://schemas.openxmlformats.org/officeDocument/2006/relationships/slide" Target="../slides/slide45.xml"/><Relationship Id="rId4" Type="http://schemas.openxmlformats.org/officeDocument/2006/relationships/slide" Target="../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867DA-5F36-463F-BE42-B638F647D3F7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821AB55-6989-4CE9-AE2E-7C2F87A0E659}">
      <dgm:prSet phldrT="[Text]" custT="1"/>
      <dgm:spPr/>
      <dgm:t>
        <a:bodyPr/>
        <a:lstStyle/>
        <a:p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Perkembangan</a:t>
          </a:r>
          <a:r>
            <a:rPr lang="en-US" sz="2800" dirty="0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 </a:t>
          </a:r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Psikososial</a:t>
          </a:r>
          <a:r>
            <a:rPr lang="en-US" sz="2800" dirty="0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 </a:t>
          </a:r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Pada</a:t>
          </a:r>
          <a:r>
            <a:rPr lang="en-US" sz="2800" dirty="0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 </a:t>
          </a:r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Anak</a:t>
          </a:r>
          <a:r>
            <a:rPr lang="en-US" sz="2800" dirty="0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 </a:t>
          </a:r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Usia</a:t>
          </a:r>
          <a:r>
            <a:rPr lang="en-US" sz="2800" dirty="0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 </a:t>
          </a:r>
          <a:r>
            <a:rPr lang="en-US" sz="2800" dirty="0" err="1" smtClean="0">
              <a:latin typeface="Comic Sans MS" pitchFamily="66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Pertengahan</a:t>
          </a:r>
          <a:endParaRPr lang="id-ID" sz="2800" dirty="0">
            <a:latin typeface="Comic Sans MS" pitchFamily="66" charset="0"/>
            <a:cs typeface="Times New Roman" pitchFamily="18" charset="0"/>
          </a:endParaRPr>
        </a:p>
      </dgm:t>
    </dgm:pt>
    <dgm:pt modelId="{93BF2A34-0CDE-4E25-A1BA-A0F188352C6E}" type="parTrans" cxnId="{68DF6100-FE43-49B7-8B90-FF1E3074D615}">
      <dgm:prSet/>
      <dgm:spPr/>
      <dgm:t>
        <a:bodyPr/>
        <a:lstStyle/>
        <a:p>
          <a:endParaRPr lang="id-ID"/>
        </a:p>
      </dgm:t>
    </dgm:pt>
    <dgm:pt modelId="{0C1A856F-0EA5-4024-99A2-4AD78491158D}" type="sibTrans" cxnId="{68DF6100-FE43-49B7-8B90-FF1E3074D615}">
      <dgm:prSet/>
      <dgm:spPr/>
      <dgm:t>
        <a:bodyPr/>
        <a:lstStyle/>
        <a:p>
          <a:endParaRPr lang="id-ID"/>
        </a:p>
      </dgm:t>
    </dgm:pt>
    <dgm:pt modelId="{B2BFA646-8A5A-4768-BABE-1B0F20B1BEAA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2" action="ppaction://hlinksldjump"/>
            </a:rPr>
            <a:t>Perkembangan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2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2" action="ppaction://hlinksldjump"/>
            </a:rPr>
            <a:t>dari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2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2" action="ppaction://hlinksldjump"/>
            </a:rPr>
            <a:t>Diri</a:t>
          </a:r>
          <a:endParaRPr lang="id-ID" sz="2400" dirty="0">
            <a:latin typeface="Comic Sans MS" pitchFamily="66" charset="0"/>
          </a:endParaRPr>
        </a:p>
      </dgm:t>
    </dgm:pt>
    <dgm:pt modelId="{B32C69ED-14DA-40E1-BEB7-2635F110D070}" type="parTrans" cxnId="{45CC0AC5-8234-4E54-A276-3DDB3E88A8F2}">
      <dgm:prSet/>
      <dgm:spPr/>
      <dgm:t>
        <a:bodyPr/>
        <a:lstStyle/>
        <a:p>
          <a:endParaRPr lang="id-ID"/>
        </a:p>
      </dgm:t>
    </dgm:pt>
    <dgm:pt modelId="{5AE58B7D-FB79-46B1-BA45-DD8CC48605D8}" type="sibTrans" cxnId="{45CC0AC5-8234-4E54-A276-3DDB3E88A8F2}">
      <dgm:prSet/>
      <dgm:spPr/>
      <dgm:t>
        <a:bodyPr/>
        <a:lstStyle/>
        <a:p>
          <a:endParaRPr lang="id-ID"/>
        </a:p>
      </dgm:t>
    </dgm:pt>
    <dgm:pt modelId="{8D71E49D-4AF7-40B0-B7B1-5C55F2406CFF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3" action="ppaction://hlinksldjump"/>
            </a:rPr>
            <a:t>Anak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3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3" action="ppaction://hlinksldjump"/>
            </a:rPr>
            <a:t>dalam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3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3" action="ppaction://hlinksldjump"/>
            </a:rPr>
            <a:t>Keluarga</a:t>
          </a:r>
          <a:endParaRPr lang="id-ID" sz="2400" dirty="0">
            <a:latin typeface="Comic Sans MS" pitchFamily="66" charset="0"/>
          </a:endParaRPr>
        </a:p>
      </dgm:t>
    </dgm:pt>
    <dgm:pt modelId="{D70BB8A8-9645-42EB-86F8-32EB4E2AF74C}" type="parTrans" cxnId="{69414EE9-8596-40F5-9F3B-A3B29E0ECE2E}">
      <dgm:prSet/>
      <dgm:spPr/>
      <dgm:t>
        <a:bodyPr/>
        <a:lstStyle/>
        <a:p>
          <a:endParaRPr lang="id-ID"/>
        </a:p>
      </dgm:t>
    </dgm:pt>
    <dgm:pt modelId="{AC1A95C1-C3C7-4D91-A6E5-460FBF265E9F}" type="sibTrans" cxnId="{69414EE9-8596-40F5-9F3B-A3B29E0ECE2E}">
      <dgm:prSet/>
      <dgm:spPr/>
      <dgm:t>
        <a:bodyPr/>
        <a:lstStyle/>
        <a:p>
          <a:endParaRPr lang="id-ID"/>
        </a:p>
      </dgm:t>
    </dgm:pt>
    <dgm:pt modelId="{52224776-3CAB-498D-B25C-49A9B45F4C6C}">
      <dgm:prSet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Anak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dalam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Kelompok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 </a:t>
          </a:r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4" action="ppaction://hlinksldjump"/>
            </a:rPr>
            <a:t>Sebaya</a:t>
          </a:r>
          <a:endParaRPr lang="id-ID" sz="2400" dirty="0">
            <a:latin typeface="Comic Sans MS" pitchFamily="66" charset="0"/>
          </a:endParaRPr>
        </a:p>
      </dgm:t>
    </dgm:pt>
    <dgm:pt modelId="{A2FA459F-13AD-4A9B-8631-98EB8D41608E}" type="parTrans" cxnId="{4686AB7D-6A45-4321-8D86-18D5F9FD7F2F}">
      <dgm:prSet/>
      <dgm:spPr/>
      <dgm:t>
        <a:bodyPr/>
        <a:lstStyle/>
        <a:p>
          <a:endParaRPr lang="id-ID"/>
        </a:p>
      </dgm:t>
    </dgm:pt>
    <dgm:pt modelId="{AC8BD7E0-BAE7-4FC4-9D33-CBD73DE58014}" type="sibTrans" cxnId="{4686AB7D-6A45-4321-8D86-18D5F9FD7F2F}">
      <dgm:prSet/>
      <dgm:spPr/>
      <dgm:t>
        <a:bodyPr/>
        <a:lstStyle/>
        <a:p>
          <a:endParaRPr lang="id-ID"/>
        </a:p>
      </dgm:t>
    </dgm:pt>
    <dgm:pt modelId="{35CD3AB9-6F4D-4DA7-8DB8-BAA7D735BD44}">
      <dgm:prSet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  <a:hlinkClick xmlns:r="http://schemas.openxmlformats.org/officeDocument/2006/relationships" r:id="rId5" action="ppaction://hlinksldjump"/>
            </a:rPr>
            <a:t>Kesehatan</a:t>
          </a:r>
          <a:r>
            <a:rPr lang="en-US" sz="2400" dirty="0" smtClean="0">
              <a:latin typeface="Comic Sans MS" pitchFamily="66" charset="0"/>
              <a:hlinkClick xmlns:r="http://schemas.openxmlformats.org/officeDocument/2006/relationships" r:id="rId5" action="ppaction://hlinksldjump"/>
            </a:rPr>
            <a:t> Mental</a:t>
          </a:r>
          <a:endParaRPr lang="id-ID" sz="2400" dirty="0">
            <a:latin typeface="Comic Sans MS" pitchFamily="66" charset="0"/>
          </a:endParaRPr>
        </a:p>
      </dgm:t>
    </dgm:pt>
    <dgm:pt modelId="{7B276DDC-AFE1-45B6-BE2C-898D4F462034}" type="parTrans" cxnId="{AFDBF99B-B804-4DC3-9600-6BA1C8E8532D}">
      <dgm:prSet/>
      <dgm:spPr/>
      <dgm:t>
        <a:bodyPr/>
        <a:lstStyle/>
        <a:p>
          <a:endParaRPr lang="id-ID"/>
        </a:p>
      </dgm:t>
    </dgm:pt>
    <dgm:pt modelId="{43F4AD21-3F87-44F7-9651-DFA833ACFE88}" type="sibTrans" cxnId="{AFDBF99B-B804-4DC3-9600-6BA1C8E8532D}">
      <dgm:prSet/>
      <dgm:spPr/>
      <dgm:t>
        <a:bodyPr/>
        <a:lstStyle/>
        <a:p>
          <a:endParaRPr lang="id-ID"/>
        </a:p>
      </dgm:t>
    </dgm:pt>
    <dgm:pt modelId="{6A54EE09-D06D-46AC-9FB8-2EFF6B9AD297}" type="pres">
      <dgm:prSet presAssocID="{CCA867DA-5F36-463F-BE42-B638F647D3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3FDC311-3E05-4897-B155-F808098E6D08}" type="pres">
      <dgm:prSet presAssocID="{7821AB55-6989-4CE9-AE2E-7C2F87A0E659}" presName="root1" presStyleCnt="0"/>
      <dgm:spPr/>
    </dgm:pt>
    <dgm:pt modelId="{D6717A87-220D-47E4-8D25-263D3CDF7FA6}" type="pres">
      <dgm:prSet presAssocID="{7821AB55-6989-4CE9-AE2E-7C2F87A0E659}" presName="LevelOneTextNode" presStyleLbl="node0" presStyleIdx="0" presStyleCnt="1" custScaleX="161988" custScaleY="12887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BDE4E5C-E813-48A9-8140-BEE08A9BD228}" type="pres">
      <dgm:prSet presAssocID="{7821AB55-6989-4CE9-AE2E-7C2F87A0E659}" presName="level2hierChild" presStyleCnt="0"/>
      <dgm:spPr/>
    </dgm:pt>
    <dgm:pt modelId="{78E60640-3F56-4871-B18E-EF5524E1E510}" type="pres">
      <dgm:prSet presAssocID="{B32C69ED-14DA-40E1-BEB7-2635F110D070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1B5B3B23-468E-4DFD-B001-D05F70A234F9}" type="pres">
      <dgm:prSet presAssocID="{B32C69ED-14DA-40E1-BEB7-2635F110D070}" presName="connTx" presStyleLbl="parChTrans1D2" presStyleIdx="0" presStyleCnt="4"/>
      <dgm:spPr/>
      <dgm:t>
        <a:bodyPr/>
        <a:lstStyle/>
        <a:p>
          <a:endParaRPr lang="id-ID"/>
        </a:p>
      </dgm:t>
    </dgm:pt>
    <dgm:pt modelId="{93C3EE07-5427-4149-8893-9F94A3138CEF}" type="pres">
      <dgm:prSet presAssocID="{B2BFA646-8A5A-4768-BABE-1B0F20B1BEAA}" presName="root2" presStyleCnt="0"/>
      <dgm:spPr/>
    </dgm:pt>
    <dgm:pt modelId="{C7380969-F1C7-41FE-810C-88E9B9083266}" type="pres">
      <dgm:prSet presAssocID="{B2BFA646-8A5A-4768-BABE-1B0F20B1BEA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D2D710B-A279-4750-AAA1-7CCE7A2C5D42}" type="pres">
      <dgm:prSet presAssocID="{B2BFA646-8A5A-4768-BABE-1B0F20B1BEAA}" presName="level3hierChild" presStyleCnt="0"/>
      <dgm:spPr/>
    </dgm:pt>
    <dgm:pt modelId="{C153D113-8366-481A-9D80-B4A4383C0CF9}" type="pres">
      <dgm:prSet presAssocID="{D70BB8A8-9645-42EB-86F8-32EB4E2AF74C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2CA2F9BD-AAA1-487E-B2A8-B5E1BEA1697F}" type="pres">
      <dgm:prSet presAssocID="{D70BB8A8-9645-42EB-86F8-32EB4E2AF74C}" presName="connTx" presStyleLbl="parChTrans1D2" presStyleIdx="1" presStyleCnt="4"/>
      <dgm:spPr/>
      <dgm:t>
        <a:bodyPr/>
        <a:lstStyle/>
        <a:p>
          <a:endParaRPr lang="id-ID"/>
        </a:p>
      </dgm:t>
    </dgm:pt>
    <dgm:pt modelId="{1B33D811-FA9F-44F1-A13A-99BBA384B163}" type="pres">
      <dgm:prSet presAssocID="{8D71E49D-4AF7-40B0-B7B1-5C55F2406CFF}" presName="root2" presStyleCnt="0"/>
      <dgm:spPr/>
    </dgm:pt>
    <dgm:pt modelId="{27F58C36-719C-4A3B-B878-4907CFC92887}" type="pres">
      <dgm:prSet presAssocID="{8D71E49D-4AF7-40B0-B7B1-5C55F2406CF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CBFC000-02E6-4110-8B79-813EB167C0D2}" type="pres">
      <dgm:prSet presAssocID="{8D71E49D-4AF7-40B0-B7B1-5C55F2406CFF}" presName="level3hierChild" presStyleCnt="0"/>
      <dgm:spPr/>
    </dgm:pt>
    <dgm:pt modelId="{F82810E7-250E-46AD-AD8C-42355300574A}" type="pres">
      <dgm:prSet presAssocID="{A2FA459F-13AD-4A9B-8631-98EB8D41608E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53F61D0A-571A-4236-A414-663E8048238A}" type="pres">
      <dgm:prSet presAssocID="{A2FA459F-13AD-4A9B-8631-98EB8D41608E}" presName="connTx" presStyleLbl="parChTrans1D2" presStyleIdx="2" presStyleCnt="4"/>
      <dgm:spPr/>
      <dgm:t>
        <a:bodyPr/>
        <a:lstStyle/>
        <a:p>
          <a:endParaRPr lang="id-ID"/>
        </a:p>
      </dgm:t>
    </dgm:pt>
    <dgm:pt modelId="{A1BB5C9D-83B5-4151-A7A8-D068A4B9BBAE}" type="pres">
      <dgm:prSet presAssocID="{52224776-3CAB-498D-B25C-49A9B45F4C6C}" presName="root2" presStyleCnt="0"/>
      <dgm:spPr/>
    </dgm:pt>
    <dgm:pt modelId="{20E2999F-B2FD-4A09-A978-8169D7680B2E}" type="pres">
      <dgm:prSet presAssocID="{52224776-3CAB-498D-B25C-49A9B45F4C6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20F1609-0CB2-4B6B-BEE8-106A6AF62288}" type="pres">
      <dgm:prSet presAssocID="{52224776-3CAB-498D-B25C-49A9B45F4C6C}" presName="level3hierChild" presStyleCnt="0"/>
      <dgm:spPr/>
    </dgm:pt>
    <dgm:pt modelId="{AA509927-5DAA-4E28-B5E8-1D7E14B1EF2D}" type="pres">
      <dgm:prSet presAssocID="{7B276DDC-AFE1-45B6-BE2C-898D4F462034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7177CB53-8BF9-48D4-909C-E73AADA4BDDE}" type="pres">
      <dgm:prSet presAssocID="{7B276DDC-AFE1-45B6-BE2C-898D4F462034}" presName="connTx" presStyleLbl="parChTrans1D2" presStyleIdx="3" presStyleCnt="4"/>
      <dgm:spPr/>
      <dgm:t>
        <a:bodyPr/>
        <a:lstStyle/>
        <a:p>
          <a:endParaRPr lang="id-ID"/>
        </a:p>
      </dgm:t>
    </dgm:pt>
    <dgm:pt modelId="{BF5F2870-80DE-4B49-A06E-44BE3AEFEE7F}" type="pres">
      <dgm:prSet presAssocID="{35CD3AB9-6F4D-4DA7-8DB8-BAA7D735BD44}" presName="root2" presStyleCnt="0"/>
      <dgm:spPr/>
    </dgm:pt>
    <dgm:pt modelId="{E5F63911-2AAE-4016-80C4-EF5397741491}" type="pres">
      <dgm:prSet presAssocID="{35CD3AB9-6F4D-4DA7-8DB8-BAA7D735BD4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DAC1501-365E-4266-9002-BB789E68E172}" type="pres">
      <dgm:prSet presAssocID="{35CD3AB9-6F4D-4DA7-8DB8-BAA7D735BD44}" presName="level3hierChild" presStyleCnt="0"/>
      <dgm:spPr/>
    </dgm:pt>
  </dgm:ptLst>
  <dgm:cxnLst>
    <dgm:cxn modelId="{68DF6100-FE43-49B7-8B90-FF1E3074D615}" srcId="{CCA867DA-5F36-463F-BE42-B638F647D3F7}" destId="{7821AB55-6989-4CE9-AE2E-7C2F87A0E659}" srcOrd="0" destOrd="0" parTransId="{93BF2A34-0CDE-4E25-A1BA-A0F188352C6E}" sibTransId="{0C1A856F-0EA5-4024-99A2-4AD78491158D}"/>
    <dgm:cxn modelId="{0EE4EFB0-1CCE-4DB3-97FE-47D5D56203D1}" type="presOf" srcId="{D70BB8A8-9645-42EB-86F8-32EB4E2AF74C}" destId="{2CA2F9BD-AAA1-487E-B2A8-B5E1BEA1697F}" srcOrd="1" destOrd="0" presId="urn:microsoft.com/office/officeart/2005/8/layout/hierarchy2"/>
    <dgm:cxn modelId="{69414EE9-8596-40F5-9F3B-A3B29E0ECE2E}" srcId="{7821AB55-6989-4CE9-AE2E-7C2F87A0E659}" destId="{8D71E49D-4AF7-40B0-B7B1-5C55F2406CFF}" srcOrd="1" destOrd="0" parTransId="{D70BB8A8-9645-42EB-86F8-32EB4E2AF74C}" sibTransId="{AC1A95C1-C3C7-4D91-A6E5-460FBF265E9F}"/>
    <dgm:cxn modelId="{3CB80149-5B33-4D9E-B425-2AAEE0A9215F}" type="presOf" srcId="{A2FA459F-13AD-4A9B-8631-98EB8D41608E}" destId="{F82810E7-250E-46AD-AD8C-42355300574A}" srcOrd="0" destOrd="0" presId="urn:microsoft.com/office/officeart/2005/8/layout/hierarchy2"/>
    <dgm:cxn modelId="{AB4E1531-7338-48AC-BA1F-71BDAFAEE39E}" type="presOf" srcId="{8D71E49D-4AF7-40B0-B7B1-5C55F2406CFF}" destId="{27F58C36-719C-4A3B-B878-4907CFC92887}" srcOrd="0" destOrd="0" presId="urn:microsoft.com/office/officeart/2005/8/layout/hierarchy2"/>
    <dgm:cxn modelId="{9186D297-A6FF-4A6E-9BC8-7B005CA687F3}" type="presOf" srcId="{B32C69ED-14DA-40E1-BEB7-2635F110D070}" destId="{78E60640-3F56-4871-B18E-EF5524E1E510}" srcOrd="0" destOrd="0" presId="urn:microsoft.com/office/officeart/2005/8/layout/hierarchy2"/>
    <dgm:cxn modelId="{DBDBABD0-1688-40FA-9030-94C1C2073C9F}" type="presOf" srcId="{D70BB8A8-9645-42EB-86F8-32EB4E2AF74C}" destId="{C153D113-8366-481A-9D80-B4A4383C0CF9}" srcOrd="0" destOrd="0" presId="urn:microsoft.com/office/officeart/2005/8/layout/hierarchy2"/>
    <dgm:cxn modelId="{4BFB38B2-801F-48F6-A721-CB88435D3594}" type="presOf" srcId="{A2FA459F-13AD-4A9B-8631-98EB8D41608E}" destId="{53F61D0A-571A-4236-A414-663E8048238A}" srcOrd="1" destOrd="0" presId="urn:microsoft.com/office/officeart/2005/8/layout/hierarchy2"/>
    <dgm:cxn modelId="{D29C0D23-6B41-4941-89CC-EC1B96A247B0}" type="presOf" srcId="{B32C69ED-14DA-40E1-BEB7-2635F110D070}" destId="{1B5B3B23-468E-4DFD-B001-D05F70A234F9}" srcOrd="1" destOrd="0" presId="urn:microsoft.com/office/officeart/2005/8/layout/hierarchy2"/>
    <dgm:cxn modelId="{4F105C5B-8063-4532-BD5A-4D8A61FEE789}" type="presOf" srcId="{52224776-3CAB-498D-B25C-49A9B45F4C6C}" destId="{20E2999F-B2FD-4A09-A978-8169D7680B2E}" srcOrd="0" destOrd="0" presId="urn:microsoft.com/office/officeart/2005/8/layout/hierarchy2"/>
    <dgm:cxn modelId="{81A1055E-730F-411F-8315-1315996CAC1D}" type="presOf" srcId="{7821AB55-6989-4CE9-AE2E-7C2F87A0E659}" destId="{D6717A87-220D-47E4-8D25-263D3CDF7FA6}" srcOrd="0" destOrd="0" presId="urn:microsoft.com/office/officeart/2005/8/layout/hierarchy2"/>
    <dgm:cxn modelId="{F1CB8B8F-FF42-4BA7-A770-68578CD48435}" type="presOf" srcId="{35CD3AB9-6F4D-4DA7-8DB8-BAA7D735BD44}" destId="{E5F63911-2AAE-4016-80C4-EF5397741491}" srcOrd="0" destOrd="0" presId="urn:microsoft.com/office/officeart/2005/8/layout/hierarchy2"/>
    <dgm:cxn modelId="{82510E52-5B68-418A-9A10-AB04DBB1621A}" type="presOf" srcId="{B2BFA646-8A5A-4768-BABE-1B0F20B1BEAA}" destId="{C7380969-F1C7-41FE-810C-88E9B9083266}" srcOrd="0" destOrd="0" presId="urn:microsoft.com/office/officeart/2005/8/layout/hierarchy2"/>
    <dgm:cxn modelId="{45CC0AC5-8234-4E54-A276-3DDB3E88A8F2}" srcId="{7821AB55-6989-4CE9-AE2E-7C2F87A0E659}" destId="{B2BFA646-8A5A-4768-BABE-1B0F20B1BEAA}" srcOrd="0" destOrd="0" parTransId="{B32C69ED-14DA-40E1-BEB7-2635F110D070}" sibTransId="{5AE58B7D-FB79-46B1-BA45-DD8CC48605D8}"/>
    <dgm:cxn modelId="{360792CF-FF69-4FD0-A9A9-03ACB20F3C15}" type="presOf" srcId="{7B276DDC-AFE1-45B6-BE2C-898D4F462034}" destId="{AA509927-5DAA-4E28-B5E8-1D7E14B1EF2D}" srcOrd="0" destOrd="0" presId="urn:microsoft.com/office/officeart/2005/8/layout/hierarchy2"/>
    <dgm:cxn modelId="{E0B83948-A2BA-416F-99CD-58B71740B7D3}" type="presOf" srcId="{CCA867DA-5F36-463F-BE42-B638F647D3F7}" destId="{6A54EE09-D06D-46AC-9FB8-2EFF6B9AD297}" srcOrd="0" destOrd="0" presId="urn:microsoft.com/office/officeart/2005/8/layout/hierarchy2"/>
    <dgm:cxn modelId="{4686AB7D-6A45-4321-8D86-18D5F9FD7F2F}" srcId="{7821AB55-6989-4CE9-AE2E-7C2F87A0E659}" destId="{52224776-3CAB-498D-B25C-49A9B45F4C6C}" srcOrd="2" destOrd="0" parTransId="{A2FA459F-13AD-4A9B-8631-98EB8D41608E}" sibTransId="{AC8BD7E0-BAE7-4FC4-9D33-CBD73DE58014}"/>
    <dgm:cxn modelId="{AFDBF99B-B804-4DC3-9600-6BA1C8E8532D}" srcId="{7821AB55-6989-4CE9-AE2E-7C2F87A0E659}" destId="{35CD3AB9-6F4D-4DA7-8DB8-BAA7D735BD44}" srcOrd="3" destOrd="0" parTransId="{7B276DDC-AFE1-45B6-BE2C-898D4F462034}" sibTransId="{43F4AD21-3F87-44F7-9651-DFA833ACFE88}"/>
    <dgm:cxn modelId="{BE567071-7782-43B0-9104-9086FAE5CA0F}" type="presOf" srcId="{7B276DDC-AFE1-45B6-BE2C-898D4F462034}" destId="{7177CB53-8BF9-48D4-909C-E73AADA4BDDE}" srcOrd="1" destOrd="0" presId="urn:microsoft.com/office/officeart/2005/8/layout/hierarchy2"/>
    <dgm:cxn modelId="{6D05B640-305C-4210-A071-A1DE25D55EBA}" type="presParOf" srcId="{6A54EE09-D06D-46AC-9FB8-2EFF6B9AD297}" destId="{83FDC311-3E05-4897-B155-F808098E6D08}" srcOrd="0" destOrd="0" presId="urn:microsoft.com/office/officeart/2005/8/layout/hierarchy2"/>
    <dgm:cxn modelId="{C6082D66-97D2-4713-B132-78159BC23BFD}" type="presParOf" srcId="{83FDC311-3E05-4897-B155-F808098E6D08}" destId="{D6717A87-220D-47E4-8D25-263D3CDF7FA6}" srcOrd="0" destOrd="0" presId="urn:microsoft.com/office/officeart/2005/8/layout/hierarchy2"/>
    <dgm:cxn modelId="{6AE7AE46-69F9-4291-B6DF-8BB72EDFF722}" type="presParOf" srcId="{83FDC311-3E05-4897-B155-F808098E6D08}" destId="{CBDE4E5C-E813-48A9-8140-BEE08A9BD228}" srcOrd="1" destOrd="0" presId="urn:microsoft.com/office/officeart/2005/8/layout/hierarchy2"/>
    <dgm:cxn modelId="{2968A074-3541-4C13-BD06-42F120A2E3A3}" type="presParOf" srcId="{CBDE4E5C-E813-48A9-8140-BEE08A9BD228}" destId="{78E60640-3F56-4871-B18E-EF5524E1E510}" srcOrd="0" destOrd="0" presId="urn:microsoft.com/office/officeart/2005/8/layout/hierarchy2"/>
    <dgm:cxn modelId="{5E4F00DE-72DB-4550-B9DE-2D0FBB4D5D25}" type="presParOf" srcId="{78E60640-3F56-4871-B18E-EF5524E1E510}" destId="{1B5B3B23-468E-4DFD-B001-D05F70A234F9}" srcOrd="0" destOrd="0" presId="urn:microsoft.com/office/officeart/2005/8/layout/hierarchy2"/>
    <dgm:cxn modelId="{817350E7-711D-496D-8BEA-CCC688BE85A8}" type="presParOf" srcId="{CBDE4E5C-E813-48A9-8140-BEE08A9BD228}" destId="{93C3EE07-5427-4149-8893-9F94A3138CEF}" srcOrd="1" destOrd="0" presId="urn:microsoft.com/office/officeart/2005/8/layout/hierarchy2"/>
    <dgm:cxn modelId="{BF12EEB8-AB45-4650-91DC-B8F2A4170F15}" type="presParOf" srcId="{93C3EE07-5427-4149-8893-9F94A3138CEF}" destId="{C7380969-F1C7-41FE-810C-88E9B9083266}" srcOrd="0" destOrd="0" presId="urn:microsoft.com/office/officeart/2005/8/layout/hierarchy2"/>
    <dgm:cxn modelId="{94CF2F09-FF32-40A1-9DA7-D26C9E6C33A6}" type="presParOf" srcId="{93C3EE07-5427-4149-8893-9F94A3138CEF}" destId="{5D2D710B-A279-4750-AAA1-7CCE7A2C5D42}" srcOrd="1" destOrd="0" presId="urn:microsoft.com/office/officeart/2005/8/layout/hierarchy2"/>
    <dgm:cxn modelId="{CDBFE676-B7EA-482A-889D-D4756B284ACE}" type="presParOf" srcId="{CBDE4E5C-E813-48A9-8140-BEE08A9BD228}" destId="{C153D113-8366-481A-9D80-B4A4383C0CF9}" srcOrd="2" destOrd="0" presId="urn:microsoft.com/office/officeart/2005/8/layout/hierarchy2"/>
    <dgm:cxn modelId="{122941E4-BC3F-4AF2-8463-265B7C2096B3}" type="presParOf" srcId="{C153D113-8366-481A-9D80-B4A4383C0CF9}" destId="{2CA2F9BD-AAA1-487E-B2A8-B5E1BEA1697F}" srcOrd="0" destOrd="0" presId="urn:microsoft.com/office/officeart/2005/8/layout/hierarchy2"/>
    <dgm:cxn modelId="{37AE50E2-65DD-4064-B14A-BB80E01E5968}" type="presParOf" srcId="{CBDE4E5C-E813-48A9-8140-BEE08A9BD228}" destId="{1B33D811-FA9F-44F1-A13A-99BBA384B163}" srcOrd="3" destOrd="0" presId="urn:microsoft.com/office/officeart/2005/8/layout/hierarchy2"/>
    <dgm:cxn modelId="{21610FC8-3A0D-4AFF-AEA5-47589A4E7EA2}" type="presParOf" srcId="{1B33D811-FA9F-44F1-A13A-99BBA384B163}" destId="{27F58C36-719C-4A3B-B878-4907CFC92887}" srcOrd="0" destOrd="0" presId="urn:microsoft.com/office/officeart/2005/8/layout/hierarchy2"/>
    <dgm:cxn modelId="{6AEF40D2-975E-4B53-9DA7-0B54AD17E016}" type="presParOf" srcId="{1B33D811-FA9F-44F1-A13A-99BBA384B163}" destId="{DCBFC000-02E6-4110-8B79-813EB167C0D2}" srcOrd="1" destOrd="0" presId="urn:microsoft.com/office/officeart/2005/8/layout/hierarchy2"/>
    <dgm:cxn modelId="{896F7A17-9761-4133-9975-B2A904CB0602}" type="presParOf" srcId="{CBDE4E5C-E813-48A9-8140-BEE08A9BD228}" destId="{F82810E7-250E-46AD-AD8C-42355300574A}" srcOrd="4" destOrd="0" presId="urn:microsoft.com/office/officeart/2005/8/layout/hierarchy2"/>
    <dgm:cxn modelId="{B6B32B37-887A-49E2-A717-9BB6EF2C4ACA}" type="presParOf" srcId="{F82810E7-250E-46AD-AD8C-42355300574A}" destId="{53F61D0A-571A-4236-A414-663E8048238A}" srcOrd="0" destOrd="0" presId="urn:microsoft.com/office/officeart/2005/8/layout/hierarchy2"/>
    <dgm:cxn modelId="{FCA87FB5-FD36-4F59-8A60-5FFF8F17C448}" type="presParOf" srcId="{CBDE4E5C-E813-48A9-8140-BEE08A9BD228}" destId="{A1BB5C9D-83B5-4151-A7A8-D068A4B9BBAE}" srcOrd="5" destOrd="0" presId="urn:microsoft.com/office/officeart/2005/8/layout/hierarchy2"/>
    <dgm:cxn modelId="{F8765845-288F-4433-BED6-B3D9F4E1C609}" type="presParOf" srcId="{A1BB5C9D-83B5-4151-A7A8-D068A4B9BBAE}" destId="{20E2999F-B2FD-4A09-A978-8169D7680B2E}" srcOrd="0" destOrd="0" presId="urn:microsoft.com/office/officeart/2005/8/layout/hierarchy2"/>
    <dgm:cxn modelId="{BC00EAF2-B916-43D8-9943-C4FF4C1CA583}" type="presParOf" srcId="{A1BB5C9D-83B5-4151-A7A8-D068A4B9BBAE}" destId="{D20F1609-0CB2-4B6B-BEE8-106A6AF62288}" srcOrd="1" destOrd="0" presId="urn:microsoft.com/office/officeart/2005/8/layout/hierarchy2"/>
    <dgm:cxn modelId="{6578CDF9-C13B-4099-9841-C63FE89F903C}" type="presParOf" srcId="{CBDE4E5C-E813-48A9-8140-BEE08A9BD228}" destId="{AA509927-5DAA-4E28-B5E8-1D7E14B1EF2D}" srcOrd="6" destOrd="0" presId="urn:microsoft.com/office/officeart/2005/8/layout/hierarchy2"/>
    <dgm:cxn modelId="{7D991A8E-6FF0-42B6-A8CC-3961A9665A0D}" type="presParOf" srcId="{AA509927-5DAA-4E28-B5E8-1D7E14B1EF2D}" destId="{7177CB53-8BF9-48D4-909C-E73AADA4BDDE}" srcOrd="0" destOrd="0" presId="urn:microsoft.com/office/officeart/2005/8/layout/hierarchy2"/>
    <dgm:cxn modelId="{3C7AF361-3642-48E2-BEFE-01641EFEBCB3}" type="presParOf" srcId="{CBDE4E5C-E813-48A9-8140-BEE08A9BD228}" destId="{BF5F2870-80DE-4B49-A06E-44BE3AEFEE7F}" srcOrd="7" destOrd="0" presId="urn:microsoft.com/office/officeart/2005/8/layout/hierarchy2"/>
    <dgm:cxn modelId="{3CFC9FE5-1429-47DE-9179-E85C131D4EB8}" type="presParOf" srcId="{BF5F2870-80DE-4B49-A06E-44BE3AEFEE7F}" destId="{E5F63911-2AAE-4016-80C4-EF5397741491}" srcOrd="0" destOrd="0" presId="urn:microsoft.com/office/officeart/2005/8/layout/hierarchy2"/>
    <dgm:cxn modelId="{05736B31-8FC5-4321-9057-7A71D2BC98DD}" type="presParOf" srcId="{BF5F2870-80DE-4B49-A06E-44BE3AEFEE7F}" destId="{2DAC1501-365E-4266-9002-BB789E68E172}" srcOrd="1" destOrd="0" presId="urn:microsoft.com/office/officeart/2005/8/layout/hierarchy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3C4AC79E-D72C-4631-AF57-6F3E80A255D6}" type="presOf" srcId="{9C6A2094-A79F-4E72-8769-9F77456698AD}" destId="{5DDCB413-D548-4BB1-8148-CD72B6390FBD}" srcOrd="1" destOrd="0" presId="urn:microsoft.com/office/officeart/2005/8/layout/hierarchy3"/>
    <dgm:cxn modelId="{9AFCC234-C326-4A7F-9F13-C220BC7ED579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2156460B-0CF1-4BF7-87F4-EAEA94EF0F7E}" type="presOf" srcId="{9C6A2094-A79F-4E72-8769-9F77456698AD}" destId="{229B91D5-4C13-4032-8767-607CE4660382}" srcOrd="0" destOrd="0" presId="urn:microsoft.com/office/officeart/2005/8/layout/hierarchy3"/>
    <dgm:cxn modelId="{9E2E9B56-66FE-4329-8E13-D1D4E2E22F37}" type="presParOf" srcId="{51196874-E5A9-48DF-8B72-EA4DDEEE9725}" destId="{BED9FC29-36EC-4820-B759-94CBF3090EE5}" srcOrd="0" destOrd="0" presId="urn:microsoft.com/office/officeart/2005/8/layout/hierarchy3"/>
    <dgm:cxn modelId="{4A2B3556-E95B-4354-A5D6-9FC1B0E1C53E}" type="presParOf" srcId="{BED9FC29-36EC-4820-B759-94CBF3090EE5}" destId="{05E88AD9-8A69-44A4-A6AB-42A5ED5A2392}" srcOrd="0" destOrd="0" presId="urn:microsoft.com/office/officeart/2005/8/layout/hierarchy3"/>
    <dgm:cxn modelId="{B096FC82-4127-43C0-923D-9B09BE9A87FC}" type="presParOf" srcId="{05E88AD9-8A69-44A4-A6AB-42A5ED5A2392}" destId="{229B91D5-4C13-4032-8767-607CE4660382}" srcOrd="0" destOrd="0" presId="urn:microsoft.com/office/officeart/2005/8/layout/hierarchy3"/>
    <dgm:cxn modelId="{FBC51568-F9BB-430E-AEB0-CDC83DC4FC95}" type="presParOf" srcId="{05E88AD9-8A69-44A4-A6AB-42A5ED5A2392}" destId="{5DDCB413-D548-4BB1-8148-CD72B6390FBD}" srcOrd="1" destOrd="0" presId="urn:microsoft.com/office/officeart/2005/8/layout/hierarchy3"/>
    <dgm:cxn modelId="{B2CB16FD-B9A6-4D4F-98BA-870C1FFE61A2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63CDAAE2-B2B0-4AF9-9001-2FE42BC5F2A3}" type="presOf" srcId="{9C6A2094-A79F-4E72-8769-9F77456698AD}" destId="{5DDCB413-D548-4BB1-8148-CD72B6390FBD}" srcOrd="1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7029876B-C94A-40BE-B02A-93C10B4F96AE}" type="presOf" srcId="{88673D28-495E-4C28-ACD4-956E6751E63F}" destId="{51196874-E5A9-48DF-8B72-EA4DDEEE9725}" srcOrd="0" destOrd="0" presId="urn:microsoft.com/office/officeart/2005/8/layout/hierarchy3"/>
    <dgm:cxn modelId="{F301693C-3FC8-407E-B8B3-982446F0F9FC}" type="presOf" srcId="{9C6A2094-A79F-4E72-8769-9F77456698AD}" destId="{229B91D5-4C13-4032-8767-607CE4660382}" srcOrd="0" destOrd="0" presId="urn:microsoft.com/office/officeart/2005/8/layout/hierarchy3"/>
    <dgm:cxn modelId="{9673392B-7614-4E5E-A0D4-173DCE63ACBE}" type="presParOf" srcId="{51196874-E5A9-48DF-8B72-EA4DDEEE9725}" destId="{BED9FC29-36EC-4820-B759-94CBF3090EE5}" srcOrd="0" destOrd="0" presId="urn:microsoft.com/office/officeart/2005/8/layout/hierarchy3"/>
    <dgm:cxn modelId="{CA8CFC12-BB84-485C-8E52-0751E00EC1F8}" type="presParOf" srcId="{BED9FC29-36EC-4820-B759-94CBF3090EE5}" destId="{05E88AD9-8A69-44A4-A6AB-42A5ED5A2392}" srcOrd="0" destOrd="0" presId="urn:microsoft.com/office/officeart/2005/8/layout/hierarchy3"/>
    <dgm:cxn modelId="{A9C5AB17-149E-497C-BF5E-928953BBD2A6}" type="presParOf" srcId="{05E88AD9-8A69-44A4-A6AB-42A5ED5A2392}" destId="{229B91D5-4C13-4032-8767-607CE4660382}" srcOrd="0" destOrd="0" presId="urn:microsoft.com/office/officeart/2005/8/layout/hierarchy3"/>
    <dgm:cxn modelId="{C5DA9A08-1033-4DCF-955A-0CB161F95F59}" type="presParOf" srcId="{05E88AD9-8A69-44A4-A6AB-42A5ED5A2392}" destId="{5DDCB413-D548-4BB1-8148-CD72B6390FBD}" srcOrd="1" destOrd="0" presId="urn:microsoft.com/office/officeart/2005/8/layout/hierarchy3"/>
    <dgm:cxn modelId="{2F303BF9-19D4-4358-A11C-765A636270E5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6B76CE3C-CDE2-45F4-B11F-4DD81595F18A}" type="presOf" srcId="{9C6A2094-A79F-4E72-8769-9F77456698AD}" destId="{229B91D5-4C13-4032-8767-607CE4660382}" srcOrd="0" destOrd="0" presId="urn:microsoft.com/office/officeart/2005/8/layout/hierarchy3"/>
    <dgm:cxn modelId="{9B288D90-431D-4F45-AA8C-C6C523D88577}" type="presOf" srcId="{9C6A2094-A79F-4E72-8769-9F77456698AD}" destId="{5DDCB413-D548-4BB1-8148-CD72B6390FBD}" srcOrd="1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3F8F8B9E-1E81-4064-BFA3-B6E964DA8627}" type="presOf" srcId="{88673D28-495E-4C28-ACD4-956E6751E63F}" destId="{51196874-E5A9-48DF-8B72-EA4DDEEE9725}" srcOrd="0" destOrd="0" presId="urn:microsoft.com/office/officeart/2005/8/layout/hierarchy3"/>
    <dgm:cxn modelId="{4DB01C14-A0D1-4E3E-A451-390176D7684B}" type="presParOf" srcId="{51196874-E5A9-48DF-8B72-EA4DDEEE9725}" destId="{BED9FC29-36EC-4820-B759-94CBF3090EE5}" srcOrd="0" destOrd="0" presId="urn:microsoft.com/office/officeart/2005/8/layout/hierarchy3"/>
    <dgm:cxn modelId="{A4743E25-EB7F-495C-8475-93674AC54A0D}" type="presParOf" srcId="{BED9FC29-36EC-4820-B759-94CBF3090EE5}" destId="{05E88AD9-8A69-44A4-A6AB-42A5ED5A2392}" srcOrd="0" destOrd="0" presId="urn:microsoft.com/office/officeart/2005/8/layout/hierarchy3"/>
    <dgm:cxn modelId="{042C35C9-FEFE-444A-858A-B03C8F9BA5AD}" type="presParOf" srcId="{05E88AD9-8A69-44A4-A6AB-42A5ED5A2392}" destId="{229B91D5-4C13-4032-8767-607CE4660382}" srcOrd="0" destOrd="0" presId="urn:microsoft.com/office/officeart/2005/8/layout/hierarchy3"/>
    <dgm:cxn modelId="{AE16009D-0B51-4C29-A0CC-025372DF771C}" type="presParOf" srcId="{05E88AD9-8A69-44A4-A6AB-42A5ED5A2392}" destId="{5DDCB413-D548-4BB1-8148-CD72B6390FBD}" srcOrd="1" destOrd="0" presId="urn:microsoft.com/office/officeart/2005/8/layout/hierarchy3"/>
    <dgm:cxn modelId="{50462C7A-F960-4BD0-8E19-8FF38FD25B95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96C829A9-DB88-4986-916B-44BA31A0E31F}" type="presOf" srcId="{9C6A2094-A79F-4E72-8769-9F77456698AD}" destId="{229B91D5-4C13-4032-8767-607CE4660382}" srcOrd="0" destOrd="0" presId="urn:microsoft.com/office/officeart/2005/8/layout/hierarchy3"/>
    <dgm:cxn modelId="{158CED34-9225-415A-91BC-80DF29FBA07F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F35228EF-C533-480F-AF4B-50F0E5711647}" type="presOf" srcId="{9C6A2094-A79F-4E72-8769-9F77456698AD}" destId="{5DDCB413-D548-4BB1-8148-CD72B6390FBD}" srcOrd="1" destOrd="0" presId="urn:microsoft.com/office/officeart/2005/8/layout/hierarchy3"/>
    <dgm:cxn modelId="{306A6A61-BC48-4285-9513-2176F41B9DF1}" type="presParOf" srcId="{51196874-E5A9-48DF-8B72-EA4DDEEE9725}" destId="{BED9FC29-36EC-4820-B759-94CBF3090EE5}" srcOrd="0" destOrd="0" presId="urn:microsoft.com/office/officeart/2005/8/layout/hierarchy3"/>
    <dgm:cxn modelId="{30ECD978-F2EC-4132-8BBB-3EFA70C1A06D}" type="presParOf" srcId="{BED9FC29-36EC-4820-B759-94CBF3090EE5}" destId="{05E88AD9-8A69-44A4-A6AB-42A5ED5A2392}" srcOrd="0" destOrd="0" presId="urn:microsoft.com/office/officeart/2005/8/layout/hierarchy3"/>
    <dgm:cxn modelId="{1170BBCC-D2B2-4F7C-AF56-0D428317C10C}" type="presParOf" srcId="{05E88AD9-8A69-44A4-A6AB-42A5ED5A2392}" destId="{229B91D5-4C13-4032-8767-607CE4660382}" srcOrd="0" destOrd="0" presId="urn:microsoft.com/office/officeart/2005/8/layout/hierarchy3"/>
    <dgm:cxn modelId="{DEDAA71E-D128-467E-AA27-54662D99888A}" type="presParOf" srcId="{05E88AD9-8A69-44A4-A6AB-42A5ED5A2392}" destId="{5DDCB413-D548-4BB1-8148-CD72B6390FBD}" srcOrd="1" destOrd="0" presId="urn:microsoft.com/office/officeart/2005/8/layout/hierarchy3"/>
    <dgm:cxn modelId="{1A370954-7CF5-4B08-B079-DE74837F2474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929872F3-0DE7-4654-A322-0B1DEA79247E}" type="presOf" srcId="{9C6A2094-A79F-4E72-8769-9F77456698AD}" destId="{229B91D5-4C13-4032-8767-607CE4660382}" srcOrd="0" destOrd="0" presId="urn:microsoft.com/office/officeart/2005/8/layout/hierarchy3"/>
    <dgm:cxn modelId="{3FEB526E-40CA-43BD-BA20-CD0C510893E3}" type="presOf" srcId="{9C6A2094-A79F-4E72-8769-9F77456698AD}" destId="{5DDCB413-D548-4BB1-8148-CD72B6390FBD}" srcOrd="1" destOrd="0" presId="urn:microsoft.com/office/officeart/2005/8/layout/hierarchy3"/>
    <dgm:cxn modelId="{7E60A599-25A7-441A-AC1D-3C8BAD97C386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1C3F5A2E-717E-4593-8B7F-50D18D49C746}" type="presParOf" srcId="{51196874-E5A9-48DF-8B72-EA4DDEEE9725}" destId="{BED9FC29-36EC-4820-B759-94CBF3090EE5}" srcOrd="0" destOrd="0" presId="urn:microsoft.com/office/officeart/2005/8/layout/hierarchy3"/>
    <dgm:cxn modelId="{0F0F40C8-C8BC-4CA8-B854-D0AE88A9689A}" type="presParOf" srcId="{BED9FC29-36EC-4820-B759-94CBF3090EE5}" destId="{05E88AD9-8A69-44A4-A6AB-42A5ED5A2392}" srcOrd="0" destOrd="0" presId="urn:microsoft.com/office/officeart/2005/8/layout/hierarchy3"/>
    <dgm:cxn modelId="{4F3E6321-B8CB-4DD9-AF67-E1FE6477CE35}" type="presParOf" srcId="{05E88AD9-8A69-44A4-A6AB-42A5ED5A2392}" destId="{229B91D5-4C13-4032-8767-607CE4660382}" srcOrd="0" destOrd="0" presId="urn:microsoft.com/office/officeart/2005/8/layout/hierarchy3"/>
    <dgm:cxn modelId="{49757905-2D53-4380-8FC7-5A7659469DF4}" type="presParOf" srcId="{05E88AD9-8A69-44A4-A6AB-42A5ED5A2392}" destId="{5DDCB413-D548-4BB1-8148-CD72B6390FBD}" srcOrd="1" destOrd="0" presId="urn:microsoft.com/office/officeart/2005/8/layout/hierarchy3"/>
    <dgm:cxn modelId="{872F460E-4DDE-4359-9B34-4333821D7823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C1824939-E797-418E-9FD2-8D6326D7CB3C}" type="presOf" srcId="{9C6A2094-A79F-4E72-8769-9F77456698AD}" destId="{5DDCB413-D548-4BB1-8148-CD72B6390FBD}" srcOrd="1" destOrd="0" presId="urn:microsoft.com/office/officeart/2005/8/layout/hierarchy3"/>
    <dgm:cxn modelId="{8D9A2EE1-D9F3-42E7-9C26-3CA58599F8D2}" type="presOf" srcId="{9C6A2094-A79F-4E72-8769-9F77456698AD}" destId="{229B91D5-4C13-4032-8767-607CE4660382}" srcOrd="0" destOrd="0" presId="urn:microsoft.com/office/officeart/2005/8/layout/hierarchy3"/>
    <dgm:cxn modelId="{F8CD3606-5B92-457F-A5DA-EA2C6617BF86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E77C3CFE-DB2D-42D2-8340-A3CE6A9411A9}" type="presParOf" srcId="{51196874-E5A9-48DF-8B72-EA4DDEEE9725}" destId="{BED9FC29-36EC-4820-B759-94CBF3090EE5}" srcOrd="0" destOrd="0" presId="urn:microsoft.com/office/officeart/2005/8/layout/hierarchy3"/>
    <dgm:cxn modelId="{931845AC-DCB4-47EB-9409-EED6F160377A}" type="presParOf" srcId="{BED9FC29-36EC-4820-B759-94CBF3090EE5}" destId="{05E88AD9-8A69-44A4-A6AB-42A5ED5A2392}" srcOrd="0" destOrd="0" presId="urn:microsoft.com/office/officeart/2005/8/layout/hierarchy3"/>
    <dgm:cxn modelId="{8984F0E0-B5AA-47D2-BC14-223CD28186F4}" type="presParOf" srcId="{05E88AD9-8A69-44A4-A6AB-42A5ED5A2392}" destId="{229B91D5-4C13-4032-8767-607CE4660382}" srcOrd="0" destOrd="0" presId="urn:microsoft.com/office/officeart/2005/8/layout/hierarchy3"/>
    <dgm:cxn modelId="{EDC50423-DF7D-4D77-9097-D09E528859AA}" type="presParOf" srcId="{05E88AD9-8A69-44A4-A6AB-42A5ED5A2392}" destId="{5DDCB413-D548-4BB1-8148-CD72B6390FBD}" srcOrd="1" destOrd="0" presId="urn:microsoft.com/office/officeart/2005/8/layout/hierarchy3"/>
    <dgm:cxn modelId="{B963AA1C-6940-4697-A2D7-BD3F65B20408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86E6E645-B5DF-440D-94CC-24E8A383F6E9}" type="presOf" srcId="{9C6A2094-A79F-4E72-8769-9F77456698AD}" destId="{5DDCB413-D548-4BB1-8148-CD72B6390FBD}" srcOrd="1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E532D0C3-3A30-4E4C-96B1-0D41E740BF91}" type="presOf" srcId="{88673D28-495E-4C28-ACD4-956E6751E63F}" destId="{51196874-E5A9-48DF-8B72-EA4DDEEE9725}" srcOrd="0" destOrd="0" presId="urn:microsoft.com/office/officeart/2005/8/layout/hierarchy3"/>
    <dgm:cxn modelId="{F4DD023D-F300-4E20-8E4D-6A9E1DD48AEA}" type="presOf" srcId="{9C6A2094-A79F-4E72-8769-9F77456698AD}" destId="{229B91D5-4C13-4032-8767-607CE4660382}" srcOrd="0" destOrd="0" presId="urn:microsoft.com/office/officeart/2005/8/layout/hierarchy3"/>
    <dgm:cxn modelId="{CB036037-BB30-4B2D-849A-DA535DFB87B3}" type="presParOf" srcId="{51196874-E5A9-48DF-8B72-EA4DDEEE9725}" destId="{BED9FC29-36EC-4820-B759-94CBF3090EE5}" srcOrd="0" destOrd="0" presId="urn:microsoft.com/office/officeart/2005/8/layout/hierarchy3"/>
    <dgm:cxn modelId="{8310872D-23CE-49D7-8F56-AD1CD0AF1EC3}" type="presParOf" srcId="{BED9FC29-36EC-4820-B759-94CBF3090EE5}" destId="{05E88AD9-8A69-44A4-A6AB-42A5ED5A2392}" srcOrd="0" destOrd="0" presId="urn:microsoft.com/office/officeart/2005/8/layout/hierarchy3"/>
    <dgm:cxn modelId="{22610760-98C3-407E-B630-9C810DFB681E}" type="presParOf" srcId="{05E88AD9-8A69-44A4-A6AB-42A5ED5A2392}" destId="{229B91D5-4C13-4032-8767-607CE4660382}" srcOrd="0" destOrd="0" presId="urn:microsoft.com/office/officeart/2005/8/layout/hierarchy3"/>
    <dgm:cxn modelId="{2321BE70-3366-4E2C-9361-1FF49BD3B2FA}" type="presParOf" srcId="{05E88AD9-8A69-44A4-A6AB-42A5ED5A2392}" destId="{5DDCB413-D548-4BB1-8148-CD72B6390FBD}" srcOrd="1" destOrd="0" presId="urn:microsoft.com/office/officeart/2005/8/layout/hierarchy3"/>
    <dgm:cxn modelId="{2BCF93D8-6275-427E-8B63-60F8D213C7F6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>
        <a:solidFill>
          <a:srgbClr val="F2F296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HUBUNGAN DENGAN SAUDARA KANDUNG</a:t>
          </a:r>
          <a:endParaRPr lang="id-ID" sz="2800" dirty="0">
            <a:solidFill>
              <a:schemeClr val="tx1"/>
            </a:solidFill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30499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2E7B77DA-C883-4E6F-8E81-299D7683442C}" type="presOf" srcId="{9C6A2094-A79F-4E72-8769-9F77456698AD}" destId="{229B91D5-4C13-4032-8767-607CE4660382}" srcOrd="0" destOrd="0" presId="urn:microsoft.com/office/officeart/2005/8/layout/hierarchy3"/>
    <dgm:cxn modelId="{950CC4A4-3F08-4F1E-A0D8-A345EE2C2071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151C3579-298D-41EA-B6F7-89C74B989E3E}" type="presOf" srcId="{9C6A2094-A79F-4E72-8769-9F77456698AD}" destId="{5DDCB413-D548-4BB1-8148-CD72B6390FBD}" srcOrd="1" destOrd="0" presId="urn:microsoft.com/office/officeart/2005/8/layout/hierarchy3"/>
    <dgm:cxn modelId="{33A7D8BE-8F67-4CF8-B934-290E503ECFB4}" type="presParOf" srcId="{51196874-E5A9-48DF-8B72-EA4DDEEE9725}" destId="{BED9FC29-36EC-4820-B759-94CBF3090EE5}" srcOrd="0" destOrd="0" presId="urn:microsoft.com/office/officeart/2005/8/layout/hierarchy3"/>
    <dgm:cxn modelId="{E2A735A3-2900-4076-92A1-F176A71F2515}" type="presParOf" srcId="{BED9FC29-36EC-4820-B759-94CBF3090EE5}" destId="{05E88AD9-8A69-44A4-A6AB-42A5ED5A2392}" srcOrd="0" destOrd="0" presId="urn:microsoft.com/office/officeart/2005/8/layout/hierarchy3"/>
    <dgm:cxn modelId="{7C64E5BE-98E3-4CBD-BAEF-F32C5C3D9FD2}" type="presParOf" srcId="{05E88AD9-8A69-44A4-A6AB-42A5ED5A2392}" destId="{229B91D5-4C13-4032-8767-607CE4660382}" srcOrd="0" destOrd="0" presId="urn:microsoft.com/office/officeart/2005/8/layout/hierarchy3"/>
    <dgm:cxn modelId="{DEEF10D9-CE0D-482F-9728-7817192EEABD}" type="presParOf" srcId="{05E88AD9-8A69-44A4-A6AB-42A5ED5A2392}" destId="{5DDCB413-D548-4BB1-8148-CD72B6390FBD}" srcOrd="1" destOrd="0" presId="urn:microsoft.com/office/officeart/2005/8/layout/hierarchy3"/>
    <dgm:cxn modelId="{C07ACC32-34FC-4889-977E-168B44FB998E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>
        <a:solidFill>
          <a:srgbClr val="F2F296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Comic Sans MS" pitchFamily="66" charset="0"/>
            </a:rPr>
            <a:t>HUBUNGAN DENGAN SAUDARA KANDUNG</a:t>
          </a:r>
          <a:endParaRPr lang="id-ID" sz="2800" dirty="0">
            <a:solidFill>
              <a:schemeClr val="tx1"/>
            </a:solidFill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30499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30F501EB-C6AA-4C0A-A812-767322D67B49}" type="presOf" srcId="{88673D28-495E-4C28-ACD4-956E6751E63F}" destId="{51196874-E5A9-48DF-8B72-EA4DDEEE9725}" srcOrd="0" destOrd="0" presId="urn:microsoft.com/office/officeart/2005/8/layout/hierarchy3"/>
    <dgm:cxn modelId="{58E797F2-CF61-4E11-A16C-F437C58622AA}" type="presOf" srcId="{9C6A2094-A79F-4E72-8769-9F77456698AD}" destId="{5DDCB413-D548-4BB1-8148-CD72B6390FBD}" srcOrd="1" destOrd="0" presId="urn:microsoft.com/office/officeart/2005/8/layout/hierarchy3"/>
    <dgm:cxn modelId="{363FC2BD-4B8B-4CF8-8296-8BDB259C0DE3}" type="presOf" srcId="{9C6A2094-A79F-4E72-8769-9F77456698AD}" destId="{229B91D5-4C13-4032-8767-607CE4660382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79688F69-B8F2-4D43-AB1E-23392F71F820}" type="presParOf" srcId="{51196874-E5A9-48DF-8B72-EA4DDEEE9725}" destId="{BED9FC29-36EC-4820-B759-94CBF3090EE5}" srcOrd="0" destOrd="0" presId="urn:microsoft.com/office/officeart/2005/8/layout/hierarchy3"/>
    <dgm:cxn modelId="{9E2E5A47-BDCE-4132-97FF-89FF7574077A}" type="presParOf" srcId="{BED9FC29-36EC-4820-B759-94CBF3090EE5}" destId="{05E88AD9-8A69-44A4-A6AB-42A5ED5A2392}" srcOrd="0" destOrd="0" presId="urn:microsoft.com/office/officeart/2005/8/layout/hierarchy3"/>
    <dgm:cxn modelId="{759A0A73-C2F1-48EB-8FC8-AFF533C3C0DD}" type="presParOf" srcId="{05E88AD9-8A69-44A4-A6AB-42A5ED5A2392}" destId="{229B91D5-4C13-4032-8767-607CE4660382}" srcOrd="0" destOrd="0" presId="urn:microsoft.com/office/officeart/2005/8/layout/hierarchy3"/>
    <dgm:cxn modelId="{2726271E-DA5B-40B8-AB7F-4ACD588C87D7}" type="presParOf" srcId="{05E88AD9-8A69-44A4-A6AB-42A5ED5A2392}" destId="{5DDCB413-D548-4BB1-8148-CD72B6390FBD}" srcOrd="1" destOrd="0" presId="urn:microsoft.com/office/officeart/2005/8/layout/hierarchy3"/>
    <dgm:cxn modelId="{001E13CB-12B4-4C8D-AE5A-E8C899BF90D7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C140AC73-F479-4787-AD6D-7F616ADD8FEC}">
      <dgm:prSet phldrT="[Text]" custT="1"/>
      <dgm:spPr/>
      <dgm:t>
        <a:bodyPr/>
        <a:lstStyle/>
        <a:p>
          <a:r>
            <a:rPr lang="en-US" sz="1800" dirty="0" err="1" smtClean="0">
              <a:latin typeface="Comic Sans MS" pitchFamily="66" charset="0"/>
            </a:rPr>
            <a:t>Popularitas</a:t>
          </a:r>
          <a:endParaRPr lang="id-ID" sz="1800" dirty="0">
            <a:latin typeface="Comic Sans MS" pitchFamily="66" charset="0"/>
          </a:endParaRPr>
        </a:p>
      </dgm:t>
    </dgm:pt>
    <dgm:pt modelId="{8BF15244-B909-46F0-AF77-5144B5A52C5D}" type="parTrans" cxnId="{42305E94-D63D-4512-9B64-96E0C5CDD610}">
      <dgm:prSet/>
      <dgm:spPr/>
      <dgm:t>
        <a:bodyPr/>
        <a:lstStyle/>
        <a:p>
          <a:endParaRPr lang="id-ID"/>
        </a:p>
      </dgm:t>
    </dgm:pt>
    <dgm:pt modelId="{068AE445-23A1-495E-8284-4E0962865028}" type="sibTrans" cxnId="{42305E94-D63D-4512-9B64-96E0C5CDD610}">
      <dgm:prSet/>
      <dgm:spPr/>
      <dgm:t>
        <a:bodyPr/>
        <a:lstStyle/>
        <a:p>
          <a:endParaRPr lang="id-ID"/>
        </a:p>
      </dgm:t>
    </dgm:pt>
    <dgm:pt modelId="{65712197-440A-4799-909C-EA7E65DA6BA3}">
      <dgm:prSet phldrT="[Text]" custT="1"/>
      <dgm:spPr/>
      <dgm:t>
        <a:bodyPr/>
        <a:lstStyle/>
        <a:p>
          <a:r>
            <a:rPr lang="en-US" sz="1800" dirty="0" err="1" smtClean="0">
              <a:latin typeface="Comic Sans MS" pitchFamily="66" charset="0"/>
            </a:rPr>
            <a:t>Agresi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Penindasan</a:t>
          </a:r>
          <a:endParaRPr lang="id-ID" sz="1800" dirty="0">
            <a:latin typeface="Comic Sans MS" pitchFamily="66" charset="0"/>
          </a:endParaRPr>
        </a:p>
      </dgm:t>
    </dgm:pt>
    <dgm:pt modelId="{16639BCB-60B2-44D4-8567-5BAE2FB9B838}" type="parTrans" cxnId="{B5C692DB-6F4A-4505-9B8A-74051F939C00}">
      <dgm:prSet/>
      <dgm:spPr/>
      <dgm:t>
        <a:bodyPr/>
        <a:lstStyle/>
        <a:p>
          <a:endParaRPr lang="id-ID"/>
        </a:p>
      </dgm:t>
    </dgm:pt>
    <dgm:pt modelId="{068E268E-127C-490A-A67A-7ECD51C45968}" type="sibTrans" cxnId="{B5C692DB-6F4A-4505-9B8A-74051F939C00}">
      <dgm:prSet/>
      <dgm:spPr/>
      <dgm:t>
        <a:bodyPr/>
        <a:lstStyle/>
        <a:p>
          <a:endParaRPr lang="id-ID"/>
        </a:p>
      </dgm:t>
    </dgm:pt>
    <dgm:pt modelId="{194F13B5-9EAF-43D1-A80F-E3290BBD5433}">
      <dgm:prSet custT="1"/>
      <dgm:spPr/>
      <dgm:t>
        <a:bodyPr/>
        <a:lstStyle/>
        <a:p>
          <a:r>
            <a:rPr lang="en-US" sz="1800" dirty="0" err="1" smtClean="0">
              <a:latin typeface="Comic Sans MS" pitchFamily="66" charset="0"/>
            </a:rPr>
            <a:t>Dampak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Positif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Negatif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Hubungan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dengan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Teman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Sebaya</a:t>
          </a:r>
          <a:endParaRPr lang="id-ID" sz="1800" dirty="0">
            <a:latin typeface="Comic Sans MS" pitchFamily="66" charset="0"/>
          </a:endParaRPr>
        </a:p>
      </dgm:t>
    </dgm:pt>
    <dgm:pt modelId="{EEA22661-65B6-48EA-969D-CADD78BAF07A}" type="parTrans" cxnId="{19F26FA5-1461-4E87-9802-0E2EC3D4F08B}">
      <dgm:prSet/>
      <dgm:spPr/>
      <dgm:t>
        <a:bodyPr/>
        <a:lstStyle/>
        <a:p>
          <a:endParaRPr lang="id-ID"/>
        </a:p>
      </dgm:t>
    </dgm:pt>
    <dgm:pt modelId="{DA2DBC30-A885-461F-BC3D-57EAD843326F}" type="sibTrans" cxnId="{19F26FA5-1461-4E87-9802-0E2EC3D4F08B}">
      <dgm:prSet/>
      <dgm:spPr/>
      <dgm:t>
        <a:bodyPr/>
        <a:lstStyle/>
        <a:p>
          <a:endParaRPr lang="id-ID"/>
        </a:p>
      </dgm:t>
    </dgm:pt>
    <dgm:pt modelId="{2BA17A46-31E7-4CC4-8EC1-3C1CDE459078}">
      <dgm:prSet custT="1"/>
      <dgm:spPr/>
      <dgm:t>
        <a:bodyPr/>
        <a:lstStyle/>
        <a:p>
          <a:r>
            <a:rPr lang="en-US" sz="1800" dirty="0" err="1" smtClean="0">
              <a:latin typeface="Comic Sans MS" pitchFamily="66" charset="0"/>
            </a:rPr>
            <a:t>Persahabatan</a:t>
          </a:r>
          <a:endParaRPr lang="id-ID" sz="1800" dirty="0">
            <a:latin typeface="Comic Sans MS" pitchFamily="66" charset="0"/>
          </a:endParaRPr>
        </a:p>
      </dgm:t>
    </dgm:pt>
    <dgm:pt modelId="{10D9775D-D2E1-4009-A68F-2F2D6D99E002}" type="parTrans" cxnId="{24931DBE-9395-401C-A8DD-16AB2F9B5CCE}">
      <dgm:prSet/>
      <dgm:spPr/>
      <dgm:t>
        <a:bodyPr/>
        <a:lstStyle/>
        <a:p>
          <a:endParaRPr lang="id-ID"/>
        </a:p>
      </dgm:t>
    </dgm:pt>
    <dgm:pt modelId="{AA264EA5-E84C-42FA-9FAF-87B887DFC27D}" type="sibTrans" cxnId="{24931DBE-9395-401C-A8DD-16AB2F9B5CCE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572159" custScaleY="178502" custLinFactY="-100000" custLinFactNeighborX="28647" custLinFactNeighborY="-10992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  <dgm:pt modelId="{7F6590E0-A0FD-49C6-A1AA-2F7010447A30}" type="pres">
      <dgm:prSet presAssocID="{EEA22661-65B6-48EA-969D-CADD78BAF07A}" presName="Name10" presStyleLbl="parChTrans1D2" presStyleIdx="0" presStyleCnt="4"/>
      <dgm:spPr/>
      <dgm:t>
        <a:bodyPr/>
        <a:lstStyle/>
        <a:p>
          <a:endParaRPr lang="id-ID"/>
        </a:p>
      </dgm:t>
    </dgm:pt>
    <dgm:pt modelId="{826BF8D0-1EB5-4B37-ABA3-4CF038DB9518}" type="pres">
      <dgm:prSet presAssocID="{194F13B5-9EAF-43D1-A80F-E3290BBD5433}" presName="hierRoot2" presStyleCnt="0"/>
      <dgm:spPr/>
    </dgm:pt>
    <dgm:pt modelId="{D0EAB02B-6D73-4EB5-9A69-FACA6A61C4EE}" type="pres">
      <dgm:prSet presAssocID="{194F13B5-9EAF-43D1-A80F-E3290BBD5433}" presName="composite2" presStyleCnt="0"/>
      <dgm:spPr/>
    </dgm:pt>
    <dgm:pt modelId="{7EA16F5A-26E6-48BC-833F-07CE85F55DB4}" type="pres">
      <dgm:prSet presAssocID="{194F13B5-9EAF-43D1-A80F-E3290BBD5433}" presName="background2" presStyleLbl="node2" presStyleIdx="0" presStyleCnt="4"/>
      <dgm:spPr/>
    </dgm:pt>
    <dgm:pt modelId="{5C8C4629-55A8-402A-8AFC-B2A40E2CF5A4}" type="pres">
      <dgm:prSet presAssocID="{194F13B5-9EAF-43D1-A80F-E3290BBD5433}" presName="text2" presStyleLbl="fgAcc2" presStyleIdx="0" presStyleCnt="4" custScaleX="252764" custScaleY="275966" custLinFactNeighborX="-3661" custLinFactNeighborY="-127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895F703-BEC3-4300-942A-25C2CBF17B38}" type="pres">
      <dgm:prSet presAssocID="{194F13B5-9EAF-43D1-A80F-E3290BBD5433}" presName="hierChild3" presStyleCnt="0"/>
      <dgm:spPr/>
    </dgm:pt>
    <dgm:pt modelId="{F86DD828-1AEA-40B2-BC6D-0231D3AF55FC}" type="pres">
      <dgm:prSet presAssocID="{8BF15244-B909-46F0-AF77-5144B5A52C5D}" presName="Name10" presStyleLbl="parChTrans1D2" presStyleIdx="1" presStyleCnt="4"/>
      <dgm:spPr/>
      <dgm:t>
        <a:bodyPr/>
        <a:lstStyle/>
        <a:p>
          <a:endParaRPr lang="id-ID"/>
        </a:p>
      </dgm:t>
    </dgm:pt>
    <dgm:pt modelId="{48F2CA62-4B49-4F2F-A6B0-A3D83E5F23FF}" type="pres">
      <dgm:prSet presAssocID="{C140AC73-F479-4787-AD6D-7F616ADD8FEC}" presName="hierRoot2" presStyleCnt="0"/>
      <dgm:spPr/>
    </dgm:pt>
    <dgm:pt modelId="{F91A491E-5BCF-427D-86C6-6B2BB945A41E}" type="pres">
      <dgm:prSet presAssocID="{C140AC73-F479-4787-AD6D-7F616ADD8FEC}" presName="composite2" presStyleCnt="0"/>
      <dgm:spPr/>
    </dgm:pt>
    <dgm:pt modelId="{F49EA70D-D63A-4A3A-A75B-90D9DEB3FE54}" type="pres">
      <dgm:prSet presAssocID="{C140AC73-F479-4787-AD6D-7F616ADD8FEC}" presName="background2" presStyleLbl="node2" presStyleIdx="1" presStyleCnt="4"/>
      <dgm:spPr/>
    </dgm:pt>
    <dgm:pt modelId="{80D294E2-65BA-4C4A-9067-3F923BDB4E99}" type="pres">
      <dgm:prSet presAssocID="{C140AC73-F479-4787-AD6D-7F616ADD8FEC}" presName="text2" presStyleLbl="fgAcc2" presStyleIdx="1" presStyleCnt="4" custScaleX="177532" custScaleY="269439" custLinFactNeighborX="-3156" custLinFactNeighborY="-127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4031347-60CC-4F5E-ADE1-B93A13D8131B}" type="pres">
      <dgm:prSet presAssocID="{C140AC73-F479-4787-AD6D-7F616ADD8FEC}" presName="hierChild3" presStyleCnt="0"/>
      <dgm:spPr/>
    </dgm:pt>
    <dgm:pt modelId="{99E2D3A6-5099-497F-97AE-7F5F82F24113}" type="pres">
      <dgm:prSet presAssocID="{10D9775D-D2E1-4009-A68F-2F2D6D99E002}" presName="Name10" presStyleLbl="parChTrans1D2" presStyleIdx="2" presStyleCnt="4"/>
      <dgm:spPr/>
      <dgm:t>
        <a:bodyPr/>
        <a:lstStyle/>
        <a:p>
          <a:endParaRPr lang="id-ID"/>
        </a:p>
      </dgm:t>
    </dgm:pt>
    <dgm:pt modelId="{C4954534-AE5F-4CB0-8C7D-CC093254ACCF}" type="pres">
      <dgm:prSet presAssocID="{2BA17A46-31E7-4CC4-8EC1-3C1CDE459078}" presName="hierRoot2" presStyleCnt="0"/>
      <dgm:spPr/>
    </dgm:pt>
    <dgm:pt modelId="{2A1642B3-6FDD-4BBA-89EE-41591AAB5120}" type="pres">
      <dgm:prSet presAssocID="{2BA17A46-31E7-4CC4-8EC1-3C1CDE459078}" presName="composite2" presStyleCnt="0"/>
      <dgm:spPr/>
    </dgm:pt>
    <dgm:pt modelId="{1970270B-9F31-4F2D-9B20-57346416E8FB}" type="pres">
      <dgm:prSet presAssocID="{2BA17A46-31E7-4CC4-8EC1-3C1CDE459078}" presName="background2" presStyleLbl="node2" presStyleIdx="2" presStyleCnt="4"/>
      <dgm:spPr/>
    </dgm:pt>
    <dgm:pt modelId="{C991B26B-B988-425B-8BEA-8FAA3AE94034}" type="pres">
      <dgm:prSet presAssocID="{2BA17A46-31E7-4CC4-8EC1-3C1CDE459078}" presName="text2" presStyleLbl="fgAcc2" presStyleIdx="2" presStyleCnt="4" custScaleX="196387" custScaleY="269438" custLinFactNeighborX="1740" custLinFactNeighborY="-127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2A6E3F1-A2A2-4EE6-903E-A90B6128A441}" type="pres">
      <dgm:prSet presAssocID="{2BA17A46-31E7-4CC4-8EC1-3C1CDE459078}" presName="hierChild3" presStyleCnt="0"/>
      <dgm:spPr/>
    </dgm:pt>
    <dgm:pt modelId="{74EDC850-D506-4D68-8C61-2FC159935508}" type="pres">
      <dgm:prSet presAssocID="{16639BCB-60B2-44D4-8567-5BAE2FB9B838}" presName="Name10" presStyleLbl="parChTrans1D2" presStyleIdx="3" presStyleCnt="4"/>
      <dgm:spPr/>
      <dgm:t>
        <a:bodyPr/>
        <a:lstStyle/>
        <a:p>
          <a:endParaRPr lang="id-ID"/>
        </a:p>
      </dgm:t>
    </dgm:pt>
    <dgm:pt modelId="{DA4EC24B-CAD3-47D9-A2EA-76EDE756C123}" type="pres">
      <dgm:prSet presAssocID="{65712197-440A-4799-909C-EA7E65DA6BA3}" presName="hierRoot2" presStyleCnt="0"/>
      <dgm:spPr/>
    </dgm:pt>
    <dgm:pt modelId="{BEDFBC88-0C4F-4BF9-81C3-1CAC48CC5041}" type="pres">
      <dgm:prSet presAssocID="{65712197-440A-4799-909C-EA7E65DA6BA3}" presName="composite2" presStyleCnt="0"/>
      <dgm:spPr/>
    </dgm:pt>
    <dgm:pt modelId="{47376986-9794-48BE-BB3E-A4F6F4B70572}" type="pres">
      <dgm:prSet presAssocID="{65712197-440A-4799-909C-EA7E65DA6BA3}" presName="background2" presStyleLbl="node2" presStyleIdx="3" presStyleCnt="4"/>
      <dgm:spPr/>
    </dgm:pt>
    <dgm:pt modelId="{BC2F2A27-EDDF-4243-9689-2399850B2EA3}" type="pres">
      <dgm:prSet presAssocID="{65712197-440A-4799-909C-EA7E65DA6BA3}" presName="text2" presStyleLbl="fgAcc2" presStyleIdx="3" presStyleCnt="4" custScaleX="223496" custScaleY="261610" custLinFactNeighborX="3524" custLinFactNeighborY="-127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3B4C171-26FC-4E3F-B7EA-EDBC28A236D3}" type="pres">
      <dgm:prSet presAssocID="{65712197-440A-4799-909C-EA7E65DA6BA3}" presName="hierChild3" presStyleCnt="0"/>
      <dgm:spPr/>
    </dgm:pt>
  </dgm:ptLst>
  <dgm:cxnLst>
    <dgm:cxn modelId="{F702E3B4-C3C2-453E-AB5E-E92C0ADDFC1A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26BFA158-F381-4999-AFF8-9C89CF680665}" type="presOf" srcId="{C140AC73-F479-4787-AD6D-7F616ADD8FEC}" destId="{80D294E2-65BA-4C4A-9067-3F923BDB4E99}" srcOrd="0" destOrd="0" presId="urn:microsoft.com/office/officeart/2005/8/layout/hierarchy1"/>
    <dgm:cxn modelId="{19F26FA5-1461-4E87-9802-0E2EC3D4F08B}" srcId="{29FD3862-43CD-422E-B0D3-34C8954410C3}" destId="{194F13B5-9EAF-43D1-A80F-E3290BBD5433}" srcOrd="0" destOrd="0" parTransId="{EEA22661-65B6-48EA-969D-CADD78BAF07A}" sibTransId="{DA2DBC30-A885-461F-BC3D-57EAD843326F}"/>
    <dgm:cxn modelId="{97255255-2EC1-4E8E-BA03-0E538934AFC6}" type="presOf" srcId="{194F13B5-9EAF-43D1-A80F-E3290BBD5433}" destId="{5C8C4629-55A8-402A-8AFC-B2A40E2CF5A4}" srcOrd="0" destOrd="0" presId="urn:microsoft.com/office/officeart/2005/8/layout/hierarchy1"/>
    <dgm:cxn modelId="{EB85B9CF-FCC9-43AF-A35B-22DB34B0D9B8}" type="presOf" srcId="{E64B135D-126E-40A2-949D-2FAC2369F60F}" destId="{19685723-3D83-4703-B90C-3319D095BAF1}" srcOrd="0" destOrd="0" presId="urn:microsoft.com/office/officeart/2005/8/layout/hierarchy1"/>
    <dgm:cxn modelId="{24931DBE-9395-401C-A8DD-16AB2F9B5CCE}" srcId="{29FD3862-43CD-422E-B0D3-34C8954410C3}" destId="{2BA17A46-31E7-4CC4-8EC1-3C1CDE459078}" srcOrd="2" destOrd="0" parTransId="{10D9775D-D2E1-4009-A68F-2F2D6D99E002}" sibTransId="{AA264EA5-E84C-42FA-9FAF-87B887DFC27D}"/>
    <dgm:cxn modelId="{42305E94-D63D-4512-9B64-96E0C5CDD610}" srcId="{29FD3862-43CD-422E-B0D3-34C8954410C3}" destId="{C140AC73-F479-4787-AD6D-7F616ADD8FEC}" srcOrd="1" destOrd="0" parTransId="{8BF15244-B909-46F0-AF77-5144B5A52C5D}" sibTransId="{068AE445-23A1-495E-8284-4E0962865028}"/>
    <dgm:cxn modelId="{3B2FAE0D-C959-4EA1-A4B9-0998C12D9ACF}" type="presOf" srcId="{10D9775D-D2E1-4009-A68F-2F2D6D99E002}" destId="{99E2D3A6-5099-497F-97AE-7F5F82F24113}" srcOrd="0" destOrd="0" presId="urn:microsoft.com/office/officeart/2005/8/layout/hierarchy1"/>
    <dgm:cxn modelId="{56BEF47A-9DE5-42CE-A325-5B21B39D129B}" type="presOf" srcId="{2BA17A46-31E7-4CC4-8EC1-3C1CDE459078}" destId="{C991B26B-B988-425B-8BEA-8FAA3AE94034}" srcOrd="0" destOrd="0" presId="urn:microsoft.com/office/officeart/2005/8/layout/hierarchy1"/>
    <dgm:cxn modelId="{B5C692DB-6F4A-4505-9B8A-74051F939C00}" srcId="{29FD3862-43CD-422E-B0D3-34C8954410C3}" destId="{65712197-440A-4799-909C-EA7E65DA6BA3}" srcOrd="3" destOrd="0" parTransId="{16639BCB-60B2-44D4-8567-5BAE2FB9B838}" sibTransId="{068E268E-127C-490A-A67A-7ECD51C45968}"/>
    <dgm:cxn modelId="{1FDE257E-7B04-4C02-B0ED-807AC3656012}" type="presOf" srcId="{8BF15244-B909-46F0-AF77-5144B5A52C5D}" destId="{F86DD828-1AEA-40B2-BC6D-0231D3AF55FC}" srcOrd="0" destOrd="0" presId="urn:microsoft.com/office/officeart/2005/8/layout/hierarchy1"/>
    <dgm:cxn modelId="{4A3F994C-0041-4804-ACC1-1B5E2D342CDB}" type="presOf" srcId="{65712197-440A-4799-909C-EA7E65DA6BA3}" destId="{BC2F2A27-EDDF-4243-9689-2399850B2EA3}" srcOrd="0" destOrd="0" presId="urn:microsoft.com/office/officeart/2005/8/layout/hierarchy1"/>
    <dgm:cxn modelId="{38AFC3E1-2E3F-4102-9B57-97AC04EBFA43}" type="presOf" srcId="{EEA22661-65B6-48EA-969D-CADD78BAF07A}" destId="{7F6590E0-A0FD-49C6-A1AA-2F7010447A30}" srcOrd="0" destOrd="0" presId="urn:microsoft.com/office/officeart/2005/8/layout/hierarchy1"/>
    <dgm:cxn modelId="{77DE22C2-083E-49FF-9616-8922A579CC70}" type="presOf" srcId="{16639BCB-60B2-44D4-8567-5BAE2FB9B838}" destId="{74EDC850-D506-4D68-8C61-2FC159935508}" srcOrd="0" destOrd="0" presId="urn:microsoft.com/office/officeart/2005/8/layout/hierarchy1"/>
    <dgm:cxn modelId="{D7B01B9F-2B7A-4548-97C9-9C27398E9FA4}" type="presParOf" srcId="{19685723-3D83-4703-B90C-3319D095BAF1}" destId="{25523356-4676-4458-8D62-85B215D0B507}" srcOrd="0" destOrd="0" presId="urn:microsoft.com/office/officeart/2005/8/layout/hierarchy1"/>
    <dgm:cxn modelId="{5719808F-CDF7-4BEB-9F36-362019C836AC}" type="presParOf" srcId="{25523356-4676-4458-8D62-85B215D0B507}" destId="{926FDE1C-0522-4EA7-81F0-048C40BEF7F4}" srcOrd="0" destOrd="0" presId="urn:microsoft.com/office/officeart/2005/8/layout/hierarchy1"/>
    <dgm:cxn modelId="{1A40C223-D01F-47D3-BC7F-0FFCFC6F4382}" type="presParOf" srcId="{926FDE1C-0522-4EA7-81F0-048C40BEF7F4}" destId="{416E9C06-F476-4DB3-8B06-7EFC6F477B37}" srcOrd="0" destOrd="0" presId="urn:microsoft.com/office/officeart/2005/8/layout/hierarchy1"/>
    <dgm:cxn modelId="{64576CE0-02A6-4192-A5D6-29D39C026AE7}" type="presParOf" srcId="{926FDE1C-0522-4EA7-81F0-048C40BEF7F4}" destId="{F64C6616-F866-4E79-80D7-68122A8568C5}" srcOrd="1" destOrd="0" presId="urn:microsoft.com/office/officeart/2005/8/layout/hierarchy1"/>
    <dgm:cxn modelId="{21929ECA-6A3F-47E4-BBEE-CB1432D104E9}" type="presParOf" srcId="{25523356-4676-4458-8D62-85B215D0B507}" destId="{DD1C56A9-B3AD-486C-9964-0F164F282F86}" srcOrd="1" destOrd="0" presId="urn:microsoft.com/office/officeart/2005/8/layout/hierarchy1"/>
    <dgm:cxn modelId="{2C350E3F-B5E0-473C-B83E-F995EE50A8B5}" type="presParOf" srcId="{DD1C56A9-B3AD-486C-9964-0F164F282F86}" destId="{7F6590E0-A0FD-49C6-A1AA-2F7010447A30}" srcOrd="0" destOrd="0" presId="urn:microsoft.com/office/officeart/2005/8/layout/hierarchy1"/>
    <dgm:cxn modelId="{ADF206AF-5B54-4F4E-ADFE-DE621A5B0330}" type="presParOf" srcId="{DD1C56A9-B3AD-486C-9964-0F164F282F86}" destId="{826BF8D0-1EB5-4B37-ABA3-4CF038DB9518}" srcOrd="1" destOrd="0" presId="urn:microsoft.com/office/officeart/2005/8/layout/hierarchy1"/>
    <dgm:cxn modelId="{9D62E7D3-3E03-4CB9-87D5-0EFE51A64194}" type="presParOf" srcId="{826BF8D0-1EB5-4B37-ABA3-4CF038DB9518}" destId="{D0EAB02B-6D73-4EB5-9A69-FACA6A61C4EE}" srcOrd="0" destOrd="0" presId="urn:microsoft.com/office/officeart/2005/8/layout/hierarchy1"/>
    <dgm:cxn modelId="{1F02366B-CB14-4801-9E6F-0C46AD93C47E}" type="presParOf" srcId="{D0EAB02B-6D73-4EB5-9A69-FACA6A61C4EE}" destId="{7EA16F5A-26E6-48BC-833F-07CE85F55DB4}" srcOrd="0" destOrd="0" presId="urn:microsoft.com/office/officeart/2005/8/layout/hierarchy1"/>
    <dgm:cxn modelId="{2C825ABE-9FC9-4A5F-9338-F8D40E96BD10}" type="presParOf" srcId="{D0EAB02B-6D73-4EB5-9A69-FACA6A61C4EE}" destId="{5C8C4629-55A8-402A-8AFC-B2A40E2CF5A4}" srcOrd="1" destOrd="0" presId="urn:microsoft.com/office/officeart/2005/8/layout/hierarchy1"/>
    <dgm:cxn modelId="{3DE071BB-7560-4DA5-8555-28720C63B29C}" type="presParOf" srcId="{826BF8D0-1EB5-4B37-ABA3-4CF038DB9518}" destId="{D895F703-BEC3-4300-942A-25C2CBF17B38}" srcOrd="1" destOrd="0" presId="urn:microsoft.com/office/officeart/2005/8/layout/hierarchy1"/>
    <dgm:cxn modelId="{1F69F0F9-4E04-463F-B989-169674659390}" type="presParOf" srcId="{DD1C56A9-B3AD-486C-9964-0F164F282F86}" destId="{F86DD828-1AEA-40B2-BC6D-0231D3AF55FC}" srcOrd="2" destOrd="0" presId="urn:microsoft.com/office/officeart/2005/8/layout/hierarchy1"/>
    <dgm:cxn modelId="{455DFF36-5194-4A54-A586-33B93966DCE3}" type="presParOf" srcId="{DD1C56A9-B3AD-486C-9964-0F164F282F86}" destId="{48F2CA62-4B49-4F2F-A6B0-A3D83E5F23FF}" srcOrd="3" destOrd="0" presId="urn:microsoft.com/office/officeart/2005/8/layout/hierarchy1"/>
    <dgm:cxn modelId="{B7A62FB0-27F7-4A05-B1BA-857CF7A15376}" type="presParOf" srcId="{48F2CA62-4B49-4F2F-A6B0-A3D83E5F23FF}" destId="{F91A491E-5BCF-427D-86C6-6B2BB945A41E}" srcOrd="0" destOrd="0" presId="urn:microsoft.com/office/officeart/2005/8/layout/hierarchy1"/>
    <dgm:cxn modelId="{D3B36FFF-0A39-46BE-8B88-BEE8F87DDC83}" type="presParOf" srcId="{F91A491E-5BCF-427D-86C6-6B2BB945A41E}" destId="{F49EA70D-D63A-4A3A-A75B-90D9DEB3FE54}" srcOrd="0" destOrd="0" presId="urn:microsoft.com/office/officeart/2005/8/layout/hierarchy1"/>
    <dgm:cxn modelId="{F0E423A4-F699-40B6-8960-364F1CA12D8C}" type="presParOf" srcId="{F91A491E-5BCF-427D-86C6-6B2BB945A41E}" destId="{80D294E2-65BA-4C4A-9067-3F923BDB4E99}" srcOrd="1" destOrd="0" presId="urn:microsoft.com/office/officeart/2005/8/layout/hierarchy1"/>
    <dgm:cxn modelId="{DA967C8B-A38E-4269-B374-B26289D391E9}" type="presParOf" srcId="{48F2CA62-4B49-4F2F-A6B0-A3D83E5F23FF}" destId="{C4031347-60CC-4F5E-ADE1-B93A13D8131B}" srcOrd="1" destOrd="0" presId="urn:microsoft.com/office/officeart/2005/8/layout/hierarchy1"/>
    <dgm:cxn modelId="{67222A3F-EF54-4D88-85C7-63C32EB8A2A8}" type="presParOf" srcId="{DD1C56A9-B3AD-486C-9964-0F164F282F86}" destId="{99E2D3A6-5099-497F-97AE-7F5F82F24113}" srcOrd="4" destOrd="0" presId="urn:microsoft.com/office/officeart/2005/8/layout/hierarchy1"/>
    <dgm:cxn modelId="{D342A0D2-9192-4E3B-8FA6-9384F3CEE56D}" type="presParOf" srcId="{DD1C56A9-B3AD-486C-9964-0F164F282F86}" destId="{C4954534-AE5F-4CB0-8C7D-CC093254ACCF}" srcOrd="5" destOrd="0" presId="urn:microsoft.com/office/officeart/2005/8/layout/hierarchy1"/>
    <dgm:cxn modelId="{19E0C6B7-3F7E-46CF-B0C1-7EBA353FE42A}" type="presParOf" srcId="{C4954534-AE5F-4CB0-8C7D-CC093254ACCF}" destId="{2A1642B3-6FDD-4BBA-89EE-41591AAB5120}" srcOrd="0" destOrd="0" presId="urn:microsoft.com/office/officeart/2005/8/layout/hierarchy1"/>
    <dgm:cxn modelId="{0686FF5F-E34D-477E-A7CC-87FB9889A813}" type="presParOf" srcId="{2A1642B3-6FDD-4BBA-89EE-41591AAB5120}" destId="{1970270B-9F31-4F2D-9B20-57346416E8FB}" srcOrd="0" destOrd="0" presId="urn:microsoft.com/office/officeart/2005/8/layout/hierarchy1"/>
    <dgm:cxn modelId="{F3C59ED5-D5B0-441D-B656-E62226D77B42}" type="presParOf" srcId="{2A1642B3-6FDD-4BBA-89EE-41591AAB5120}" destId="{C991B26B-B988-425B-8BEA-8FAA3AE94034}" srcOrd="1" destOrd="0" presId="urn:microsoft.com/office/officeart/2005/8/layout/hierarchy1"/>
    <dgm:cxn modelId="{6F3035D8-3593-42E3-97A2-E2F64BB8F394}" type="presParOf" srcId="{C4954534-AE5F-4CB0-8C7D-CC093254ACCF}" destId="{52A6E3F1-A2A2-4EE6-903E-A90B6128A441}" srcOrd="1" destOrd="0" presId="urn:microsoft.com/office/officeart/2005/8/layout/hierarchy1"/>
    <dgm:cxn modelId="{44550B65-90A1-4B4F-822A-F66D97D83B56}" type="presParOf" srcId="{DD1C56A9-B3AD-486C-9964-0F164F282F86}" destId="{74EDC850-D506-4D68-8C61-2FC159935508}" srcOrd="6" destOrd="0" presId="urn:microsoft.com/office/officeart/2005/8/layout/hierarchy1"/>
    <dgm:cxn modelId="{8229F5A6-F088-4746-B551-E43A8CC6604B}" type="presParOf" srcId="{DD1C56A9-B3AD-486C-9964-0F164F282F86}" destId="{DA4EC24B-CAD3-47D9-A2EA-76EDE756C123}" srcOrd="7" destOrd="0" presId="urn:microsoft.com/office/officeart/2005/8/layout/hierarchy1"/>
    <dgm:cxn modelId="{D8E5CFB2-0478-4664-80B6-328EE87B7829}" type="presParOf" srcId="{DA4EC24B-CAD3-47D9-A2EA-76EDE756C123}" destId="{BEDFBC88-0C4F-4BF9-81C3-1CAC48CC5041}" srcOrd="0" destOrd="0" presId="urn:microsoft.com/office/officeart/2005/8/layout/hierarchy1"/>
    <dgm:cxn modelId="{F7DD09D7-5434-4D75-AA0A-665691532E03}" type="presParOf" srcId="{BEDFBC88-0C4F-4BF9-81C3-1CAC48CC5041}" destId="{47376986-9794-48BE-BB3E-A4F6F4B70572}" srcOrd="0" destOrd="0" presId="urn:microsoft.com/office/officeart/2005/8/layout/hierarchy1"/>
    <dgm:cxn modelId="{FCEA7D18-43F6-4814-BB07-647896CF27FD}" type="presParOf" srcId="{BEDFBC88-0C4F-4BF9-81C3-1CAC48CC5041}" destId="{BC2F2A27-EDDF-4243-9689-2399850B2EA3}" srcOrd="1" destOrd="0" presId="urn:microsoft.com/office/officeart/2005/8/layout/hierarchy1"/>
    <dgm:cxn modelId="{26A271A5-E219-44A1-A693-B286DDAED2C5}" type="presParOf" srcId="{DA4EC24B-CAD3-47D9-A2EA-76EDE756C123}" destId="{63B4C171-26FC-4E3F-B7EA-EDBC28A236D3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1DDA5-0F9F-4BC9-AF48-9CAC7DD1B60E}" type="doc">
      <dgm:prSet loTypeId="urn:microsoft.com/office/officeart/2005/8/layout/hierarchy3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id-ID"/>
        </a:p>
      </dgm:t>
    </dgm:pt>
    <dgm:pt modelId="{9922208B-67AF-41DB-926F-986A51F678E9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PERKEMBANGAN DARI DIRI</a:t>
          </a:r>
          <a:endParaRPr lang="id-ID" sz="2800" dirty="0">
            <a:latin typeface="Comic Sans MS" pitchFamily="66" charset="0"/>
          </a:endParaRPr>
        </a:p>
      </dgm:t>
    </dgm:pt>
    <dgm:pt modelId="{28A4C27B-18C3-44B7-9F26-389223232D73}" type="parTrans" cxnId="{A3A8538A-B280-451D-8534-A08DA6C55FC7}">
      <dgm:prSet/>
      <dgm:spPr/>
      <dgm:t>
        <a:bodyPr/>
        <a:lstStyle/>
        <a:p>
          <a:endParaRPr lang="id-ID"/>
        </a:p>
      </dgm:t>
    </dgm:pt>
    <dgm:pt modelId="{F0B34BE3-8B21-42C4-AAFD-9FD01843344B}" type="sibTrans" cxnId="{A3A8538A-B280-451D-8534-A08DA6C55FC7}">
      <dgm:prSet/>
      <dgm:spPr/>
      <dgm:t>
        <a:bodyPr/>
        <a:lstStyle/>
        <a:p>
          <a:endParaRPr lang="id-ID"/>
        </a:p>
      </dgm:t>
    </dgm:pt>
    <dgm:pt modelId="{7B28B165-ACA7-4281-9C15-6989FDEC3FB8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Comic Sans MS" pitchFamily="66" charset="0"/>
            </a:rPr>
            <a:t>Perkembangan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Konsep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Diri</a:t>
          </a:r>
          <a:r>
            <a:rPr lang="en-US" sz="2400" dirty="0" smtClean="0">
              <a:latin typeface="Comic Sans MS" pitchFamily="66" charset="0"/>
            </a:rPr>
            <a:t>: </a:t>
          </a:r>
          <a:r>
            <a:rPr lang="en-US" sz="2400" dirty="0" err="1" smtClean="0">
              <a:latin typeface="Comic Sans MS" pitchFamily="66" charset="0"/>
            </a:rPr>
            <a:t>Sistem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Representasi</a:t>
          </a:r>
          <a:endParaRPr lang="id-ID" sz="2400" dirty="0">
            <a:latin typeface="Comic Sans MS" pitchFamily="66" charset="0"/>
          </a:endParaRPr>
        </a:p>
      </dgm:t>
    </dgm:pt>
    <dgm:pt modelId="{68DA1F5A-95AE-41A7-8A5C-57FDA7952916}" type="parTrans" cxnId="{EC98977D-C0B2-43A2-B75B-78EACF426D1C}">
      <dgm:prSet/>
      <dgm:spPr/>
      <dgm:t>
        <a:bodyPr/>
        <a:lstStyle/>
        <a:p>
          <a:endParaRPr lang="id-ID"/>
        </a:p>
      </dgm:t>
    </dgm:pt>
    <dgm:pt modelId="{A54EA72E-629E-4436-8C76-7ECE7973F5ED}" type="sibTrans" cxnId="{EC98977D-C0B2-43A2-B75B-78EACF426D1C}">
      <dgm:prSet/>
      <dgm:spPr/>
      <dgm:t>
        <a:bodyPr/>
        <a:lstStyle/>
        <a:p>
          <a:endParaRPr lang="id-ID"/>
        </a:p>
      </dgm:t>
    </dgm:pt>
    <dgm:pt modelId="{0439AFE3-4223-49AD-B788-0A2A16107B48}">
      <dgm:prSet custT="1"/>
      <dgm:spPr/>
      <dgm:t>
        <a:bodyPr/>
        <a:lstStyle/>
        <a:p>
          <a:pPr algn="l"/>
          <a:r>
            <a:rPr lang="en-US" sz="2400" dirty="0" err="1" smtClean="0">
              <a:latin typeface="Comic Sans MS" pitchFamily="66" charset="0"/>
            </a:rPr>
            <a:t>Harga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Diri</a:t>
          </a:r>
          <a:endParaRPr lang="id-ID" sz="2400" dirty="0">
            <a:latin typeface="Comic Sans MS" pitchFamily="66" charset="0"/>
          </a:endParaRPr>
        </a:p>
      </dgm:t>
    </dgm:pt>
    <dgm:pt modelId="{25761D76-A3D7-401E-A5D9-86659EF0BAF1}" type="parTrans" cxnId="{38BCAFD5-9920-4E71-93E6-82B5AFAC31E2}">
      <dgm:prSet/>
      <dgm:spPr/>
      <dgm:t>
        <a:bodyPr/>
        <a:lstStyle/>
        <a:p>
          <a:endParaRPr lang="id-ID"/>
        </a:p>
      </dgm:t>
    </dgm:pt>
    <dgm:pt modelId="{54E6D964-2063-4FB2-AAA9-6632628386BE}" type="sibTrans" cxnId="{38BCAFD5-9920-4E71-93E6-82B5AFAC31E2}">
      <dgm:prSet/>
      <dgm:spPr/>
      <dgm:t>
        <a:bodyPr/>
        <a:lstStyle/>
        <a:p>
          <a:endParaRPr lang="id-ID"/>
        </a:p>
      </dgm:t>
    </dgm:pt>
    <dgm:pt modelId="{1F1B7CC7-05ED-4397-8F82-E737E71B958D}">
      <dgm:prSet custT="1"/>
      <dgm:spPr/>
      <dgm:t>
        <a:bodyPr/>
        <a:lstStyle/>
        <a:p>
          <a:pPr algn="l"/>
          <a:r>
            <a:rPr lang="en-US" sz="2400" dirty="0" err="1" smtClean="0">
              <a:latin typeface="Comic Sans MS" pitchFamily="66" charset="0"/>
            </a:rPr>
            <a:t>Perkembangan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Emosional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dan</a:t>
          </a:r>
          <a:r>
            <a:rPr lang="en-US" sz="2400" dirty="0" smtClean="0">
              <a:latin typeface="Comic Sans MS" pitchFamily="66" charset="0"/>
            </a:rPr>
            <a:t>  </a:t>
          </a:r>
          <a:r>
            <a:rPr lang="en-US" sz="2400" dirty="0" err="1" smtClean="0">
              <a:latin typeface="Comic Sans MS" pitchFamily="66" charset="0"/>
            </a:rPr>
            <a:t>Perilaku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Proporsional</a:t>
          </a:r>
          <a:endParaRPr lang="id-ID" sz="2400" dirty="0">
            <a:latin typeface="Comic Sans MS" pitchFamily="66" charset="0"/>
          </a:endParaRPr>
        </a:p>
      </dgm:t>
    </dgm:pt>
    <dgm:pt modelId="{53A4518A-0E9E-41BE-B71F-5C52876BC94B}" type="parTrans" cxnId="{12615693-24C6-408B-B532-09FE64AC1481}">
      <dgm:prSet/>
      <dgm:spPr/>
      <dgm:t>
        <a:bodyPr/>
        <a:lstStyle/>
        <a:p>
          <a:endParaRPr lang="id-ID"/>
        </a:p>
      </dgm:t>
    </dgm:pt>
    <dgm:pt modelId="{E1DADB54-A7B7-4F15-936B-531325676EE6}" type="sibTrans" cxnId="{12615693-24C6-408B-B532-09FE64AC1481}">
      <dgm:prSet/>
      <dgm:spPr/>
      <dgm:t>
        <a:bodyPr/>
        <a:lstStyle/>
        <a:p>
          <a:endParaRPr lang="id-ID"/>
        </a:p>
      </dgm:t>
    </dgm:pt>
    <dgm:pt modelId="{16A94249-811B-44E8-94C4-03B6348674B9}" type="pres">
      <dgm:prSet presAssocID="{3271DDA5-0F9F-4BC9-AF48-9CAC7DD1B60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F037C30E-FB06-4EB0-BC08-2A032B0398E4}" type="pres">
      <dgm:prSet presAssocID="{9922208B-67AF-41DB-926F-986A51F678E9}" presName="root" presStyleCnt="0"/>
      <dgm:spPr/>
    </dgm:pt>
    <dgm:pt modelId="{E0EC83F0-7E40-4852-B013-59E9B61AF2EA}" type="pres">
      <dgm:prSet presAssocID="{9922208B-67AF-41DB-926F-986A51F678E9}" presName="rootComposite" presStyleCnt="0"/>
      <dgm:spPr/>
    </dgm:pt>
    <dgm:pt modelId="{ACE04020-AC13-4077-8DCC-11DADC353243}" type="pres">
      <dgm:prSet presAssocID="{9922208B-67AF-41DB-926F-986A51F678E9}" presName="rootText" presStyleLbl="node1" presStyleIdx="0" presStyleCnt="1" custAng="0" custScaleX="184894" custScaleY="73198" custLinFactNeighborX="12350" custLinFactNeighborY="4544"/>
      <dgm:spPr>
        <a:prstGeom prst="roundRect">
          <a:avLst/>
        </a:prstGeom>
      </dgm:spPr>
      <dgm:t>
        <a:bodyPr/>
        <a:lstStyle/>
        <a:p>
          <a:endParaRPr lang="id-ID"/>
        </a:p>
      </dgm:t>
    </dgm:pt>
    <dgm:pt modelId="{1831DA6F-A041-4CA4-B37F-14EB251787AD}" type="pres">
      <dgm:prSet presAssocID="{9922208B-67AF-41DB-926F-986A51F678E9}" presName="rootConnector" presStyleLbl="node1" presStyleIdx="0" presStyleCnt="1"/>
      <dgm:spPr/>
      <dgm:t>
        <a:bodyPr/>
        <a:lstStyle/>
        <a:p>
          <a:endParaRPr lang="id-ID"/>
        </a:p>
      </dgm:t>
    </dgm:pt>
    <dgm:pt modelId="{2B7A8A9E-F72E-4657-9F3C-219C87BF2859}" type="pres">
      <dgm:prSet presAssocID="{9922208B-67AF-41DB-926F-986A51F678E9}" presName="childShape" presStyleCnt="0"/>
      <dgm:spPr/>
    </dgm:pt>
    <dgm:pt modelId="{8B814D40-FFE2-454B-8EEB-71FF515B1967}" type="pres">
      <dgm:prSet presAssocID="{68DA1F5A-95AE-41A7-8A5C-57FDA7952916}" presName="Name13" presStyleLbl="parChTrans1D2" presStyleIdx="0" presStyleCnt="3"/>
      <dgm:spPr/>
      <dgm:t>
        <a:bodyPr/>
        <a:lstStyle/>
        <a:p>
          <a:endParaRPr lang="id-ID"/>
        </a:p>
      </dgm:t>
    </dgm:pt>
    <dgm:pt modelId="{A259259B-DD83-455D-AB40-A9578471F8A1}" type="pres">
      <dgm:prSet presAssocID="{7B28B165-ACA7-4281-9C15-6989FDEC3FB8}" presName="childText" presStyleLbl="bgAcc1" presStyleIdx="0" presStyleCnt="3" custScaleX="214296" custScaleY="55448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id-ID"/>
        </a:p>
      </dgm:t>
    </dgm:pt>
    <dgm:pt modelId="{A06C63E1-6F25-49A1-B6DF-A317AD40C72D}" type="pres">
      <dgm:prSet presAssocID="{25761D76-A3D7-401E-A5D9-86659EF0BAF1}" presName="Name13" presStyleLbl="parChTrans1D2" presStyleIdx="1" presStyleCnt="3"/>
      <dgm:spPr/>
      <dgm:t>
        <a:bodyPr/>
        <a:lstStyle/>
        <a:p>
          <a:endParaRPr lang="id-ID"/>
        </a:p>
      </dgm:t>
    </dgm:pt>
    <dgm:pt modelId="{1AC1B492-10D4-4B17-BB37-909029E5283F}" type="pres">
      <dgm:prSet presAssocID="{0439AFE3-4223-49AD-B788-0A2A16107B48}" presName="childText" presStyleLbl="bgAcc1" presStyleIdx="1" presStyleCnt="3" custScaleX="213876" custScaleY="4815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d-ID"/>
        </a:p>
      </dgm:t>
    </dgm:pt>
    <dgm:pt modelId="{B87F3F8F-32E2-4E69-AE08-DBBF89992E89}" type="pres">
      <dgm:prSet presAssocID="{53A4518A-0E9E-41BE-B71F-5C52876BC94B}" presName="Name13" presStyleLbl="parChTrans1D2" presStyleIdx="2" presStyleCnt="3"/>
      <dgm:spPr/>
      <dgm:t>
        <a:bodyPr/>
        <a:lstStyle/>
        <a:p>
          <a:endParaRPr lang="id-ID"/>
        </a:p>
      </dgm:t>
    </dgm:pt>
    <dgm:pt modelId="{F9F8F91D-CC8A-4C21-AB56-B3525E42CB11}" type="pres">
      <dgm:prSet presAssocID="{1F1B7CC7-05ED-4397-8F82-E737E71B958D}" presName="childText" presStyleLbl="bgAcc1" presStyleIdx="2" presStyleCnt="3" custScaleX="213117" custScaleY="46958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id-ID"/>
        </a:p>
      </dgm:t>
    </dgm:pt>
  </dgm:ptLst>
  <dgm:cxnLst>
    <dgm:cxn modelId="{F4272DF0-429F-4D43-953C-FBB74F78C758}" type="presOf" srcId="{53A4518A-0E9E-41BE-B71F-5C52876BC94B}" destId="{B87F3F8F-32E2-4E69-AE08-DBBF89992E89}" srcOrd="0" destOrd="0" presId="urn:microsoft.com/office/officeart/2005/8/layout/hierarchy3"/>
    <dgm:cxn modelId="{E8FA7BB4-20B0-4500-AE0B-CB0FF15037CE}" type="presOf" srcId="{3271DDA5-0F9F-4BC9-AF48-9CAC7DD1B60E}" destId="{16A94249-811B-44E8-94C4-03B6348674B9}" srcOrd="0" destOrd="0" presId="urn:microsoft.com/office/officeart/2005/8/layout/hierarchy3"/>
    <dgm:cxn modelId="{FD1E01D4-D25E-42EC-8EC1-1AAB258CF520}" type="presOf" srcId="{68DA1F5A-95AE-41A7-8A5C-57FDA7952916}" destId="{8B814D40-FFE2-454B-8EEB-71FF515B1967}" srcOrd="0" destOrd="0" presId="urn:microsoft.com/office/officeart/2005/8/layout/hierarchy3"/>
    <dgm:cxn modelId="{E5EEE496-D0AD-4FD9-805C-99B3C5B87724}" type="presOf" srcId="{9922208B-67AF-41DB-926F-986A51F678E9}" destId="{ACE04020-AC13-4077-8DCC-11DADC353243}" srcOrd="0" destOrd="0" presId="urn:microsoft.com/office/officeart/2005/8/layout/hierarchy3"/>
    <dgm:cxn modelId="{7A46AEFB-CD32-4ED0-8206-0EFE71D03B49}" type="presOf" srcId="{7B28B165-ACA7-4281-9C15-6989FDEC3FB8}" destId="{A259259B-DD83-455D-AB40-A9578471F8A1}" srcOrd="0" destOrd="0" presId="urn:microsoft.com/office/officeart/2005/8/layout/hierarchy3"/>
    <dgm:cxn modelId="{00F00FF1-02DC-42AF-9F9E-1A69C8AB9C18}" type="presOf" srcId="{9922208B-67AF-41DB-926F-986A51F678E9}" destId="{1831DA6F-A041-4CA4-B37F-14EB251787AD}" srcOrd="1" destOrd="0" presId="urn:microsoft.com/office/officeart/2005/8/layout/hierarchy3"/>
    <dgm:cxn modelId="{D061B4F8-0415-4379-95CE-533754BEF338}" type="presOf" srcId="{0439AFE3-4223-49AD-B788-0A2A16107B48}" destId="{1AC1B492-10D4-4B17-BB37-909029E5283F}" srcOrd="0" destOrd="0" presId="urn:microsoft.com/office/officeart/2005/8/layout/hierarchy3"/>
    <dgm:cxn modelId="{38BCAFD5-9920-4E71-93E6-82B5AFAC31E2}" srcId="{9922208B-67AF-41DB-926F-986A51F678E9}" destId="{0439AFE3-4223-49AD-B788-0A2A16107B48}" srcOrd="1" destOrd="0" parTransId="{25761D76-A3D7-401E-A5D9-86659EF0BAF1}" sibTransId="{54E6D964-2063-4FB2-AAA9-6632628386BE}"/>
    <dgm:cxn modelId="{162EFB2E-CBF3-46C7-B1CB-1C0CC491F006}" type="presOf" srcId="{25761D76-A3D7-401E-A5D9-86659EF0BAF1}" destId="{A06C63E1-6F25-49A1-B6DF-A317AD40C72D}" srcOrd="0" destOrd="0" presId="urn:microsoft.com/office/officeart/2005/8/layout/hierarchy3"/>
    <dgm:cxn modelId="{EC98977D-C0B2-43A2-B75B-78EACF426D1C}" srcId="{9922208B-67AF-41DB-926F-986A51F678E9}" destId="{7B28B165-ACA7-4281-9C15-6989FDEC3FB8}" srcOrd="0" destOrd="0" parTransId="{68DA1F5A-95AE-41A7-8A5C-57FDA7952916}" sibTransId="{A54EA72E-629E-4436-8C76-7ECE7973F5ED}"/>
    <dgm:cxn modelId="{12615693-24C6-408B-B532-09FE64AC1481}" srcId="{9922208B-67AF-41DB-926F-986A51F678E9}" destId="{1F1B7CC7-05ED-4397-8F82-E737E71B958D}" srcOrd="2" destOrd="0" parTransId="{53A4518A-0E9E-41BE-B71F-5C52876BC94B}" sibTransId="{E1DADB54-A7B7-4F15-936B-531325676EE6}"/>
    <dgm:cxn modelId="{B6C0BAE2-37FD-4C9D-AB3F-18365A79B001}" type="presOf" srcId="{1F1B7CC7-05ED-4397-8F82-E737E71B958D}" destId="{F9F8F91D-CC8A-4C21-AB56-B3525E42CB11}" srcOrd="0" destOrd="0" presId="urn:microsoft.com/office/officeart/2005/8/layout/hierarchy3"/>
    <dgm:cxn modelId="{A3A8538A-B280-451D-8534-A08DA6C55FC7}" srcId="{3271DDA5-0F9F-4BC9-AF48-9CAC7DD1B60E}" destId="{9922208B-67AF-41DB-926F-986A51F678E9}" srcOrd="0" destOrd="0" parTransId="{28A4C27B-18C3-44B7-9F26-389223232D73}" sibTransId="{F0B34BE3-8B21-42C4-AAFD-9FD01843344B}"/>
    <dgm:cxn modelId="{A55B4DC1-155D-4BEB-B454-558B1AA27018}" type="presParOf" srcId="{16A94249-811B-44E8-94C4-03B6348674B9}" destId="{F037C30E-FB06-4EB0-BC08-2A032B0398E4}" srcOrd="0" destOrd="0" presId="urn:microsoft.com/office/officeart/2005/8/layout/hierarchy3"/>
    <dgm:cxn modelId="{754245DF-8928-4E62-923E-0AC57E603157}" type="presParOf" srcId="{F037C30E-FB06-4EB0-BC08-2A032B0398E4}" destId="{E0EC83F0-7E40-4852-B013-59E9B61AF2EA}" srcOrd="0" destOrd="0" presId="urn:microsoft.com/office/officeart/2005/8/layout/hierarchy3"/>
    <dgm:cxn modelId="{EB5D308C-F0A3-4B6C-90C3-E64E812F2F53}" type="presParOf" srcId="{E0EC83F0-7E40-4852-B013-59E9B61AF2EA}" destId="{ACE04020-AC13-4077-8DCC-11DADC353243}" srcOrd="0" destOrd="0" presId="urn:microsoft.com/office/officeart/2005/8/layout/hierarchy3"/>
    <dgm:cxn modelId="{D562891B-9054-465B-A1D2-7A4202F56564}" type="presParOf" srcId="{E0EC83F0-7E40-4852-B013-59E9B61AF2EA}" destId="{1831DA6F-A041-4CA4-B37F-14EB251787AD}" srcOrd="1" destOrd="0" presId="urn:microsoft.com/office/officeart/2005/8/layout/hierarchy3"/>
    <dgm:cxn modelId="{04D6BBC8-4DB0-4E77-99D4-4DE86C81EF99}" type="presParOf" srcId="{F037C30E-FB06-4EB0-BC08-2A032B0398E4}" destId="{2B7A8A9E-F72E-4657-9F3C-219C87BF2859}" srcOrd="1" destOrd="0" presId="urn:microsoft.com/office/officeart/2005/8/layout/hierarchy3"/>
    <dgm:cxn modelId="{F064CC3F-1387-4C87-8E36-0051C6B975E6}" type="presParOf" srcId="{2B7A8A9E-F72E-4657-9F3C-219C87BF2859}" destId="{8B814D40-FFE2-454B-8EEB-71FF515B1967}" srcOrd="0" destOrd="0" presId="urn:microsoft.com/office/officeart/2005/8/layout/hierarchy3"/>
    <dgm:cxn modelId="{C01E132D-615E-4386-AB28-EB838E4F9211}" type="presParOf" srcId="{2B7A8A9E-F72E-4657-9F3C-219C87BF2859}" destId="{A259259B-DD83-455D-AB40-A9578471F8A1}" srcOrd="1" destOrd="0" presId="urn:microsoft.com/office/officeart/2005/8/layout/hierarchy3"/>
    <dgm:cxn modelId="{7A3DF3A2-19F6-493D-9EAE-7FAD6A09C1EE}" type="presParOf" srcId="{2B7A8A9E-F72E-4657-9F3C-219C87BF2859}" destId="{A06C63E1-6F25-49A1-B6DF-A317AD40C72D}" srcOrd="2" destOrd="0" presId="urn:microsoft.com/office/officeart/2005/8/layout/hierarchy3"/>
    <dgm:cxn modelId="{063202E3-1688-43E1-A83D-B7E2446F5185}" type="presParOf" srcId="{2B7A8A9E-F72E-4657-9F3C-219C87BF2859}" destId="{1AC1B492-10D4-4B17-BB37-909029E5283F}" srcOrd="3" destOrd="0" presId="urn:microsoft.com/office/officeart/2005/8/layout/hierarchy3"/>
    <dgm:cxn modelId="{14C2598D-590D-44E4-B18E-03C179ED4F37}" type="presParOf" srcId="{2B7A8A9E-F72E-4657-9F3C-219C87BF2859}" destId="{B87F3F8F-32E2-4E69-AE08-DBBF89992E89}" srcOrd="4" destOrd="0" presId="urn:microsoft.com/office/officeart/2005/8/layout/hierarchy3"/>
    <dgm:cxn modelId="{2E4F5D3D-7B45-4479-BBD2-3F5FFBB8DB0A}" type="presParOf" srcId="{2B7A8A9E-F72E-4657-9F3C-219C87BF2859}" destId="{F9F8F91D-CC8A-4C21-AB56-B3525E42CB11}" srcOrd="5" destOrd="0" presId="urn:microsoft.com/office/officeart/2005/8/layout/hierarchy3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1E3DC52E-8C23-41B7-8C78-A35263705A79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30E6FBB4-C870-444F-92C7-52D1727D5702}" type="presOf" srcId="{E64B135D-126E-40A2-949D-2FAC2369F60F}" destId="{19685723-3D83-4703-B90C-3319D095BAF1}" srcOrd="0" destOrd="0" presId="urn:microsoft.com/office/officeart/2005/8/layout/hierarchy1"/>
    <dgm:cxn modelId="{85124FA4-4280-4254-A685-1FC45140C2C2}" type="presParOf" srcId="{19685723-3D83-4703-B90C-3319D095BAF1}" destId="{25523356-4676-4458-8D62-85B215D0B507}" srcOrd="0" destOrd="0" presId="urn:microsoft.com/office/officeart/2005/8/layout/hierarchy1"/>
    <dgm:cxn modelId="{32251142-4451-4E8F-A3D3-10FA5EA2F2CF}" type="presParOf" srcId="{25523356-4676-4458-8D62-85B215D0B507}" destId="{926FDE1C-0522-4EA7-81F0-048C40BEF7F4}" srcOrd="0" destOrd="0" presId="urn:microsoft.com/office/officeart/2005/8/layout/hierarchy1"/>
    <dgm:cxn modelId="{6105613B-D5F3-4291-9F8B-47FACB8E5664}" type="presParOf" srcId="{926FDE1C-0522-4EA7-81F0-048C40BEF7F4}" destId="{416E9C06-F476-4DB3-8B06-7EFC6F477B37}" srcOrd="0" destOrd="0" presId="urn:microsoft.com/office/officeart/2005/8/layout/hierarchy1"/>
    <dgm:cxn modelId="{D982E696-876C-4E41-B850-E0DD69790F4C}" type="presParOf" srcId="{926FDE1C-0522-4EA7-81F0-048C40BEF7F4}" destId="{F64C6616-F866-4E79-80D7-68122A8568C5}" srcOrd="1" destOrd="0" presId="urn:microsoft.com/office/officeart/2005/8/layout/hierarchy1"/>
    <dgm:cxn modelId="{97E54086-491C-400A-A817-DC11E6A1B56A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CD795047-1B68-4E6E-A0AD-D92896483C3E}" type="presOf" srcId="{E64B135D-126E-40A2-949D-2FAC2369F60F}" destId="{19685723-3D83-4703-B90C-3319D095BAF1}" srcOrd="0" destOrd="0" presId="urn:microsoft.com/office/officeart/2005/8/layout/hierarchy1"/>
    <dgm:cxn modelId="{29B88CD5-A6D5-4476-995F-33C8FF0EB444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4AC4F28F-8F1A-4036-8B7F-24F7431E1609}" type="presParOf" srcId="{19685723-3D83-4703-B90C-3319D095BAF1}" destId="{25523356-4676-4458-8D62-85B215D0B507}" srcOrd="0" destOrd="0" presId="urn:microsoft.com/office/officeart/2005/8/layout/hierarchy1"/>
    <dgm:cxn modelId="{B59B178C-F3ED-4954-9ADF-65F153D4FA37}" type="presParOf" srcId="{25523356-4676-4458-8D62-85B215D0B507}" destId="{926FDE1C-0522-4EA7-81F0-048C40BEF7F4}" srcOrd="0" destOrd="0" presId="urn:microsoft.com/office/officeart/2005/8/layout/hierarchy1"/>
    <dgm:cxn modelId="{EB66853A-730B-4414-BAE5-F4C0627BB23E}" type="presParOf" srcId="{926FDE1C-0522-4EA7-81F0-048C40BEF7F4}" destId="{416E9C06-F476-4DB3-8B06-7EFC6F477B37}" srcOrd="0" destOrd="0" presId="urn:microsoft.com/office/officeart/2005/8/layout/hierarchy1"/>
    <dgm:cxn modelId="{24F08F37-5468-4C77-BE31-46247AE7661F}" type="presParOf" srcId="{926FDE1C-0522-4EA7-81F0-048C40BEF7F4}" destId="{F64C6616-F866-4E79-80D7-68122A8568C5}" srcOrd="1" destOrd="0" presId="urn:microsoft.com/office/officeart/2005/8/layout/hierarchy1"/>
    <dgm:cxn modelId="{A36D1164-4C7D-43A1-94FC-AEC5DD7056E7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8FA5D16E-A518-4F80-9E1A-E34A9F41399F}" type="presOf" srcId="{29FD3862-43CD-422E-B0D3-34C8954410C3}" destId="{F64C6616-F866-4E79-80D7-68122A8568C5}" srcOrd="0" destOrd="0" presId="urn:microsoft.com/office/officeart/2005/8/layout/hierarchy1"/>
    <dgm:cxn modelId="{7C61486A-C5AC-463D-BF6F-A567FFE95BFD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79E1EC55-8EBC-4BD1-B83B-588057149DEB}" type="presParOf" srcId="{19685723-3D83-4703-B90C-3319D095BAF1}" destId="{25523356-4676-4458-8D62-85B215D0B507}" srcOrd="0" destOrd="0" presId="urn:microsoft.com/office/officeart/2005/8/layout/hierarchy1"/>
    <dgm:cxn modelId="{97ECA845-EAAD-4332-BC5E-5767D2F6D2D4}" type="presParOf" srcId="{25523356-4676-4458-8D62-85B215D0B507}" destId="{926FDE1C-0522-4EA7-81F0-048C40BEF7F4}" srcOrd="0" destOrd="0" presId="urn:microsoft.com/office/officeart/2005/8/layout/hierarchy1"/>
    <dgm:cxn modelId="{D9148008-94D3-4F01-9FA4-F876E50ECFA8}" type="presParOf" srcId="{926FDE1C-0522-4EA7-81F0-048C40BEF7F4}" destId="{416E9C06-F476-4DB3-8B06-7EFC6F477B37}" srcOrd="0" destOrd="0" presId="urn:microsoft.com/office/officeart/2005/8/layout/hierarchy1"/>
    <dgm:cxn modelId="{DB4995D4-ED45-4941-9788-2D43E4326AB4}" type="presParOf" srcId="{926FDE1C-0522-4EA7-81F0-048C40BEF7F4}" destId="{F64C6616-F866-4E79-80D7-68122A8568C5}" srcOrd="1" destOrd="0" presId="urn:microsoft.com/office/officeart/2005/8/layout/hierarchy1"/>
    <dgm:cxn modelId="{955C1267-13AD-4C5E-BD56-7E468E7B79FD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C7D0F519-6741-43F1-9F44-AC44993FE03B}" type="presOf" srcId="{E64B135D-126E-40A2-949D-2FAC2369F60F}" destId="{19685723-3D83-4703-B90C-3319D095BAF1}" srcOrd="0" destOrd="0" presId="urn:microsoft.com/office/officeart/2005/8/layout/hierarchy1"/>
    <dgm:cxn modelId="{E830CA8B-FD31-48F9-AE71-5F5CB99B4F47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9CABAE2E-90B3-4955-83F3-CDE78C5485E6}" type="presParOf" srcId="{19685723-3D83-4703-B90C-3319D095BAF1}" destId="{25523356-4676-4458-8D62-85B215D0B507}" srcOrd="0" destOrd="0" presId="urn:microsoft.com/office/officeart/2005/8/layout/hierarchy1"/>
    <dgm:cxn modelId="{C6196709-B9C6-4170-B02C-62AEB11AE5AF}" type="presParOf" srcId="{25523356-4676-4458-8D62-85B215D0B507}" destId="{926FDE1C-0522-4EA7-81F0-048C40BEF7F4}" srcOrd="0" destOrd="0" presId="urn:microsoft.com/office/officeart/2005/8/layout/hierarchy1"/>
    <dgm:cxn modelId="{CB51CF4F-7FF8-46DB-9522-E2AB773E20AC}" type="presParOf" srcId="{926FDE1C-0522-4EA7-81F0-048C40BEF7F4}" destId="{416E9C06-F476-4DB3-8B06-7EFC6F477B37}" srcOrd="0" destOrd="0" presId="urn:microsoft.com/office/officeart/2005/8/layout/hierarchy1"/>
    <dgm:cxn modelId="{96F44A1E-3966-43FE-A7B5-1F8FBAE25E41}" type="presParOf" srcId="{926FDE1C-0522-4EA7-81F0-048C40BEF7F4}" destId="{F64C6616-F866-4E79-80D7-68122A8568C5}" srcOrd="1" destOrd="0" presId="urn:microsoft.com/office/officeart/2005/8/layout/hierarchy1"/>
    <dgm:cxn modelId="{15E42694-287D-43D7-B74B-46D5B5250E27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6B5A1262-E454-43B7-A3A2-A80DD9570748}" type="presOf" srcId="{E64B135D-126E-40A2-949D-2FAC2369F60F}" destId="{19685723-3D83-4703-B90C-3319D095BAF1}" srcOrd="0" destOrd="0" presId="urn:microsoft.com/office/officeart/2005/8/layout/hierarchy1"/>
    <dgm:cxn modelId="{5DE38058-E9A5-4FC2-A6E2-F53AE9F97CED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A34C65C6-95D0-4422-B468-61626DC33213}" type="presParOf" srcId="{19685723-3D83-4703-B90C-3319D095BAF1}" destId="{25523356-4676-4458-8D62-85B215D0B507}" srcOrd="0" destOrd="0" presId="urn:microsoft.com/office/officeart/2005/8/layout/hierarchy1"/>
    <dgm:cxn modelId="{2CD20C92-3260-40E4-B25E-9AA359C6687F}" type="presParOf" srcId="{25523356-4676-4458-8D62-85B215D0B507}" destId="{926FDE1C-0522-4EA7-81F0-048C40BEF7F4}" srcOrd="0" destOrd="0" presId="urn:microsoft.com/office/officeart/2005/8/layout/hierarchy1"/>
    <dgm:cxn modelId="{E906EB77-3149-4A4F-AFFA-2322481D7D86}" type="presParOf" srcId="{926FDE1C-0522-4EA7-81F0-048C40BEF7F4}" destId="{416E9C06-F476-4DB3-8B06-7EFC6F477B37}" srcOrd="0" destOrd="0" presId="urn:microsoft.com/office/officeart/2005/8/layout/hierarchy1"/>
    <dgm:cxn modelId="{F2FBF453-5C37-407F-8ED1-153755995FD2}" type="presParOf" srcId="{926FDE1C-0522-4EA7-81F0-048C40BEF7F4}" destId="{F64C6616-F866-4E79-80D7-68122A8568C5}" srcOrd="1" destOrd="0" presId="urn:microsoft.com/office/officeart/2005/8/layout/hierarchy1"/>
    <dgm:cxn modelId="{25CE50F2-482E-4CC0-984C-E1CAD5EB2370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B4B32EB0-7BEC-4725-8F9A-36E47650A488}" type="presOf" srcId="{29FD3862-43CD-422E-B0D3-34C8954410C3}" destId="{F64C6616-F866-4E79-80D7-68122A8568C5}" srcOrd="0" destOrd="0" presId="urn:microsoft.com/office/officeart/2005/8/layout/hierarchy1"/>
    <dgm:cxn modelId="{1927E1AE-D06D-439E-BABD-319B3175BAEB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8572ACF6-D9BF-4812-B08F-CA71CE4D5159}" type="presParOf" srcId="{19685723-3D83-4703-B90C-3319D095BAF1}" destId="{25523356-4676-4458-8D62-85B215D0B507}" srcOrd="0" destOrd="0" presId="urn:microsoft.com/office/officeart/2005/8/layout/hierarchy1"/>
    <dgm:cxn modelId="{05F2C23B-33EF-4CF2-A268-4959B027FF1C}" type="presParOf" srcId="{25523356-4676-4458-8D62-85B215D0B507}" destId="{926FDE1C-0522-4EA7-81F0-048C40BEF7F4}" srcOrd="0" destOrd="0" presId="urn:microsoft.com/office/officeart/2005/8/layout/hierarchy1"/>
    <dgm:cxn modelId="{89BA629C-1B51-4D06-84C7-7123DE6111D4}" type="presParOf" srcId="{926FDE1C-0522-4EA7-81F0-048C40BEF7F4}" destId="{416E9C06-F476-4DB3-8B06-7EFC6F477B37}" srcOrd="0" destOrd="0" presId="urn:microsoft.com/office/officeart/2005/8/layout/hierarchy1"/>
    <dgm:cxn modelId="{49FAC49A-6E4E-4C90-88EE-8C2E6D7444E5}" type="presParOf" srcId="{926FDE1C-0522-4EA7-81F0-048C40BEF7F4}" destId="{F64C6616-F866-4E79-80D7-68122A8568C5}" srcOrd="1" destOrd="0" presId="urn:microsoft.com/office/officeart/2005/8/layout/hierarchy1"/>
    <dgm:cxn modelId="{2167C351-A81D-49B8-B143-5B0904257716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C56E9B86-FB93-49A2-B136-49C22B4DE780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4DCFA613-C310-4B74-92C1-C9B3534CA4B4}" type="presOf" srcId="{29FD3862-43CD-422E-B0D3-34C8954410C3}" destId="{F64C6616-F866-4E79-80D7-68122A8568C5}" srcOrd="0" destOrd="0" presId="urn:microsoft.com/office/officeart/2005/8/layout/hierarchy1"/>
    <dgm:cxn modelId="{37BB0EDC-76B2-4570-9A2A-5C36FF7F3781}" type="presParOf" srcId="{19685723-3D83-4703-B90C-3319D095BAF1}" destId="{25523356-4676-4458-8D62-85B215D0B507}" srcOrd="0" destOrd="0" presId="urn:microsoft.com/office/officeart/2005/8/layout/hierarchy1"/>
    <dgm:cxn modelId="{1E22A511-0D70-4381-87C1-16F4C792FC18}" type="presParOf" srcId="{25523356-4676-4458-8D62-85B215D0B507}" destId="{926FDE1C-0522-4EA7-81F0-048C40BEF7F4}" srcOrd="0" destOrd="0" presId="urn:microsoft.com/office/officeart/2005/8/layout/hierarchy1"/>
    <dgm:cxn modelId="{E058EFAE-2A9E-4933-BC0A-A6D0CA95F931}" type="presParOf" srcId="{926FDE1C-0522-4EA7-81F0-048C40BEF7F4}" destId="{416E9C06-F476-4DB3-8B06-7EFC6F477B37}" srcOrd="0" destOrd="0" presId="urn:microsoft.com/office/officeart/2005/8/layout/hierarchy1"/>
    <dgm:cxn modelId="{7C9BC665-93B6-4430-BE46-7A8EB311DEB4}" type="presParOf" srcId="{926FDE1C-0522-4EA7-81F0-048C40BEF7F4}" destId="{F64C6616-F866-4E79-80D7-68122A8568C5}" srcOrd="1" destOrd="0" presId="urn:microsoft.com/office/officeart/2005/8/layout/hierarchy1"/>
    <dgm:cxn modelId="{F7523795-7F98-45BE-8402-8A37F3F05EBF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3CF01CA4-C6F0-4F8E-8772-F62C458572EC}" type="presOf" srcId="{29FD3862-43CD-422E-B0D3-34C8954410C3}" destId="{F64C6616-F866-4E79-80D7-68122A8568C5}" srcOrd="0" destOrd="0" presId="urn:microsoft.com/office/officeart/2005/8/layout/hierarchy1"/>
    <dgm:cxn modelId="{7F180140-E032-47BE-A8E2-25F24CDB0928}" type="presOf" srcId="{E64B135D-126E-40A2-949D-2FAC2369F60F}" destId="{19685723-3D83-4703-B90C-3319D095BAF1}" srcOrd="0" destOrd="0" presId="urn:microsoft.com/office/officeart/2005/8/layout/hierarchy1"/>
    <dgm:cxn modelId="{C248AAB1-C820-4769-994B-78EBE363DEAC}" type="presParOf" srcId="{19685723-3D83-4703-B90C-3319D095BAF1}" destId="{25523356-4676-4458-8D62-85B215D0B507}" srcOrd="0" destOrd="0" presId="urn:microsoft.com/office/officeart/2005/8/layout/hierarchy1"/>
    <dgm:cxn modelId="{86F83726-9B54-496E-A59B-4D7441F96D6C}" type="presParOf" srcId="{25523356-4676-4458-8D62-85B215D0B507}" destId="{926FDE1C-0522-4EA7-81F0-048C40BEF7F4}" srcOrd="0" destOrd="0" presId="urn:microsoft.com/office/officeart/2005/8/layout/hierarchy1"/>
    <dgm:cxn modelId="{79E3ECD7-6090-4A01-BAD2-1F74C0DCB23D}" type="presParOf" srcId="{926FDE1C-0522-4EA7-81F0-048C40BEF7F4}" destId="{416E9C06-F476-4DB3-8B06-7EFC6F477B37}" srcOrd="0" destOrd="0" presId="urn:microsoft.com/office/officeart/2005/8/layout/hierarchy1"/>
    <dgm:cxn modelId="{25C5F85C-FD3E-4E88-A36D-0809B96F378B}" type="presParOf" srcId="{926FDE1C-0522-4EA7-81F0-048C40BEF7F4}" destId="{F64C6616-F866-4E79-80D7-68122A8568C5}" srcOrd="1" destOrd="0" presId="urn:microsoft.com/office/officeart/2005/8/layout/hierarchy1"/>
    <dgm:cxn modelId="{A361A2D2-1055-42C0-861B-A36DE7C331FA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6E528ABA-C2B8-4041-8D8F-427CCD1A8337}" type="presOf" srcId="{29FD3862-43CD-422E-B0D3-34C8954410C3}" destId="{F64C6616-F866-4E79-80D7-68122A8568C5}" srcOrd="0" destOrd="0" presId="urn:microsoft.com/office/officeart/2005/8/layout/hierarchy1"/>
    <dgm:cxn modelId="{BEF48A9A-B413-4780-A400-9582558FE3E7}" type="presOf" srcId="{E64B135D-126E-40A2-949D-2FAC2369F60F}" destId="{19685723-3D83-4703-B90C-3319D095BAF1}" srcOrd="0" destOrd="0" presId="urn:microsoft.com/office/officeart/2005/8/layout/hierarchy1"/>
    <dgm:cxn modelId="{B0197871-5447-47FA-A1FB-7C568E71397A}" type="presParOf" srcId="{19685723-3D83-4703-B90C-3319D095BAF1}" destId="{25523356-4676-4458-8D62-85B215D0B507}" srcOrd="0" destOrd="0" presId="urn:microsoft.com/office/officeart/2005/8/layout/hierarchy1"/>
    <dgm:cxn modelId="{B4A0E3B0-D41D-4ECF-AA98-27569ECB55F5}" type="presParOf" srcId="{25523356-4676-4458-8D62-85B215D0B507}" destId="{926FDE1C-0522-4EA7-81F0-048C40BEF7F4}" srcOrd="0" destOrd="0" presId="urn:microsoft.com/office/officeart/2005/8/layout/hierarchy1"/>
    <dgm:cxn modelId="{C7DDD96A-30FF-4E9B-A190-0A4024F8E597}" type="presParOf" srcId="{926FDE1C-0522-4EA7-81F0-048C40BEF7F4}" destId="{416E9C06-F476-4DB3-8B06-7EFC6F477B37}" srcOrd="0" destOrd="0" presId="urn:microsoft.com/office/officeart/2005/8/layout/hierarchy1"/>
    <dgm:cxn modelId="{1C775B18-F3BF-4B3C-9AC6-620DAA609620}" type="presParOf" srcId="{926FDE1C-0522-4EA7-81F0-048C40BEF7F4}" destId="{F64C6616-F866-4E79-80D7-68122A8568C5}" srcOrd="1" destOrd="0" presId="urn:microsoft.com/office/officeart/2005/8/layout/hierarchy1"/>
    <dgm:cxn modelId="{901186D1-A767-4FAF-BDB3-14132C64B2CB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4795848F-F6C3-431A-B921-8FDBE4A59DC0}" type="presOf" srcId="{E64B135D-126E-40A2-949D-2FAC2369F60F}" destId="{19685723-3D83-4703-B90C-3319D095BAF1}" srcOrd="0" destOrd="0" presId="urn:microsoft.com/office/officeart/2005/8/layout/hierarchy1"/>
    <dgm:cxn modelId="{19671964-FC78-48D5-A943-9D0999AF7E27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B6250659-CA58-4E04-A7A4-77C934475C89}" type="presParOf" srcId="{19685723-3D83-4703-B90C-3319D095BAF1}" destId="{25523356-4676-4458-8D62-85B215D0B507}" srcOrd="0" destOrd="0" presId="urn:microsoft.com/office/officeart/2005/8/layout/hierarchy1"/>
    <dgm:cxn modelId="{54EE957B-2B65-4C6C-A7FA-3891BE1DB39F}" type="presParOf" srcId="{25523356-4676-4458-8D62-85B215D0B507}" destId="{926FDE1C-0522-4EA7-81F0-048C40BEF7F4}" srcOrd="0" destOrd="0" presId="urn:microsoft.com/office/officeart/2005/8/layout/hierarchy1"/>
    <dgm:cxn modelId="{4F815CA4-941D-4EF6-A172-C5ADD35974FA}" type="presParOf" srcId="{926FDE1C-0522-4EA7-81F0-048C40BEF7F4}" destId="{416E9C06-F476-4DB3-8B06-7EFC6F477B37}" srcOrd="0" destOrd="0" presId="urn:microsoft.com/office/officeart/2005/8/layout/hierarchy1"/>
    <dgm:cxn modelId="{572123D0-F99F-4F4A-8B89-5EEE32A76651}" type="presParOf" srcId="{926FDE1C-0522-4EA7-81F0-048C40BEF7F4}" destId="{F64C6616-F866-4E79-80D7-68122A8568C5}" srcOrd="1" destOrd="0" presId="urn:microsoft.com/office/officeart/2005/8/layout/hierarchy1"/>
    <dgm:cxn modelId="{6DCC66E7-6DDE-4CD8-9D84-0BC7D9499D5A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FC166F-7796-4684-BF0C-2784D13EAD5F}" type="doc">
      <dgm:prSet loTypeId="urn:microsoft.com/office/officeart/2005/8/layout/hierarchy3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323403F-29DE-4B9B-A9CD-08DCE9B154D1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KELUARGA</a:t>
          </a:r>
          <a:endParaRPr lang="id-ID" sz="2800" dirty="0">
            <a:latin typeface="Comic Sans MS" pitchFamily="66" charset="0"/>
          </a:endParaRPr>
        </a:p>
      </dgm:t>
    </dgm:pt>
    <dgm:pt modelId="{DB04D5A3-3EBC-4BCC-A73A-FE73188B8882}" type="parTrans" cxnId="{D31A2FC9-EF76-4A0D-844E-466FEDDA8E66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C3E81642-2AF0-4842-9924-DD1CAA5E097C}" type="sibTrans" cxnId="{D31A2FC9-EF76-4A0D-844E-466FEDDA8E66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383809A3-E1CE-413D-99CD-B4596518FC87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Suasana</a:t>
          </a:r>
          <a:r>
            <a:rPr lang="en-US" sz="2400" dirty="0" smtClean="0">
              <a:latin typeface="Comic Sans MS" pitchFamily="66" charset="0"/>
            </a:rPr>
            <a:t>/</a:t>
          </a:r>
          <a:r>
            <a:rPr lang="en-US" sz="2400" dirty="0" err="1" smtClean="0">
              <a:latin typeface="Comic Sans MS" pitchFamily="66" charset="0"/>
            </a:rPr>
            <a:t>Atmosfer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Keluarga</a:t>
          </a:r>
          <a:endParaRPr lang="id-ID" sz="2400" dirty="0">
            <a:latin typeface="Comic Sans MS" pitchFamily="66" charset="0"/>
          </a:endParaRPr>
        </a:p>
      </dgm:t>
    </dgm:pt>
    <dgm:pt modelId="{068BA2E6-197C-46DA-9C7E-8706805084E8}" type="parTrans" cxnId="{19CDEC23-5654-4D3E-8CE5-CBE2A1944495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FE5D669E-1047-4B7C-AF5C-46B348D6AC1C}" type="sibTrans" cxnId="{19CDEC23-5654-4D3E-8CE5-CBE2A1944495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D6993DE9-032B-424D-9F1D-EF2786EEB3CD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Keluarga</a:t>
          </a:r>
          <a:endParaRPr lang="id-ID" sz="2400" dirty="0">
            <a:latin typeface="Comic Sans MS" pitchFamily="66" charset="0"/>
          </a:endParaRPr>
        </a:p>
      </dgm:t>
    </dgm:pt>
    <dgm:pt modelId="{D838AE5D-6240-4FCF-808C-491950879F97}" type="parTrans" cxnId="{8ACF957B-7FDC-4FE5-95D8-2838866D21CC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79736765-B842-4D76-9E96-D77939C3A78D}" type="sibTrans" cxnId="{8ACF957B-7FDC-4FE5-95D8-2838866D21CC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FA95140B-89E2-4000-83A6-611C5335C9AF}">
      <dgm:prSet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Hubungan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dengan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saudara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kandung</a:t>
          </a:r>
          <a:endParaRPr lang="id-ID" sz="2400" dirty="0">
            <a:latin typeface="Comic Sans MS" pitchFamily="66" charset="0"/>
          </a:endParaRPr>
        </a:p>
      </dgm:t>
    </dgm:pt>
    <dgm:pt modelId="{BD108F00-2BB4-4390-85A1-9B6EB8BEC645}" type="parTrans" cxnId="{07100241-0C66-49D3-9DE8-C8EA2990E130}">
      <dgm:prSet/>
      <dgm:spPr/>
      <dgm:t>
        <a:bodyPr/>
        <a:lstStyle/>
        <a:p>
          <a:endParaRPr lang="id-ID"/>
        </a:p>
      </dgm:t>
    </dgm:pt>
    <dgm:pt modelId="{9EB2C310-EF21-45CE-B6A0-306C73A8E6AD}" type="sibTrans" cxnId="{07100241-0C66-49D3-9DE8-C8EA2990E130}">
      <dgm:prSet/>
      <dgm:spPr/>
      <dgm:t>
        <a:bodyPr/>
        <a:lstStyle/>
        <a:p>
          <a:endParaRPr lang="id-ID"/>
        </a:p>
      </dgm:t>
    </dgm:pt>
    <dgm:pt modelId="{93D4FE4A-A974-4F3E-BCBA-F4EC06759EC3}" type="pres">
      <dgm:prSet presAssocID="{4CFC166F-7796-4684-BF0C-2784D13EAD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8FC1EB7-B020-45BD-931F-5F2842F0CED1}" type="pres">
      <dgm:prSet presAssocID="{6323403F-29DE-4B9B-A9CD-08DCE9B154D1}" presName="root" presStyleCnt="0"/>
      <dgm:spPr/>
    </dgm:pt>
    <dgm:pt modelId="{6B34DB94-0C8C-4445-BE8F-F05AE37B9582}" type="pres">
      <dgm:prSet presAssocID="{6323403F-29DE-4B9B-A9CD-08DCE9B154D1}" presName="rootComposite" presStyleCnt="0"/>
      <dgm:spPr/>
    </dgm:pt>
    <dgm:pt modelId="{7EAAF0A3-AAED-40C2-98B9-66F58DA7B674}" type="pres">
      <dgm:prSet presAssocID="{6323403F-29DE-4B9B-A9CD-08DCE9B154D1}" presName="rootText" presStyleLbl="node1" presStyleIdx="0" presStyleCnt="1" custScaleX="198065" custScaleY="96267" custLinFactNeighborX="-31" custLinFactNeighborY="-17688"/>
      <dgm:spPr/>
      <dgm:t>
        <a:bodyPr/>
        <a:lstStyle/>
        <a:p>
          <a:endParaRPr lang="id-ID"/>
        </a:p>
      </dgm:t>
    </dgm:pt>
    <dgm:pt modelId="{1EFE6383-043B-40B7-8830-EDB7056648F8}" type="pres">
      <dgm:prSet presAssocID="{6323403F-29DE-4B9B-A9CD-08DCE9B154D1}" presName="rootConnector" presStyleLbl="node1" presStyleIdx="0" presStyleCnt="1"/>
      <dgm:spPr/>
      <dgm:t>
        <a:bodyPr/>
        <a:lstStyle/>
        <a:p>
          <a:endParaRPr lang="id-ID"/>
        </a:p>
      </dgm:t>
    </dgm:pt>
    <dgm:pt modelId="{1B4DCF4E-8332-42FF-AD87-A8E689766A2B}" type="pres">
      <dgm:prSet presAssocID="{6323403F-29DE-4B9B-A9CD-08DCE9B154D1}" presName="childShape" presStyleCnt="0"/>
      <dgm:spPr/>
    </dgm:pt>
    <dgm:pt modelId="{1711D63C-BEBA-44D1-A977-6931E3A22411}" type="pres">
      <dgm:prSet presAssocID="{068BA2E6-197C-46DA-9C7E-8706805084E8}" presName="Name13" presStyleLbl="parChTrans1D2" presStyleIdx="0" presStyleCnt="3"/>
      <dgm:spPr/>
      <dgm:t>
        <a:bodyPr/>
        <a:lstStyle/>
        <a:p>
          <a:endParaRPr lang="id-ID"/>
        </a:p>
      </dgm:t>
    </dgm:pt>
    <dgm:pt modelId="{57965CDD-AF66-41CC-927A-2ACCCB773F47}" type="pres">
      <dgm:prSet presAssocID="{383809A3-E1CE-413D-99CD-B4596518FC87}" presName="childText" presStyleLbl="bgAcc1" presStyleIdx="0" presStyleCnt="3" custScaleX="212434" custScaleY="60487" custLinFactNeighborX="197" custLinFactNeighborY="-1877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D70BA4-CF27-4960-9701-B4EDFF75C082}" type="pres">
      <dgm:prSet presAssocID="{D838AE5D-6240-4FCF-808C-491950879F97}" presName="Name13" presStyleLbl="parChTrans1D2" presStyleIdx="1" presStyleCnt="3"/>
      <dgm:spPr/>
      <dgm:t>
        <a:bodyPr/>
        <a:lstStyle/>
        <a:p>
          <a:endParaRPr lang="id-ID"/>
        </a:p>
      </dgm:t>
    </dgm:pt>
    <dgm:pt modelId="{58D928BA-5123-474F-91F5-AAD175EC13D4}" type="pres">
      <dgm:prSet presAssocID="{D6993DE9-032B-424D-9F1D-EF2786EEB3CD}" presName="childText" presStyleLbl="bgAcc1" presStyleIdx="1" presStyleCnt="3" custScaleX="210943" custScaleY="59780" custLinFactNeighborX="3514" custLinFactNeighborY="-1404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0D9023-359C-4776-911F-4CB115CEF60B}" type="pres">
      <dgm:prSet presAssocID="{BD108F00-2BB4-4390-85A1-9B6EB8BEC645}" presName="Name13" presStyleLbl="parChTrans1D2" presStyleIdx="2" presStyleCnt="3"/>
      <dgm:spPr/>
      <dgm:t>
        <a:bodyPr/>
        <a:lstStyle/>
        <a:p>
          <a:endParaRPr lang="id-ID"/>
        </a:p>
      </dgm:t>
    </dgm:pt>
    <dgm:pt modelId="{88515D93-6A42-4674-8E3C-EBF576A4A754}" type="pres">
      <dgm:prSet presAssocID="{FA95140B-89E2-4000-83A6-611C5335C9AF}" presName="childText" presStyleLbl="bgAcc1" presStyleIdx="2" presStyleCnt="3" custScaleX="211404" custScaleY="514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4DE4FED-7D3F-4636-9BAE-BAA0B4255967}" type="presOf" srcId="{383809A3-E1CE-413D-99CD-B4596518FC87}" destId="{57965CDD-AF66-41CC-927A-2ACCCB773F47}" srcOrd="0" destOrd="0" presId="urn:microsoft.com/office/officeart/2005/8/layout/hierarchy3"/>
    <dgm:cxn modelId="{846CCE5E-8F78-40DA-B34B-DFB93429C770}" type="presOf" srcId="{D838AE5D-6240-4FCF-808C-491950879F97}" destId="{95D70BA4-CF27-4960-9701-B4EDFF75C082}" srcOrd="0" destOrd="0" presId="urn:microsoft.com/office/officeart/2005/8/layout/hierarchy3"/>
    <dgm:cxn modelId="{422643D2-26DE-4353-93A0-D2217676E82A}" type="presOf" srcId="{6323403F-29DE-4B9B-A9CD-08DCE9B154D1}" destId="{7EAAF0A3-AAED-40C2-98B9-66F58DA7B674}" srcOrd="0" destOrd="0" presId="urn:microsoft.com/office/officeart/2005/8/layout/hierarchy3"/>
    <dgm:cxn modelId="{1B934F6D-86ED-4162-AF1C-6AFE20970E8C}" type="presOf" srcId="{FA95140B-89E2-4000-83A6-611C5335C9AF}" destId="{88515D93-6A42-4674-8E3C-EBF576A4A754}" srcOrd="0" destOrd="0" presId="urn:microsoft.com/office/officeart/2005/8/layout/hierarchy3"/>
    <dgm:cxn modelId="{83DB5458-E144-4E7E-80AF-8C39FAFE9C24}" type="presOf" srcId="{4CFC166F-7796-4684-BF0C-2784D13EAD5F}" destId="{93D4FE4A-A974-4F3E-BCBA-F4EC06759EC3}" srcOrd="0" destOrd="0" presId="urn:microsoft.com/office/officeart/2005/8/layout/hierarchy3"/>
    <dgm:cxn modelId="{A54F1364-CFC9-4F3F-B4DA-3DF8FF207CAE}" type="presOf" srcId="{068BA2E6-197C-46DA-9C7E-8706805084E8}" destId="{1711D63C-BEBA-44D1-A977-6931E3A22411}" srcOrd="0" destOrd="0" presId="urn:microsoft.com/office/officeart/2005/8/layout/hierarchy3"/>
    <dgm:cxn modelId="{07100241-0C66-49D3-9DE8-C8EA2990E130}" srcId="{6323403F-29DE-4B9B-A9CD-08DCE9B154D1}" destId="{FA95140B-89E2-4000-83A6-611C5335C9AF}" srcOrd="2" destOrd="0" parTransId="{BD108F00-2BB4-4390-85A1-9B6EB8BEC645}" sibTransId="{9EB2C310-EF21-45CE-B6A0-306C73A8E6AD}"/>
    <dgm:cxn modelId="{F4E70856-E5A8-4149-BEBC-E22A658027B3}" type="presOf" srcId="{D6993DE9-032B-424D-9F1D-EF2786EEB3CD}" destId="{58D928BA-5123-474F-91F5-AAD175EC13D4}" srcOrd="0" destOrd="0" presId="urn:microsoft.com/office/officeart/2005/8/layout/hierarchy3"/>
    <dgm:cxn modelId="{118110A4-5155-4A2F-9A95-60978C101BBF}" type="presOf" srcId="{6323403F-29DE-4B9B-A9CD-08DCE9B154D1}" destId="{1EFE6383-043B-40B7-8830-EDB7056648F8}" srcOrd="1" destOrd="0" presId="urn:microsoft.com/office/officeart/2005/8/layout/hierarchy3"/>
    <dgm:cxn modelId="{D31A2FC9-EF76-4A0D-844E-466FEDDA8E66}" srcId="{4CFC166F-7796-4684-BF0C-2784D13EAD5F}" destId="{6323403F-29DE-4B9B-A9CD-08DCE9B154D1}" srcOrd="0" destOrd="0" parTransId="{DB04D5A3-3EBC-4BCC-A73A-FE73188B8882}" sibTransId="{C3E81642-2AF0-4842-9924-DD1CAA5E097C}"/>
    <dgm:cxn modelId="{8ACF957B-7FDC-4FE5-95D8-2838866D21CC}" srcId="{6323403F-29DE-4B9B-A9CD-08DCE9B154D1}" destId="{D6993DE9-032B-424D-9F1D-EF2786EEB3CD}" srcOrd="1" destOrd="0" parTransId="{D838AE5D-6240-4FCF-808C-491950879F97}" sibTransId="{79736765-B842-4D76-9E96-D77939C3A78D}"/>
    <dgm:cxn modelId="{BD71A338-E06E-40F4-A10E-1F622170409A}" type="presOf" srcId="{BD108F00-2BB4-4390-85A1-9B6EB8BEC645}" destId="{2B0D9023-359C-4776-911F-4CB115CEF60B}" srcOrd="0" destOrd="0" presId="urn:microsoft.com/office/officeart/2005/8/layout/hierarchy3"/>
    <dgm:cxn modelId="{19CDEC23-5654-4D3E-8CE5-CBE2A1944495}" srcId="{6323403F-29DE-4B9B-A9CD-08DCE9B154D1}" destId="{383809A3-E1CE-413D-99CD-B4596518FC87}" srcOrd="0" destOrd="0" parTransId="{068BA2E6-197C-46DA-9C7E-8706805084E8}" sibTransId="{FE5D669E-1047-4B7C-AF5C-46B348D6AC1C}"/>
    <dgm:cxn modelId="{F8B13076-3294-4E9B-AF77-060DF73DA04F}" type="presParOf" srcId="{93D4FE4A-A974-4F3E-BCBA-F4EC06759EC3}" destId="{08FC1EB7-B020-45BD-931F-5F2842F0CED1}" srcOrd="0" destOrd="0" presId="urn:microsoft.com/office/officeart/2005/8/layout/hierarchy3"/>
    <dgm:cxn modelId="{6FD7E388-47A7-49BB-84A7-30C1910EAA01}" type="presParOf" srcId="{08FC1EB7-B020-45BD-931F-5F2842F0CED1}" destId="{6B34DB94-0C8C-4445-BE8F-F05AE37B9582}" srcOrd="0" destOrd="0" presId="urn:microsoft.com/office/officeart/2005/8/layout/hierarchy3"/>
    <dgm:cxn modelId="{02A711F8-26AE-4F51-8F98-CA084EFF0135}" type="presParOf" srcId="{6B34DB94-0C8C-4445-BE8F-F05AE37B9582}" destId="{7EAAF0A3-AAED-40C2-98B9-66F58DA7B674}" srcOrd="0" destOrd="0" presId="urn:microsoft.com/office/officeart/2005/8/layout/hierarchy3"/>
    <dgm:cxn modelId="{683D8931-736E-488D-A931-EDEFEA653EE3}" type="presParOf" srcId="{6B34DB94-0C8C-4445-BE8F-F05AE37B9582}" destId="{1EFE6383-043B-40B7-8830-EDB7056648F8}" srcOrd="1" destOrd="0" presId="urn:microsoft.com/office/officeart/2005/8/layout/hierarchy3"/>
    <dgm:cxn modelId="{29AABC17-FE6B-4984-98DA-9DDC175C4C11}" type="presParOf" srcId="{08FC1EB7-B020-45BD-931F-5F2842F0CED1}" destId="{1B4DCF4E-8332-42FF-AD87-A8E689766A2B}" srcOrd="1" destOrd="0" presId="urn:microsoft.com/office/officeart/2005/8/layout/hierarchy3"/>
    <dgm:cxn modelId="{8C859B8C-27C3-4C52-A3C2-3B92AFF19D88}" type="presParOf" srcId="{1B4DCF4E-8332-42FF-AD87-A8E689766A2B}" destId="{1711D63C-BEBA-44D1-A977-6931E3A22411}" srcOrd="0" destOrd="0" presId="urn:microsoft.com/office/officeart/2005/8/layout/hierarchy3"/>
    <dgm:cxn modelId="{8B205840-B6E0-4474-BA9A-BE3F67B6C504}" type="presParOf" srcId="{1B4DCF4E-8332-42FF-AD87-A8E689766A2B}" destId="{57965CDD-AF66-41CC-927A-2ACCCB773F47}" srcOrd="1" destOrd="0" presId="urn:microsoft.com/office/officeart/2005/8/layout/hierarchy3"/>
    <dgm:cxn modelId="{D5E32B5A-361F-47EB-AEDC-9BC707276B5A}" type="presParOf" srcId="{1B4DCF4E-8332-42FF-AD87-A8E689766A2B}" destId="{95D70BA4-CF27-4960-9701-B4EDFF75C082}" srcOrd="2" destOrd="0" presId="urn:microsoft.com/office/officeart/2005/8/layout/hierarchy3"/>
    <dgm:cxn modelId="{51FAA3B7-DA51-4DD8-865C-3068F8E982CC}" type="presParOf" srcId="{1B4DCF4E-8332-42FF-AD87-A8E689766A2B}" destId="{58D928BA-5123-474F-91F5-AAD175EC13D4}" srcOrd="3" destOrd="0" presId="urn:microsoft.com/office/officeart/2005/8/layout/hierarchy3"/>
    <dgm:cxn modelId="{4B985816-D786-49A2-95F9-9F053F034CA0}" type="presParOf" srcId="{1B4DCF4E-8332-42FF-AD87-A8E689766A2B}" destId="{2B0D9023-359C-4776-911F-4CB115CEF60B}" srcOrd="4" destOrd="0" presId="urn:microsoft.com/office/officeart/2005/8/layout/hierarchy3"/>
    <dgm:cxn modelId="{1FB0070A-B592-47AB-8253-C38A8BD63DA5}" type="presParOf" srcId="{1B4DCF4E-8332-42FF-AD87-A8E689766A2B}" destId="{88515D93-6A42-4674-8E3C-EBF576A4A754}" srcOrd="5" destOrd="0" presId="urn:microsoft.com/office/officeart/2005/8/layout/hierarchy3"/>
  </dgm:cxnLst>
  <dgm:bg/>
  <dgm:whole/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KELOMPOK SEBAYA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88ADB338-D36E-4660-AA9F-531718B2984F}" type="presOf" srcId="{29FD3862-43CD-422E-B0D3-34C8954410C3}" destId="{F64C6616-F866-4E79-80D7-68122A8568C5}" srcOrd="0" destOrd="0" presId="urn:microsoft.com/office/officeart/2005/8/layout/hierarchy1"/>
    <dgm:cxn modelId="{60755FC4-1D4D-4173-AC1E-E43D05C5D13D}" type="presOf" srcId="{E64B135D-126E-40A2-949D-2FAC2369F60F}" destId="{19685723-3D83-4703-B90C-3319D095BAF1}" srcOrd="0" destOrd="0" presId="urn:microsoft.com/office/officeart/2005/8/layout/hierarchy1"/>
    <dgm:cxn modelId="{3DB955D5-9030-4928-9570-F1E3C42F0B9B}" type="presParOf" srcId="{19685723-3D83-4703-B90C-3319D095BAF1}" destId="{25523356-4676-4458-8D62-85B215D0B507}" srcOrd="0" destOrd="0" presId="urn:microsoft.com/office/officeart/2005/8/layout/hierarchy1"/>
    <dgm:cxn modelId="{48A4E2C3-66B9-4766-BCE3-D7A39D419549}" type="presParOf" srcId="{25523356-4676-4458-8D62-85B215D0B507}" destId="{926FDE1C-0522-4EA7-81F0-048C40BEF7F4}" srcOrd="0" destOrd="0" presId="urn:microsoft.com/office/officeart/2005/8/layout/hierarchy1"/>
    <dgm:cxn modelId="{E5A39F2C-5226-412C-9541-9C1207A7A4B1}" type="presParOf" srcId="{926FDE1C-0522-4EA7-81F0-048C40BEF7F4}" destId="{416E9C06-F476-4DB3-8B06-7EFC6F477B37}" srcOrd="0" destOrd="0" presId="urn:microsoft.com/office/officeart/2005/8/layout/hierarchy1"/>
    <dgm:cxn modelId="{9002753D-63B9-4DB5-B264-98A89BA3A665}" type="presParOf" srcId="{926FDE1C-0522-4EA7-81F0-048C40BEF7F4}" destId="{F64C6616-F866-4E79-80D7-68122A8568C5}" srcOrd="1" destOrd="0" presId="urn:microsoft.com/office/officeart/2005/8/layout/hierarchy1"/>
    <dgm:cxn modelId="{B312FC95-303F-4B90-8303-2BDC1CBFE760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D7CFF236-E990-429D-B38F-B07B4CA8DF43}" type="presOf" srcId="{E64B135D-126E-40A2-949D-2FAC2369F60F}" destId="{19685723-3D83-4703-B90C-3319D095BAF1}" srcOrd="0" destOrd="0" presId="urn:microsoft.com/office/officeart/2005/8/layout/hierarchy1"/>
    <dgm:cxn modelId="{E877B479-9925-4D73-A1CF-3BE50019FF40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1D0F08DF-4953-4562-979F-C003BA6E99D5}" type="presParOf" srcId="{19685723-3D83-4703-B90C-3319D095BAF1}" destId="{25523356-4676-4458-8D62-85B215D0B507}" srcOrd="0" destOrd="0" presId="urn:microsoft.com/office/officeart/2005/8/layout/hierarchy1"/>
    <dgm:cxn modelId="{C53A7843-BD90-4D12-B587-39C9842AF412}" type="presParOf" srcId="{25523356-4676-4458-8D62-85B215D0B507}" destId="{926FDE1C-0522-4EA7-81F0-048C40BEF7F4}" srcOrd="0" destOrd="0" presId="urn:microsoft.com/office/officeart/2005/8/layout/hierarchy1"/>
    <dgm:cxn modelId="{F607EDF6-FD22-4506-A501-ABAF6ACABEC1}" type="presParOf" srcId="{926FDE1C-0522-4EA7-81F0-048C40BEF7F4}" destId="{416E9C06-F476-4DB3-8B06-7EFC6F477B37}" srcOrd="0" destOrd="0" presId="urn:microsoft.com/office/officeart/2005/8/layout/hierarchy1"/>
    <dgm:cxn modelId="{44FBABAE-0A33-4750-8794-5340720DC7E4}" type="presParOf" srcId="{926FDE1C-0522-4EA7-81F0-048C40BEF7F4}" destId="{F64C6616-F866-4E79-80D7-68122A8568C5}" srcOrd="1" destOrd="0" presId="urn:microsoft.com/office/officeart/2005/8/layout/hierarchy1"/>
    <dgm:cxn modelId="{A2B47BD6-0815-472C-B05F-A68C3FA2108B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D4300A7A-0383-430D-AC60-2C12BEC9EFF5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6C636CA8-574B-4B89-BA3F-1C73C70225BD}" type="presOf" srcId="{29FD3862-43CD-422E-B0D3-34C8954410C3}" destId="{F64C6616-F866-4E79-80D7-68122A8568C5}" srcOrd="0" destOrd="0" presId="urn:microsoft.com/office/officeart/2005/8/layout/hierarchy1"/>
    <dgm:cxn modelId="{EC1FD89D-CBDC-4D4E-B1F8-0A586D5AC2D7}" type="presParOf" srcId="{19685723-3D83-4703-B90C-3319D095BAF1}" destId="{25523356-4676-4458-8D62-85B215D0B507}" srcOrd="0" destOrd="0" presId="urn:microsoft.com/office/officeart/2005/8/layout/hierarchy1"/>
    <dgm:cxn modelId="{B82250EE-40CD-485A-BCFD-430E902BEB91}" type="presParOf" srcId="{25523356-4676-4458-8D62-85B215D0B507}" destId="{926FDE1C-0522-4EA7-81F0-048C40BEF7F4}" srcOrd="0" destOrd="0" presId="urn:microsoft.com/office/officeart/2005/8/layout/hierarchy1"/>
    <dgm:cxn modelId="{D104EFDF-83D9-41D6-B47B-3F83D0502DFE}" type="presParOf" srcId="{926FDE1C-0522-4EA7-81F0-048C40BEF7F4}" destId="{416E9C06-F476-4DB3-8B06-7EFC6F477B37}" srcOrd="0" destOrd="0" presId="urn:microsoft.com/office/officeart/2005/8/layout/hierarchy1"/>
    <dgm:cxn modelId="{C688B45C-0A0B-4A01-BFCC-209D6B7B7610}" type="presParOf" srcId="{926FDE1C-0522-4EA7-81F0-048C40BEF7F4}" destId="{F64C6616-F866-4E79-80D7-68122A8568C5}" srcOrd="1" destOrd="0" presId="urn:microsoft.com/office/officeart/2005/8/layout/hierarchy1"/>
    <dgm:cxn modelId="{A9342016-5829-4A28-8C21-7509C7954CBF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0D50301D-5012-4996-B0E3-8CB7EED0AAC8}" type="presOf" srcId="{29FD3862-43CD-422E-B0D3-34C8954410C3}" destId="{F64C6616-F866-4E79-80D7-68122A8568C5}" srcOrd="0" destOrd="0" presId="urn:microsoft.com/office/officeart/2005/8/layout/hierarchy1"/>
    <dgm:cxn modelId="{D5C7383A-6E05-4551-A98F-F1C317729AC6}" type="presOf" srcId="{E64B135D-126E-40A2-949D-2FAC2369F60F}" destId="{19685723-3D83-4703-B90C-3319D095BAF1}" srcOrd="0" destOrd="0" presId="urn:microsoft.com/office/officeart/2005/8/layout/hierarchy1"/>
    <dgm:cxn modelId="{5C246748-B22F-429F-A7E3-4B03AFBE2BBF}" type="presParOf" srcId="{19685723-3D83-4703-B90C-3319D095BAF1}" destId="{25523356-4676-4458-8D62-85B215D0B507}" srcOrd="0" destOrd="0" presId="urn:microsoft.com/office/officeart/2005/8/layout/hierarchy1"/>
    <dgm:cxn modelId="{D4484980-CC84-487D-BEA5-AAAA57FF49DA}" type="presParOf" srcId="{25523356-4676-4458-8D62-85B215D0B507}" destId="{926FDE1C-0522-4EA7-81F0-048C40BEF7F4}" srcOrd="0" destOrd="0" presId="urn:microsoft.com/office/officeart/2005/8/layout/hierarchy1"/>
    <dgm:cxn modelId="{8ADAEB7B-32EC-4A9F-A9E2-0C9BAA0FB201}" type="presParOf" srcId="{926FDE1C-0522-4EA7-81F0-048C40BEF7F4}" destId="{416E9C06-F476-4DB3-8B06-7EFC6F477B37}" srcOrd="0" destOrd="0" presId="urn:microsoft.com/office/officeart/2005/8/layout/hierarchy1"/>
    <dgm:cxn modelId="{98C553D0-3A5E-4AFA-93AD-46615A64C8A0}" type="presParOf" srcId="{926FDE1C-0522-4EA7-81F0-048C40BEF7F4}" destId="{F64C6616-F866-4E79-80D7-68122A8568C5}" srcOrd="1" destOrd="0" presId="urn:microsoft.com/office/officeart/2005/8/layout/hierarchy1"/>
    <dgm:cxn modelId="{80700311-9C1C-4B6C-AF1F-3C027294B53B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572FC6D4-ED1A-4A86-A7D0-CA32D20E5D6E}" type="presOf" srcId="{E64B135D-126E-40A2-949D-2FAC2369F60F}" destId="{19685723-3D83-4703-B90C-3319D095BAF1}" srcOrd="0" destOrd="0" presId="urn:microsoft.com/office/officeart/2005/8/layout/hierarchy1"/>
    <dgm:cxn modelId="{42CCD237-91CF-4F75-BF2B-7574EDEF845B}" type="presOf" srcId="{29FD3862-43CD-422E-B0D3-34C8954410C3}" destId="{F64C6616-F866-4E79-80D7-68122A8568C5}" srcOrd="0" destOrd="0" presId="urn:microsoft.com/office/officeart/2005/8/layout/hierarchy1"/>
    <dgm:cxn modelId="{F46A88E3-DE68-4BC8-86B6-17F5E96C148E}" type="presParOf" srcId="{19685723-3D83-4703-B90C-3319D095BAF1}" destId="{25523356-4676-4458-8D62-85B215D0B507}" srcOrd="0" destOrd="0" presId="urn:microsoft.com/office/officeart/2005/8/layout/hierarchy1"/>
    <dgm:cxn modelId="{F1E65E7E-7C7A-4B07-8388-D51AA3639210}" type="presParOf" srcId="{25523356-4676-4458-8D62-85B215D0B507}" destId="{926FDE1C-0522-4EA7-81F0-048C40BEF7F4}" srcOrd="0" destOrd="0" presId="urn:microsoft.com/office/officeart/2005/8/layout/hierarchy1"/>
    <dgm:cxn modelId="{9A6B0940-EF02-4159-A2DE-0A8499B2E1E3}" type="presParOf" srcId="{926FDE1C-0522-4EA7-81F0-048C40BEF7F4}" destId="{416E9C06-F476-4DB3-8B06-7EFC6F477B37}" srcOrd="0" destOrd="0" presId="urn:microsoft.com/office/officeart/2005/8/layout/hierarchy1"/>
    <dgm:cxn modelId="{910F2AC5-B456-4BD9-82AB-3DFD2D5D1CA8}" type="presParOf" srcId="{926FDE1C-0522-4EA7-81F0-048C40BEF7F4}" destId="{F64C6616-F866-4E79-80D7-68122A8568C5}" srcOrd="1" destOrd="0" presId="urn:microsoft.com/office/officeart/2005/8/layout/hierarchy1"/>
    <dgm:cxn modelId="{05AED13A-42B7-4FEA-9D79-5ADB4C0CBA4F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23048CBE-CFEA-47F5-94C7-F70096424530}" type="presOf" srcId="{29FD3862-43CD-422E-B0D3-34C8954410C3}" destId="{F64C6616-F866-4E79-80D7-68122A8568C5}" srcOrd="0" destOrd="0" presId="urn:microsoft.com/office/officeart/2005/8/layout/hierarchy1"/>
    <dgm:cxn modelId="{64EA359A-3519-48B4-8702-7DF4E83FE7B4}" type="presOf" srcId="{E64B135D-126E-40A2-949D-2FAC2369F60F}" destId="{19685723-3D83-4703-B90C-3319D095BAF1}" srcOrd="0" destOrd="0" presId="urn:microsoft.com/office/officeart/2005/8/layout/hierarchy1"/>
    <dgm:cxn modelId="{F718EAF4-5013-4FAC-A22A-21368D7C6AC0}" type="presParOf" srcId="{19685723-3D83-4703-B90C-3319D095BAF1}" destId="{25523356-4676-4458-8D62-85B215D0B507}" srcOrd="0" destOrd="0" presId="urn:microsoft.com/office/officeart/2005/8/layout/hierarchy1"/>
    <dgm:cxn modelId="{2919D97D-6747-4F73-862A-94F2CD3774CA}" type="presParOf" srcId="{25523356-4676-4458-8D62-85B215D0B507}" destId="{926FDE1C-0522-4EA7-81F0-048C40BEF7F4}" srcOrd="0" destOrd="0" presId="urn:microsoft.com/office/officeart/2005/8/layout/hierarchy1"/>
    <dgm:cxn modelId="{E849B349-7659-483A-BF9E-74A35C8DE645}" type="presParOf" srcId="{926FDE1C-0522-4EA7-81F0-048C40BEF7F4}" destId="{416E9C06-F476-4DB3-8B06-7EFC6F477B37}" srcOrd="0" destOrd="0" presId="urn:microsoft.com/office/officeart/2005/8/layout/hierarchy1"/>
    <dgm:cxn modelId="{E3D0BD3E-3530-470A-8130-EA820DE7D340}" type="presParOf" srcId="{926FDE1C-0522-4EA7-81F0-048C40BEF7F4}" destId="{F64C6616-F866-4E79-80D7-68122A8568C5}" srcOrd="1" destOrd="0" presId="urn:microsoft.com/office/officeart/2005/8/layout/hierarchy1"/>
    <dgm:cxn modelId="{47AED069-40B8-43A3-B1AF-C969245133A7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89C17167-7CAC-4359-B3E3-7E325055512C}" type="presOf" srcId="{29FD3862-43CD-422E-B0D3-34C8954410C3}" destId="{F64C6616-F866-4E79-80D7-68122A8568C5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AAAE5FBD-180F-45DE-ACCB-C165B6D1CA84}" type="presOf" srcId="{E64B135D-126E-40A2-949D-2FAC2369F60F}" destId="{19685723-3D83-4703-B90C-3319D095BAF1}" srcOrd="0" destOrd="0" presId="urn:microsoft.com/office/officeart/2005/8/layout/hierarchy1"/>
    <dgm:cxn modelId="{3D201138-5BFF-486D-A93C-EAF728EDC607}" type="presParOf" srcId="{19685723-3D83-4703-B90C-3319D095BAF1}" destId="{25523356-4676-4458-8D62-85B215D0B507}" srcOrd="0" destOrd="0" presId="urn:microsoft.com/office/officeart/2005/8/layout/hierarchy1"/>
    <dgm:cxn modelId="{386A0749-E8F0-46B8-BD69-8F9A6070FEBE}" type="presParOf" srcId="{25523356-4676-4458-8D62-85B215D0B507}" destId="{926FDE1C-0522-4EA7-81F0-048C40BEF7F4}" srcOrd="0" destOrd="0" presId="urn:microsoft.com/office/officeart/2005/8/layout/hierarchy1"/>
    <dgm:cxn modelId="{A40AC5BC-091F-42AC-BF9B-FDA40292E6C7}" type="presParOf" srcId="{926FDE1C-0522-4EA7-81F0-048C40BEF7F4}" destId="{416E9C06-F476-4DB3-8B06-7EFC6F477B37}" srcOrd="0" destOrd="0" presId="urn:microsoft.com/office/officeart/2005/8/layout/hierarchy1"/>
    <dgm:cxn modelId="{DEAEC6EB-3986-4F71-A21B-7E70B9E7562E}" type="presParOf" srcId="{926FDE1C-0522-4EA7-81F0-048C40BEF7F4}" destId="{F64C6616-F866-4E79-80D7-68122A8568C5}" srcOrd="1" destOrd="0" presId="urn:microsoft.com/office/officeart/2005/8/layout/hierarchy1"/>
    <dgm:cxn modelId="{12709A9D-6F29-4294-BDCF-9BD165C2EFEC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82253951-ED6B-4C93-8895-B681F766CD24}" type="presOf" srcId="{E64B135D-126E-40A2-949D-2FAC2369F60F}" destId="{19685723-3D83-4703-B90C-3319D095BAF1}" srcOrd="0" destOrd="0" presId="urn:microsoft.com/office/officeart/2005/8/layout/hierarchy1"/>
    <dgm:cxn modelId="{95C83598-9E0B-4392-BC7A-F1416B5FB33F}" type="presOf" srcId="{29FD3862-43CD-422E-B0D3-34C8954410C3}" destId="{F64C6616-F866-4E79-80D7-68122A8568C5}" srcOrd="0" destOrd="0" presId="urn:microsoft.com/office/officeart/2005/8/layout/hierarchy1"/>
    <dgm:cxn modelId="{CBA7E029-99EE-44FC-9E9E-F70F98D5DF45}" type="presParOf" srcId="{19685723-3D83-4703-B90C-3319D095BAF1}" destId="{25523356-4676-4458-8D62-85B215D0B507}" srcOrd="0" destOrd="0" presId="urn:microsoft.com/office/officeart/2005/8/layout/hierarchy1"/>
    <dgm:cxn modelId="{03FA37FB-52CA-4D3C-836F-32F6B4BFD6FC}" type="presParOf" srcId="{25523356-4676-4458-8D62-85B215D0B507}" destId="{926FDE1C-0522-4EA7-81F0-048C40BEF7F4}" srcOrd="0" destOrd="0" presId="urn:microsoft.com/office/officeart/2005/8/layout/hierarchy1"/>
    <dgm:cxn modelId="{B94DF99F-A96C-432B-BDFC-62A2A002837C}" type="presParOf" srcId="{926FDE1C-0522-4EA7-81F0-048C40BEF7F4}" destId="{416E9C06-F476-4DB3-8B06-7EFC6F477B37}" srcOrd="0" destOrd="0" presId="urn:microsoft.com/office/officeart/2005/8/layout/hierarchy1"/>
    <dgm:cxn modelId="{46A45EE1-9DA3-43AD-8ACB-67D89DEB3163}" type="presParOf" srcId="{926FDE1C-0522-4EA7-81F0-048C40BEF7F4}" destId="{F64C6616-F866-4E79-80D7-68122A8568C5}" srcOrd="1" destOrd="0" presId="urn:microsoft.com/office/officeart/2005/8/layout/hierarchy1"/>
    <dgm:cxn modelId="{8158C50C-61E5-4E69-ADA9-B317EBB4C2B4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A16B9E24-2EB1-4A26-A4F3-0BCBE017CA9D}" type="presOf" srcId="{29FD3862-43CD-422E-B0D3-34C8954410C3}" destId="{F64C6616-F866-4E79-80D7-68122A8568C5}" srcOrd="0" destOrd="0" presId="urn:microsoft.com/office/officeart/2005/8/layout/hierarchy1"/>
    <dgm:cxn modelId="{E65E995D-0A53-47CF-8340-2E940C646142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9D2C79F0-BD23-4B0C-BD61-3CD4B49A37DC}" type="presParOf" srcId="{19685723-3D83-4703-B90C-3319D095BAF1}" destId="{25523356-4676-4458-8D62-85B215D0B507}" srcOrd="0" destOrd="0" presId="urn:microsoft.com/office/officeart/2005/8/layout/hierarchy1"/>
    <dgm:cxn modelId="{E3D209C4-208F-41B8-8A7C-6E43B1C4C0A4}" type="presParOf" srcId="{25523356-4676-4458-8D62-85B215D0B507}" destId="{926FDE1C-0522-4EA7-81F0-048C40BEF7F4}" srcOrd="0" destOrd="0" presId="urn:microsoft.com/office/officeart/2005/8/layout/hierarchy1"/>
    <dgm:cxn modelId="{B714C08B-0753-4209-8154-7CABC243EC91}" type="presParOf" srcId="{926FDE1C-0522-4EA7-81F0-048C40BEF7F4}" destId="{416E9C06-F476-4DB3-8B06-7EFC6F477B37}" srcOrd="0" destOrd="0" presId="urn:microsoft.com/office/officeart/2005/8/layout/hierarchy1"/>
    <dgm:cxn modelId="{732089A0-C9FA-4945-A4FB-35861BD205BB}" type="presParOf" srcId="{926FDE1C-0522-4EA7-81F0-048C40BEF7F4}" destId="{F64C6616-F866-4E79-80D7-68122A8568C5}" srcOrd="1" destOrd="0" presId="urn:microsoft.com/office/officeart/2005/8/layout/hierarchy1"/>
    <dgm:cxn modelId="{6F315D2F-9494-400E-80FB-0B0E514A80EC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969CC91A-241C-47FD-8E12-0C9AAE0B6583}" type="presOf" srcId="{29FD3862-43CD-422E-B0D3-34C8954410C3}" destId="{F64C6616-F866-4E79-80D7-68122A8568C5}" srcOrd="0" destOrd="0" presId="urn:microsoft.com/office/officeart/2005/8/layout/hierarchy1"/>
    <dgm:cxn modelId="{0DBE1090-CB92-4AA7-B978-BD392E8FBDF0}" type="presOf" srcId="{E64B135D-126E-40A2-949D-2FAC2369F60F}" destId="{19685723-3D83-4703-B90C-3319D095BAF1}" srcOrd="0" destOrd="0" presId="urn:microsoft.com/office/officeart/2005/8/layout/hierarchy1"/>
    <dgm:cxn modelId="{450B3282-B58B-4053-A4D5-F2852A28CCDF}" type="presParOf" srcId="{19685723-3D83-4703-B90C-3319D095BAF1}" destId="{25523356-4676-4458-8D62-85B215D0B507}" srcOrd="0" destOrd="0" presId="urn:microsoft.com/office/officeart/2005/8/layout/hierarchy1"/>
    <dgm:cxn modelId="{E0BF9AFB-A361-47DA-966B-28DB37D99472}" type="presParOf" srcId="{25523356-4676-4458-8D62-85B215D0B507}" destId="{926FDE1C-0522-4EA7-81F0-048C40BEF7F4}" srcOrd="0" destOrd="0" presId="urn:microsoft.com/office/officeart/2005/8/layout/hierarchy1"/>
    <dgm:cxn modelId="{E092EE1A-4EC8-4D33-BEE8-DA4694CC2F50}" type="presParOf" srcId="{926FDE1C-0522-4EA7-81F0-048C40BEF7F4}" destId="{416E9C06-F476-4DB3-8B06-7EFC6F477B37}" srcOrd="0" destOrd="0" presId="urn:microsoft.com/office/officeart/2005/8/layout/hierarchy1"/>
    <dgm:cxn modelId="{152E78F8-BF5B-4B8C-90F8-7E2282B4E55C}" type="presParOf" srcId="{926FDE1C-0522-4EA7-81F0-048C40BEF7F4}" destId="{F64C6616-F866-4E79-80D7-68122A8568C5}" srcOrd="1" destOrd="0" presId="urn:microsoft.com/office/officeart/2005/8/layout/hierarchy1"/>
    <dgm:cxn modelId="{8A91A073-AF45-4A8D-88FF-22F761E538BA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FC166F-7796-4684-BF0C-2784D13EAD5F}" type="doc">
      <dgm:prSet loTypeId="urn:microsoft.com/office/officeart/2005/8/layout/hierarchy3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323403F-29DE-4B9B-A9CD-08DCE9B154D1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ANAK DALAM KELUARGA</a:t>
          </a:r>
          <a:endParaRPr lang="id-ID" sz="2800" dirty="0">
            <a:latin typeface="Comic Sans MS" pitchFamily="66" charset="0"/>
          </a:endParaRPr>
        </a:p>
      </dgm:t>
    </dgm:pt>
    <dgm:pt modelId="{DB04D5A3-3EBC-4BCC-A73A-FE73188B8882}" type="parTrans" cxnId="{D31A2FC9-EF76-4A0D-844E-466FEDDA8E66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C3E81642-2AF0-4842-9924-DD1CAA5E097C}" type="sibTrans" cxnId="{D31A2FC9-EF76-4A0D-844E-466FEDDA8E66}">
      <dgm:prSet/>
      <dgm:spPr/>
      <dgm:t>
        <a:bodyPr/>
        <a:lstStyle/>
        <a:p>
          <a:endParaRPr lang="id-ID" sz="2800">
            <a:latin typeface="Comic Sans MS" pitchFamily="66" charset="0"/>
          </a:endParaRPr>
        </a:p>
      </dgm:t>
    </dgm:pt>
    <dgm:pt modelId="{93D4FE4A-A974-4F3E-BCBA-F4EC06759EC3}" type="pres">
      <dgm:prSet presAssocID="{4CFC166F-7796-4684-BF0C-2784D13EAD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8FC1EB7-B020-45BD-931F-5F2842F0CED1}" type="pres">
      <dgm:prSet presAssocID="{6323403F-29DE-4B9B-A9CD-08DCE9B154D1}" presName="root" presStyleCnt="0"/>
      <dgm:spPr/>
    </dgm:pt>
    <dgm:pt modelId="{6B34DB94-0C8C-4445-BE8F-F05AE37B9582}" type="pres">
      <dgm:prSet presAssocID="{6323403F-29DE-4B9B-A9CD-08DCE9B154D1}" presName="rootComposite" presStyleCnt="0"/>
      <dgm:spPr/>
    </dgm:pt>
    <dgm:pt modelId="{7EAAF0A3-AAED-40C2-98B9-66F58DA7B674}" type="pres">
      <dgm:prSet presAssocID="{6323403F-29DE-4B9B-A9CD-08DCE9B154D1}" presName="rootText" presStyleLbl="node1" presStyleIdx="0" presStyleCnt="1" custScaleX="198065" custScaleY="96267" custLinFactNeighborX="-31" custLinFactNeighborY="-17688"/>
      <dgm:spPr/>
      <dgm:t>
        <a:bodyPr/>
        <a:lstStyle/>
        <a:p>
          <a:endParaRPr lang="id-ID"/>
        </a:p>
      </dgm:t>
    </dgm:pt>
    <dgm:pt modelId="{1EFE6383-043B-40B7-8830-EDB7056648F8}" type="pres">
      <dgm:prSet presAssocID="{6323403F-29DE-4B9B-A9CD-08DCE9B154D1}" presName="rootConnector" presStyleLbl="node1" presStyleIdx="0" presStyleCnt="1"/>
      <dgm:spPr/>
      <dgm:t>
        <a:bodyPr/>
        <a:lstStyle/>
        <a:p>
          <a:endParaRPr lang="id-ID"/>
        </a:p>
      </dgm:t>
    </dgm:pt>
    <dgm:pt modelId="{1B4DCF4E-8332-42FF-AD87-A8E689766A2B}" type="pres">
      <dgm:prSet presAssocID="{6323403F-29DE-4B9B-A9CD-08DCE9B154D1}" presName="childShape" presStyleCnt="0"/>
      <dgm:spPr/>
    </dgm:pt>
  </dgm:ptLst>
  <dgm:cxnLst>
    <dgm:cxn modelId="{6BA55FAB-E79F-46D2-9504-A4B26630934B}" type="presOf" srcId="{6323403F-29DE-4B9B-A9CD-08DCE9B154D1}" destId="{7EAAF0A3-AAED-40C2-98B9-66F58DA7B674}" srcOrd="0" destOrd="0" presId="urn:microsoft.com/office/officeart/2005/8/layout/hierarchy3"/>
    <dgm:cxn modelId="{F780A232-8507-4D28-82F1-F072A8ADCF77}" type="presOf" srcId="{4CFC166F-7796-4684-BF0C-2784D13EAD5F}" destId="{93D4FE4A-A974-4F3E-BCBA-F4EC06759EC3}" srcOrd="0" destOrd="0" presId="urn:microsoft.com/office/officeart/2005/8/layout/hierarchy3"/>
    <dgm:cxn modelId="{8F8B6C8F-7A41-46C0-A17B-167F299FEC48}" type="presOf" srcId="{6323403F-29DE-4B9B-A9CD-08DCE9B154D1}" destId="{1EFE6383-043B-40B7-8830-EDB7056648F8}" srcOrd="1" destOrd="0" presId="urn:microsoft.com/office/officeart/2005/8/layout/hierarchy3"/>
    <dgm:cxn modelId="{D31A2FC9-EF76-4A0D-844E-466FEDDA8E66}" srcId="{4CFC166F-7796-4684-BF0C-2784D13EAD5F}" destId="{6323403F-29DE-4B9B-A9CD-08DCE9B154D1}" srcOrd="0" destOrd="0" parTransId="{DB04D5A3-3EBC-4BCC-A73A-FE73188B8882}" sibTransId="{C3E81642-2AF0-4842-9924-DD1CAA5E097C}"/>
    <dgm:cxn modelId="{E5D027E1-F4EA-4906-878A-9C038832791C}" type="presParOf" srcId="{93D4FE4A-A974-4F3E-BCBA-F4EC06759EC3}" destId="{08FC1EB7-B020-45BD-931F-5F2842F0CED1}" srcOrd="0" destOrd="0" presId="urn:microsoft.com/office/officeart/2005/8/layout/hierarchy3"/>
    <dgm:cxn modelId="{842AE4C4-3435-4E8F-92CC-DC1A78E36684}" type="presParOf" srcId="{08FC1EB7-B020-45BD-931F-5F2842F0CED1}" destId="{6B34DB94-0C8C-4445-BE8F-F05AE37B9582}" srcOrd="0" destOrd="0" presId="urn:microsoft.com/office/officeart/2005/8/layout/hierarchy3"/>
    <dgm:cxn modelId="{AAA460E8-875B-4728-BA6B-7F4FF04B1B66}" type="presParOf" srcId="{6B34DB94-0C8C-4445-BE8F-F05AE37B9582}" destId="{7EAAF0A3-AAED-40C2-98B9-66F58DA7B674}" srcOrd="0" destOrd="0" presId="urn:microsoft.com/office/officeart/2005/8/layout/hierarchy3"/>
    <dgm:cxn modelId="{6DD44F85-BABA-4C8B-96C2-2307E6576394}" type="presParOf" srcId="{6B34DB94-0C8C-4445-BE8F-F05AE37B9582}" destId="{1EFE6383-043B-40B7-8830-EDB7056648F8}" srcOrd="1" destOrd="0" presId="urn:microsoft.com/office/officeart/2005/8/layout/hierarchy3"/>
    <dgm:cxn modelId="{36EF08B3-96C7-400F-B877-802FF17FB652}" type="presParOf" srcId="{08FC1EB7-B020-45BD-931F-5F2842F0CED1}" destId="{1B4DCF4E-8332-42FF-AD87-A8E689766A2B}" srcOrd="1" destOrd="0" presId="urn:microsoft.com/office/officeart/2005/8/layout/hierarchy3"/>
  </dgm:cxnLst>
  <dgm:bg/>
  <dgm:whole/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1ECCEDD9-CDD7-4A78-A5F4-18920D91EC6B}" type="presOf" srcId="{29FD3862-43CD-422E-B0D3-34C8954410C3}" destId="{F64C6616-F866-4E79-80D7-68122A8568C5}" srcOrd="0" destOrd="0" presId="urn:microsoft.com/office/officeart/2005/8/layout/hierarchy1"/>
    <dgm:cxn modelId="{7037F5C6-8D36-46D2-846B-0D27DD6A34C1}" type="presOf" srcId="{E64B135D-126E-40A2-949D-2FAC2369F60F}" destId="{19685723-3D83-4703-B90C-3319D095BAF1}" srcOrd="0" destOrd="0" presId="urn:microsoft.com/office/officeart/2005/8/layout/hierarchy1"/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3DA25BE4-F463-4F49-B73C-CF3DFDE11CCD}" type="presParOf" srcId="{19685723-3D83-4703-B90C-3319D095BAF1}" destId="{25523356-4676-4458-8D62-85B215D0B507}" srcOrd="0" destOrd="0" presId="urn:microsoft.com/office/officeart/2005/8/layout/hierarchy1"/>
    <dgm:cxn modelId="{BBCE8003-9696-44CB-B05D-9BCBF1A66A97}" type="presParOf" srcId="{25523356-4676-4458-8D62-85B215D0B507}" destId="{926FDE1C-0522-4EA7-81F0-048C40BEF7F4}" srcOrd="0" destOrd="0" presId="urn:microsoft.com/office/officeart/2005/8/layout/hierarchy1"/>
    <dgm:cxn modelId="{9F9D0059-4039-458D-97C2-93990C5EE12B}" type="presParOf" srcId="{926FDE1C-0522-4EA7-81F0-048C40BEF7F4}" destId="{416E9C06-F476-4DB3-8B06-7EFC6F477B37}" srcOrd="0" destOrd="0" presId="urn:microsoft.com/office/officeart/2005/8/layout/hierarchy1"/>
    <dgm:cxn modelId="{00F720C9-69E9-4691-8157-B9249F58F770}" type="presParOf" srcId="{926FDE1C-0522-4EA7-81F0-048C40BEF7F4}" destId="{F64C6616-F866-4E79-80D7-68122A8568C5}" srcOrd="1" destOrd="0" presId="urn:microsoft.com/office/officeart/2005/8/layout/hierarchy1"/>
    <dgm:cxn modelId="{ABE993A5-D8EE-485E-BB3E-7D89313C1C86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64B135D-126E-40A2-949D-2FAC2369F60F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id-ID"/>
        </a:p>
      </dgm:t>
    </dgm:pt>
    <dgm:pt modelId="{29FD3862-43CD-422E-B0D3-34C8954410C3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KESEHATAN MENTAL</a:t>
          </a:r>
          <a:endParaRPr lang="id-ID" sz="2800" dirty="0">
            <a:latin typeface="Comic Sans MS" pitchFamily="66" charset="0"/>
          </a:endParaRPr>
        </a:p>
      </dgm:t>
    </dgm:pt>
    <dgm:pt modelId="{CF2DFD69-B006-4B45-BD64-8E942F5F8F96}" type="parTrans" cxnId="{59E7E741-7E02-4B52-BF8A-9FFB41CB6F55}">
      <dgm:prSet/>
      <dgm:spPr/>
      <dgm:t>
        <a:bodyPr/>
        <a:lstStyle/>
        <a:p>
          <a:endParaRPr lang="id-ID"/>
        </a:p>
      </dgm:t>
    </dgm:pt>
    <dgm:pt modelId="{C5684F8E-7C4B-433A-B038-E232CCCC5CCE}" type="sibTrans" cxnId="{59E7E741-7E02-4B52-BF8A-9FFB41CB6F55}">
      <dgm:prSet/>
      <dgm:spPr/>
      <dgm:t>
        <a:bodyPr/>
        <a:lstStyle/>
        <a:p>
          <a:endParaRPr lang="id-ID"/>
        </a:p>
      </dgm:t>
    </dgm:pt>
    <dgm:pt modelId="{19685723-3D83-4703-B90C-3319D095BAF1}" type="pres">
      <dgm:prSet presAssocID="{E64B135D-126E-40A2-949D-2FAC2369F6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5523356-4676-4458-8D62-85B215D0B507}" type="pres">
      <dgm:prSet presAssocID="{29FD3862-43CD-422E-B0D3-34C8954410C3}" presName="hierRoot1" presStyleCnt="0"/>
      <dgm:spPr/>
    </dgm:pt>
    <dgm:pt modelId="{926FDE1C-0522-4EA7-81F0-048C40BEF7F4}" type="pres">
      <dgm:prSet presAssocID="{29FD3862-43CD-422E-B0D3-34C8954410C3}" presName="composite" presStyleCnt="0"/>
      <dgm:spPr/>
    </dgm:pt>
    <dgm:pt modelId="{416E9C06-F476-4DB3-8B06-7EFC6F477B37}" type="pres">
      <dgm:prSet presAssocID="{29FD3862-43CD-422E-B0D3-34C8954410C3}" presName="background" presStyleLbl="node0" presStyleIdx="0" presStyleCnt="1"/>
      <dgm:spPr/>
    </dgm:pt>
    <dgm:pt modelId="{F64C6616-F866-4E79-80D7-68122A8568C5}" type="pres">
      <dgm:prSet presAssocID="{29FD3862-43CD-422E-B0D3-34C8954410C3}" presName="text" presStyleLbl="fgAcc0" presStyleIdx="0" presStyleCnt="1" custScaleX="372577" custScaleY="46375" custLinFactNeighborX="-1379" custLinFactNeighborY="-817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1C56A9-B3AD-486C-9964-0F164F282F86}" type="pres">
      <dgm:prSet presAssocID="{29FD3862-43CD-422E-B0D3-34C8954410C3}" presName="hierChild2" presStyleCnt="0"/>
      <dgm:spPr/>
    </dgm:pt>
  </dgm:ptLst>
  <dgm:cxnLst>
    <dgm:cxn modelId="{59E7E741-7E02-4B52-BF8A-9FFB41CB6F55}" srcId="{E64B135D-126E-40A2-949D-2FAC2369F60F}" destId="{29FD3862-43CD-422E-B0D3-34C8954410C3}" srcOrd="0" destOrd="0" parTransId="{CF2DFD69-B006-4B45-BD64-8E942F5F8F96}" sibTransId="{C5684F8E-7C4B-433A-B038-E232CCCC5CCE}"/>
    <dgm:cxn modelId="{95C9924D-9CBF-438E-8768-EE7A1FB03174}" type="presOf" srcId="{E64B135D-126E-40A2-949D-2FAC2369F60F}" destId="{19685723-3D83-4703-B90C-3319D095BAF1}" srcOrd="0" destOrd="0" presId="urn:microsoft.com/office/officeart/2005/8/layout/hierarchy1"/>
    <dgm:cxn modelId="{F438B4C3-38B1-426A-A341-3CD3B8C83EBB}" type="presOf" srcId="{29FD3862-43CD-422E-B0D3-34C8954410C3}" destId="{F64C6616-F866-4E79-80D7-68122A8568C5}" srcOrd="0" destOrd="0" presId="urn:microsoft.com/office/officeart/2005/8/layout/hierarchy1"/>
    <dgm:cxn modelId="{A58FF70A-2665-4FE1-9F5D-14DE95EEEF7A}" type="presParOf" srcId="{19685723-3D83-4703-B90C-3319D095BAF1}" destId="{25523356-4676-4458-8D62-85B215D0B507}" srcOrd="0" destOrd="0" presId="urn:microsoft.com/office/officeart/2005/8/layout/hierarchy1"/>
    <dgm:cxn modelId="{6F692393-FA7D-47B0-B1C7-2C3625CA077E}" type="presParOf" srcId="{25523356-4676-4458-8D62-85B215D0B507}" destId="{926FDE1C-0522-4EA7-81F0-048C40BEF7F4}" srcOrd="0" destOrd="0" presId="urn:microsoft.com/office/officeart/2005/8/layout/hierarchy1"/>
    <dgm:cxn modelId="{1AC4B34C-1B6F-432D-994A-1C7BBC7A1865}" type="presParOf" srcId="{926FDE1C-0522-4EA7-81F0-048C40BEF7F4}" destId="{416E9C06-F476-4DB3-8B06-7EFC6F477B37}" srcOrd="0" destOrd="0" presId="urn:microsoft.com/office/officeart/2005/8/layout/hierarchy1"/>
    <dgm:cxn modelId="{534CD92F-4D7F-48D9-893D-3F1A14A18FA7}" type="presParOf" srcId="{926FDE1C-0522-4EA7-81F0-048C40BEF7F4}" destId="{F64C6616-F866-4E79-80D7-68122A8568C5}" srcOrd="1" destOrd="0" presId="urn:microsoft.com/office/officeart/2005/8/layout/hierarchy1"/>
    <dgm:cxn modelId="{5CDA6A17-1150-482D-BCE8-E95892A96A69}" type="presParOf" srcId="{25523356-4676-4458-8D62-85B215D0B507}" destId="{DD1C56A9-B3AD-486C-9964-0F164F282F86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60C18563-850C-4E95-92BD-9FDEF9F0DFCA}" type="presOf" srcId="{9C6A2094-A79F-4E72-8769-9F77456698AD}" destId="{5DDCB413-D548-4BB1-8148-CD72B6390FBD}" srcOrd="1" destOrd="0" presId="urn:microsoft.com/office/officeart/2005/8/layout/hierarchy3"/>
    <dgm:cxn modelId="{0C53EB9D-7F42-44F2-A3BD-8434EB8919B4}" type="presOf" srcId="{88673D28-495E-4C28-ACD4-956E6751E63F}" destId="{51196874-E5A9-48DF-8B72-EA4DDEEE9725}" srcOrd="0" destOrd="0" presId="urn:microsoft.com/office/officeart/2005/8/layout/hierarchy3"/>
    <dgm:cxn modelId="{F3A05DD9-05DA-4B2A-8802-39A2732ABFD0}" type="presOf" srcId="{9C6A2094-A79F-4E72-8769-9F77456698AD}" destId="{229B91D5-4C13-4032-8767-607CE4660382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D519090B-2C8E-4277-BEC1-8C4B2B6B0CEA}" type="presParOf" srcId="{51196874-E5A9-48DF-8B72-EA4DDEEE9725}" destId="{BED9FC29-36EC-4820-B759-94CBF3090EE5}" srcOrd="0" destOrd="0" presId="urn:microsoft.com/office/officeart/2005/8/layout/hierarchy3"/>
    <dgm:cxn modelId="{A374A833-5E5B-4EE8-A286-635EDDE8F3CD}" type="presParOf" srcId="{BED9FC29-36EC-4820-B759-94CBF3090EE5}" destId="{05E88AD9-8A69-44A4-A6AB-42A5ED5A2392}" srcOrd="0" destOrd="0" presId="urn:microsoft.com/office/officeart/2005/8/layout/hierarchy3"/>
    <dgm:cxn modelId="{4B42C8CF-DABF-4E65-A9F5-E7D5124FD6ED}" type="presParOf" srcId="{05E88AD9-8A69-44A4-A6AB-42A5ED5A2392}" destId="{229B91D5-4C13-4032-8767-607CE4660382}" srcOrd="0" destOrd="0" presId="urn:microsoft.com/office/officeart/2005/8/layout/hierarchy3"/>
    <dgm:cxn modelId="{0B834C57-1BB8-4F1C-971B-A09066B6632F}" type="presParOf" srcId="{05E88AD9-8A69-44A4-A6AB-42A5ED5A2392}" destId="{5DDCB413-D548-4BB1-8148-CD72B6390FBD}" srcOrd="1" destOrd="0" presId="urn:microsoft.com/office/officeart/2005/8/layout/hierarchy3"/>
    <dgm:cxn modelId="{C1DEF6F0-48E1-44E0-A8C9-D043199F0D22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3370BAD9-BEF6-4FBF-9ACD-CA011AFFC032}" type="presOf" srcId="{9C6A2094-A79F-4E72-8769-9F77456698AD}" destId="{229B91D5-4C13-4032-8767-607CE4660382}" srcOrd="0" destOrd="0" presId="urn:microsoft.com/office/officeart/2005/8/layout/hierarchy3"/>
    <dgm:cxn modelId="{A09A876D-614A-4DDA-8782-E0D2A46CC097}" type="presOf" srcId="{88673D28-495E-4C28-ACD4-956E6751E63F}" destId="{51196874-E5A9-48DF-8B72-EA4DDEEE9725}" srcOrd="0" destOrd="0" presId="urn:microsoft.com/office/officeart/2005/8/layout/hierarchy3"/>
    <dgm:cxn modelId="{13F831E1-7460-4A27-BE2D-CEAC9CBC45EC}" type="presOf" srcId="{9C6A2094-A79F-4E72-8769-9F77456698AD}" destId="{5DDCB413-D548-4BB1-8148-CD72B6390FBD}" srcOrd="1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0A0091AE-102B-4523-85F1-E94439EE7273}" type="presParOf" srcId="{51196874-E5A9-48DF-8B72-EA4DDEEE9725}" destId="{BED9FC29-36EC-4820-B759-94CBF3090EE5}" srcOrd="0" destOrd="0" presId="urn:microsoft.com/office/officeart/2005/8/layout/hierarchy3"/>
    <dgm:cxn modelId="{558C13AB-B022-4F2F-97ED-9EF1E7F6B1B9}" type="presParOf" srcId="{BED9FC29-36EC-4820-B759-94CBF3090EE5}" destId="{05E88AD9-8A69-44A4-A6AB-42A5ED5A2392}" srcOrd="0" destOrd="0" presId="urn:microsoft.com/office/officeart/2005/8/layout/hierarchy3"/>
    <dgm:cxn modelId="{CA415DA7-D9AA-4942-AD7D-7A3E3899618F}" type="presParOf" srcId="{05E88AD9-8A69-44A4-A6AB-42A5ED5A2392}" destId="{229B91D5-4C13-4032-8767-607CE4660382}" srcOrd="0" destOrd="0" presId="urn:microsoft.com/office/officeart/2005/8/layout/hierarchy3"/>
    <dgm:cxn modelId="{E3AA02B1-1043-4F80-A3CB-523381EC7E30}" type="presParOf" srcId="{05E88AD9-8A69-44A4-A6AB-42A5ED5A2392}" destId="{5DDCB413-D548-4BB1-8148-CD72B6390FBD}" srcOrd="1" destOrd="0" presId="urn:microsoft.com/office/officeart/2005/8/layout/hierarchy3"/>
    <dgm:cxn modelId="{8DF04343-D9B8-4A51-91F5-1AD7E08C93C8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192F21CF-E7E3-4627-A84C-C92CAD6181D4}" type="presOf" srcId="{9C6A2094-A79F-4E72-8769-9F77456698AD}" destId="{5DDCB413-D548-4BB1-8148-CD72B6390FBD}" srcOrd="1" destOrd="0" presId="urn:microsoft.com/office/officeart/2005/8/layout/hierarchy3"/>
    <dgm:cxn modelId="{96D53DFA-9AD0-4AC1-841D-172AACB9A635}" type="presOf" srcId="{88673D28-495E-4C28-ACD4-956E6751E63F}" destId="{51196874-E5A9-48DF-8B72-EA4DDEEE9725}" srcOrd="0" destOrd="0" presId="urn:microsoft.com/office/officeart/2005/8/layout/hierarchy3"/>
    <dgm:cxn modelId="{1139D496-7F8E-468D-9F82-9D2CA72152BF}" type="presOf" srcId="{9C6A2094-A79F-4E72-8769-9F77456698AD}" destId="{229B91D5-4C13-4032-8767-607CE4660382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042BA6A2-84BD-4DB7-B1FB-02053C9D8B3A}" type="presParOf" srcId="{51196874-E5A9-48DF-8B72-EA4DDEEE9725}" destId="{BED9FC29-36EC-4820-B759-94CBF3090EE5}" srcOrd="0" destOrd="0" presId="urn:microsoft.com/office/officeart/2005/8/layout/hierarchy3"/>
    <dgm:cxn modelId="{8FBF3865-CA0E-44DE-89B5-7F37FD9E1799}" type="presParOf" srcId="{BED9FC29-36EC-4820-B759-94CBF3090EE5}" destId="{05E88AD9-8A69-44A4-A6AB-42A5ED5A2392}" srcOrd="0" destOrd="0" presId="urn:microsoft.com/office/officeart/2005/8/layout/hierarchy3"/>
    <dgm:cxn modelId="{DE0FE34C-45C8-4DCD-9497-C4ED88F9E113}" type="presParOf" srcId="{05E88AD9-8A69-44A4-A6AB-42A5ED5A2392}" destId="{229B91D5-4C13-4032-8767-607CE4660382}" srcOrd="0" destOrd="0" presId="urn:microsoft.com/office/officeart/2005/8/layout/hierarchy3"/>
    <dgm:cxn modelId="{31F370A7-811E-4CE6-A340-32FADFDB1307}" type="presParOf" srcId="{05E88AD9-8A69-44A4-A6AB-42A5ED5A2392}" destId="{5DDCB413-D548-4BB1-8148-CD72B6390FBD}" srcOrd="1" destOrd="0" presId="urn:microsoft.com/office/officeart/2005/8/layout/hierarchy3"/>
    <dgm:cxn modelId="{446064AF-6C9A-497C-B8D7-F1A1FB4AA0B7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53B42C7E-A055-4935-B779-980D7B99435E}" type="presOf" srcId="{9C6A2094-A79F-4E72-8769-9F77456698AD}" destId="{5DDCB413-D548-4BB1-8148-CD72B6390FBD}" srcOrd="1" destOrd="0" presId="urn:microsoft.com/office/officeart/2005/8/layout/hierarchy3"/>
    <dgm:cxn modelId="{BEBB648C-EA9C-4B74-B1A1-23B869A930A2}" type="presOf" srcId="{9C6A2094-A79F-4E72-8769-9F77456698AD}" destId="{229B91D5-4C13-4032-8767-607CE4660382}" srcOrd="0" destOrd="0" presId="urn:microsoft.com/office/officeart/2005/8/layout/hierarchy3"/>
    <dgm:cxn modelId="{32B47E8B-8F1F-47CC-9E71-E17C731676E8}" type="presOf" srcId="{88673D28-495E-4C28-ACD4-956E6751E63F}" destId="{51196874-E5A9-48DF-8B72-EA4DDEEE9725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5BBDDF26-4B18-4F75-903D-7628B255CBF9}" type="presParOf" srcId="{51196874-E5A9-48DF-8B72-EA4DDEEE9725}" destId="{BED9FC29-36EC-4820-B759-94CBF3090EE5}" srcOrd="0" destOrd="0" presId="urn:microsoft.com/office/officeart/2005/8/layout/hierarchy3"/>
    <dgm:cxn modelId="{C79D2602-7220-468B-8442-2EFD60C60BAA}" type="presParOf" srcId="{BED9FC29-36EC-4820-B759-94CBF3090EE5}" destId="{05E88AD9-8A69-44A4-A6AB-42A5ED5A2392}" srcOrd="0" destOrd="0" presId="urn:microsoft.com/office/officeart/2005/8/layout/hierarchy3"/>
    <dgm:cxn modelId="{E09F04BF-14CC-430F-966F-3939CF6DB4A4}" type="presParOf" srcId="{05E88AD9-8A69-44A4-A6AB-42A5ED5A2392}" destId="{229B91D5-4C13-4032-8767-607CE4660382}" srcOrd="0" destOrd="0" presId="urn:microsoft.com/office/officeart/2005/8/layout/hierarchy3"/>
    <dgm:cxn modelId="{05E09BBD-2735-4526-958D-3A35D590CDDB}" type="presParOf" srcId="{05E88AD9-8A69-44A4-A6AB-42A5ED5A2392}" destId="{5DDCB413-D548-4BB1-8148-CD72B6390FBD}" srcOrd="1" destOrd="0" presId="urn:microsoft.com/office/officeart/2005/8/layout/hierarchy3"/>
    <dgm:cxn modelId="{BF3F9996-309F-44D5-952A-554503C85381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673D28-495E-4C28-ACD4-956E6751E63F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C6A2094-A79F-4E72-8769-9F77456698AD}">
      <dgm:prSet phldrT="[Text]" custT="1"/>
      <dgm:spPr/>
      <dgm:t>
        <a:bodyPr/>
        <a:lstStyle/>
        <a:p>
          <a:r>
            <a:rPr lang="en-US" sz="2800" dirty="0" smtClean="0">
              <a:latin typeface="Comic Sans MS" pitchFamily="66" charset="0"/>
            </a:rPr>
            <a:t>STRUKTUR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800" dirty="0" smtClean="0">
              <a:latin typeface="Comic Sans MS" pitchFamily="66" charset="0"/>
            </a:rPr>
            <a:t>KELUARGA</a:t>
          </a:r>
          <a:endParaRPr lang="id-ID" sz="2800" dirty="0">
            <a:latin typeface="Comic Sans MS" pitchFamily="66" charset="0"/>
          </a:endParaRPr>
        </a:p>
      </dgm:t>
    </dgm:pt>
    <dgm:pt modelId="{92C11DF2-BAD4-4B2C-9CAA-8873479F559A}" type="parTrans" cxnId="{27D8430F-535F-47AD-B3CD-88910515BD83}">
      <dgm:prSet/>
      <dgm:spPr/>
      <dgm:t>
        <a:bodyPr/>
        <a:lstStyle/>
        <a:p>
          <a:endParaRPr lang="id-ID"/>
        </a:p>
      </dgm:t>
    </dgm:pt>
    <dgm:pt modelId="{6A2AF5AE-01AF-410D-B37B-575B0ACB9553}" type="sibTrans" cxnId="{27D8430F-535F-47AD-B3CD-88910515BD83}">
      <dgm:prSet/>
      <dgm:spPr/>
      <dgm:t>
        <a:bodyPr/>
        <a:lstStyle/>
        <a:p>
          <a:endParaRPr lang="id-ID"/>
        </a:p>
      </dgm:t>
    </dgm:pt>
    <dgm:pt modelId="{51196874-E5A9-48DF-8B72-EA4DDEEE9725}" type="pres">
      <dgm:prSet presAssocID="{88673D28-495E-4C28-ACD4-956E6751E6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ED9FC29-36EC-4820-B759-94CBF3090EE5}" type="pres">
      <dgm:prSet presAssocID="{9C6A2094-A79F-4E72-8769-9F77456698AD}" presName="root" presStyleCnt="0"/>
      <dgm:spPr/>
    </dgm:pt>
    <dgm:pt modelId="{05E88AD9-8A69-44A4-A6AB-42A5ED5A2392}" type="pres">
      <dgm:prSet presAssocID="{9C6A2094-A79F-4E72-8769-9F77456698AD}" presName="rootComposite" presStyleCnt="0"/>
      <dgm:spPr/>
    </dgm:pt>
    <dgm:pt modelId="{229B91D5-4C13-4032-8767-607CE4660382}" type="pres">
      <dgm:prSet presAssocID="{9C6A2094-A79F-4E72-8769-9F77456698AD}" presName="rootText" presStyleLbl="node1" presStyleIdx="0" presStyleCnt="1" custScaleY="23958" custLinFactNeighborX="-3907" custLinFactNeighborY="-55469"/>
      <dgm:spPr/>
      <dgm:t>
        <a:bodyPr/>
        <a:lstStyle/>
        <a:p>
          <a:endParaRPr lang="id-ID"/>
        </a:p>
      </dgm:t>
    </dgm:pt>
    <dgm:pt modelId="{5DDCB413-D548-4BB1-8148-CD72B6390FBD}" type="pres">
      <dgm:prSet presAssocID="{9C6A2094-A79F-4E72-8769-9F77456698AD}" presName="rootConnector" presStyleLbl="node1" presStyleIdx="0" presStyleCnt="1"/>
      <dgm:spPr/>
      <dgm:t>
        <a:bodyPr/>
        <a:lstStyle/>
        <a:p>
          <a:endParaRPr lang="id-ID"/>
        </a:p>
      </dgm:t>
    </dgm:pt>
    <dgm:pt modelId="{62F0E505-B56E-49DE-8CAF-38A11E6091FA}" type="pres">
      <dgm:prSet presAssocID="{9C6A2094-A79F-4E72-8769-9F77456698AD}" presName="childShape" presStyleCnt="0"/>
      <dgm:spPr/>
    </dgm:pt>
  </dgm:ptLst>
  <dgm:cxnLst>
    <dgm:cxn modelId="{909AF6FC-CA0A-4B51-9E22-333BCDB156F5}" type="presOf" srcId="{9C6A2094-A79F-4E72-8769-9F77456698AD}" destId="{5DDCB413-D548-4BB1-8148-CD72B6390FBD}" srcOrd="1" destOrd="0" presId="urn:microsoft.com/office/officeart/2005/8/layout/hierarchy3"/>
    <dgm:cxn modelId="{545179C4-5856-46C2-968D-C4F91A5B2413}" type="presOf" srcId="{9C6A2094-A79F-4E72-8769-9F77456698AD}" destId="{229B91D5-4C13-4032-8767-607CE4660382}" srcOrd="0" destOrd="0" presId="urn:microsoft.com/office/officeart/2005/8/layout/hierarchy3"/>
    <dgm:cxn modelId="{27D8430F-535F-47AD-B3CD-88910515BD83}" srcId="{88673D28-495E-4C28-ACD4-956E6751E63F}" destId="{9C6A2094-A79F-4E72-8769-9F77456698AD}" srcOrd="0" destOrd="0" parTransId="{92C11DF2-BAD4-4B2C-9CAA-8873479F559A}" sibTransId="{6A2AF5AE-01AF-410D-B37B-575B0ACB9553}"/>
    <dgm:cxn modelId="{68B8A63C-C366-426C-90E4-A24AF5D76956}" type="presOf" srcId="{88673D28-495E-4C28-ACD4-956E6751E63F}" destId="{51196874-E5A9-48DF-8B72-EA4DDEEE9725}" srcOrd="0" destOrd="0" presId="urn:microsoft.com/office/officeart/2005/8/layout/hierarchy3"/>
    <dgm:cxn modelId="{6212F083-70A6-406C-9C05-452E38232493}" type="presParOf" srcId="{51196874-E5A9-48DF-8B72-EA4DDEEE9725}" destId="{BED9FC29-36EC-4820-B759-94CBF3090EE5}" srcOrd="0" destOrd="0" presId="urn:microsoft.com/office/officeart/2005/8/layout/hierarchy3"/>
    <dgm:cxn modelId="{7DC002CF-42CE-48C7-A6F7-CC813253B1EC}" type="presParOf" srcId="{BED9FC29-36EC-4820-B759-94CBF3090EE5}" destId="{05E88AD9-8A69-44A4-A6AB-42A5ED5A2392}" srcOrd="0" destOrd="0" presId="urn:microsoft.com/office/officeart/2005/8/layout/hierarchy3"/>
    <dgm:cxn modelId="{8EA4B87E-229F-42BD-B4EC-E51013A96F96}" type="presParOf" srcId="{05E88AD9-8A69-44A4-A6AB-42A5ED5A2392}" destId="{229B91D5-4C13-4032-8767-607CE4660382}" srcOrd="0" destOrd="0" presId="urn:microsoft.com/office/officeart/2005/8/layout/hierarchy3"/>
    <dgm:cxn modelId="{A48D3886-B1A2-4146-963F-26DF18F5D162}" type="presParOf" srcId="{05E88AD9-8A69-44A4-A6AB-42A5ED5A2392}" destId="{5DDCB413-D548-4BB1-8148-CD72B6390FBD}" srcOrd="1" destOrd="0" presId="urn:microsoft.com/office/officeart/2005/8/layout/hierarchy3"/>
    <dgm:cxn modelId="{25AF7D65-054A-469E-AFAF-B51AE9424B0B}" type="presParOf" srcId="{BED9FC29-36EC-4820-B759-94CBF3090EE5}" destId="{62F0E505-B56E-49DE-8CAF-38A11E6091FA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351E83-07C0-40E7-A936-E261A622B4F6}" type="datetimeFigureOut">
              <a:rPr lang="id-ID" smtClean="0"/>
              <a:pPr/>
              <a:t>04/09/2015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0B0339-8336-4D49-85F2-30904A15BAC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3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85984" y="1071546"/>
            <a:ext cx="6172200" cy="271464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PERKEMBANGAN  PSIKOSOSIAL PADA ANAK USIA PERTENGAHAN</a:t>
            </a: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571604" y="357166"/>
          <a:ext cx="585791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2714620"/>
          <a:ext cx="72152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238"/>
              </a:tblGrid>
              <a:tr h="2214578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memahami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kita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perlu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melihat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lingkungan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merupakan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atmosfer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struktur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Sebagaimana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prediksi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teori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Bronfenbrenner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pengaruh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lapisan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terbesar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termasuk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pekerjaan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status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ekonomi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tren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bersifat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seperti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halnya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urbanisasi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perubahan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jumlah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anggota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perceraian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menikah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kembali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membentuk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lingkungan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selanjutnya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perkembangan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SUASANA/ATMOSFER KELUARGA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endParaRPr lang="id-ID" sz="2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14348" y="1857364"/>
            <a:ext cx="7358114" cy="3214710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internalisasi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emosional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misal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kecemasan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depresi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ekternalisasi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memunculkan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merespons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kesulitan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misal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agresi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pertikaian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permusuhan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4-Point Star 8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571612"/>
            <a:ext cx="8215370" cy="4071966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Isu-Isu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: Dari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Pengontrolan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Hingga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Kerja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terhadap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Aturan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Selama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anak-anak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kontrol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bertahap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beralih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Pertengahan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anak-anak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membawa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tahap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peralihan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Comic Sans MS" pitchFamily="66" charset="0"/>
              </a:rPr>
              <a:t>coregulation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bekerja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menjalankan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aturan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Tahap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transisi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berlatih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pengawas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berlatih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momen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demi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momen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peralihan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bekerja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menjalankan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aturan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memengaruhi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mengatasi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kedisiplinan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4-Point Star 6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142976" y="2357430"/>
            <a:ext cx="6715172" cy="2928958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Dampak-Dampak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Kebanyakan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studi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kesejahteraan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difokuskan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umumnya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semakin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puas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status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pekerjaannya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semakin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643050"/>
            <a:ext cx="8215370" cy="4071966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Dampak-Dampak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Dampak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tergantung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usia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kelamin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tempramen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kepribadian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bekerja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penuh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paruh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mengapa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bekerja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dukungan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pasangannya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kondisi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ekonomi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keluarga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jenis-jenis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diterima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sebelum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sesudah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sekolah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643050"/>
            <a:ext cx="8215370" cy="4071966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Dampak-Dampak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berpengaruh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anak-anaknya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bergantung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seberapa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energi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ibu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miliki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bersama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panutan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928802"/>
            <a:ext cx="8215370" cy="3786214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miskin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cenderung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masalh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kognitif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akademis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kurang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Analisis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Vonnie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McLoyd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(1990, 1998;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Mistry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Vandewater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Huston &amp;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Mcloyd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2002)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menelusuri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rute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memicu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timbulnya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distres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psikologis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dewasa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berdampak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bagaimana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mengasuh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akhirnya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masalah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akademis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428736"/>
            <a:ext cx="8215370" cy="4429156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hidup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cemas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depresi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mudah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tersinggung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serta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akhirnya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kurang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menunjukkan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kasih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sayang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responsif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menyangga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dampak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suasana</a:t>
            </a:r>
            <a:r>
              <a:rPr lang="en-US" sz="2800" dirty="0" smtClean="0">
                <a:latin typeface="Comic Sans MS" pitchFamily="66" charset="0"/>
              </a:rPr>
              <a:t>/</a:t>
            </a:r>
            <a:r>
              <a:rPr lang="en-US" sz="2800" dirty="0" err="1" smtClean="0">
                <a:latin typeface="Comic Sans MS" pitchFamily="66" charset="0"/>
              </a:rPr>
              <a:t>atmosfer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endParaRPr lang="id-ID" sz="2800" dirty="0">
              <a:latin typeface="Comic Sans MS" pitchFamily="66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7158" y="1428736"/>
            <a:ext cx="8215370" cy="4429156"/>
          </a:xfrm>
          <a:prstGeom prst="wedgeRoundRectCallout">
            <a:avLst/>
          </a:prstGeom>
          <a:solidFill>
            <a:srgbClr val="CEE3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Kemiskinan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Pengasuhan</a:t>
            </a: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mampu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mencari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dukungan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emosional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kerabat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lingkungan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perawatan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perawatan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sering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kali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mengasuh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4-Point Star 3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2643182"/>
          <a:ext cx="7500990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18573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cenderung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melakukan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terus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cerai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lahir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(S. L. Brown, 2004).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42910" y="785794"/>
          <a:ext cx="750099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blinds dir="vert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857364"/>
          <a:ext cx="750099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50059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Bercerai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185738" indent="-185738" algn="l">
                        <a:buFontTx/>
                        <a:buChar char="-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Meyesuaikan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perceraian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sangat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membuat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185738" indent="-185738" algn="l">
                        <a:buFontTx/>
                        <a:buChar char="-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asuh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kunjungan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pengasuhan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setelah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perceraian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asuh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hangat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dukungan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otoritatif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mengawasi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aktifitas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harapan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sesuai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usia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konflik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pengasuhan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berkurang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tetap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memelihara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dekat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keterlibatan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Ahrons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Tanner, 2003; Kelly &amp; Emery, 2003).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857364"/>
          <a:ext cx="750099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50059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Bercerai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185738" indent="-185738" algn="l">
                        <a:buFontTx/>
                        <a:buChar char="-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asuh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pengasuhan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kedua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keuntungan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bekerja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185738" indent="-185738" algn="l">
                        <a:buFontTx/>
                        <a:buChar char="-"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Efek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jangka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panjang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Bagaimanapun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berhubungan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perceraian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muncul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permukaan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begitu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memasuki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usia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dewasa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awal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mencoba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membentuk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intim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milik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(Amato, 2003;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Wallerstein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Lewis, &amp; Blakeslee, 2000).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928802"/>
          <a:ext cx="7858180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392909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merupakan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akibat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perceraian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perpisahan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menikah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kematian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tunggal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melakukan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semua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tetapi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cenderung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lancar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urusan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pendidikan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dibanding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kedua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(Amato, 2005).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928802"/>
          <a:ext cx="7858180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392909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menikah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cenderung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interaksi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sehari-hari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membaca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kemajuan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dibidang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akademis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stabil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berpartisipasi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dibanyak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kegiatan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ektrakurikuler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dibanding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Lugaila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2003).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melakukan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didukung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oleh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kebijakan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428868"/>
          <a:ext cx="750099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25717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Tanpa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cara-cara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menikah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cenderung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banyak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kekurangan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(Mather, 2010). 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berantakan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dibanding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menikah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428868"/>
          <a:ext cx="750099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25717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Tiri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Penyesuaian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baru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mungkin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situai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tekanan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Loyalitas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meninggal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mempengaruhi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pembentukan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ikatan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(Amato, 2005).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428868"/>
          <a:ext cx="750099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25717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Gay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Lesbian</a:t>
                      </a: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gay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lesbian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biasanya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positif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bedanya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dibesarkan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oleh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heteroseksual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akademis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(APA,2004; Chan,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Raboy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&amp; Patterson, 1998;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Gartrell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Deck,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Rodas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Peyser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Banks.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714488"/>
          <a:ext cx="821537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385765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Tinggal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Gay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Lesbian</a:t>
                      </a: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pasangan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lesbian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gay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begitu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juga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homoseksual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bingung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gender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daripad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heteroseksual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Anderssen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Amlie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Ytteroy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2002).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menghadapi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kontroversi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gay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lesbian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pernikahan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sipil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yang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menyangkut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kebijakan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keamanan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beberapa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negara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mempertimbangkan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pembuatan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undang-undang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tentang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sanksi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kedua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partner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jenis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kelamin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500306"/>
          <a:ext cx="7500990" cy="276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2763202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Studi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menyatakan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dugaan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resiko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terbuka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seperti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ketakutan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bahwa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ibu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biologis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tahu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tentang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mencoba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meminta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kembali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tersebut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Grotevant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McRoy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Elde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&amp;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Fravel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1994).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428868"/>
          <a:ext cx="750099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257176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membawa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tantangan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khusus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menyatukan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menjelaskan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tentang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mengembangkan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perasaan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sehat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bahkan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menemukan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berkomunikasi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biologisnya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28596" y="285728"/>
          <a:ext cx="771530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-Point Star 7">
            <a:hlinkClick r:id="rId7" action="ppaction://hlinksldjump"/>
          </p:cNvPr>
          <p:cNvSpPr/>
          <p:nvPr/>
        </p:nvSpPr>
        <p:spPr>
          <a:xfrm>
            <a:off x="8001024" y="5643578"/>
            <a:ext cx="785818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blinds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571612"/>
          <a:ext cx="785818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430149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Adopsi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Beberapa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perbedaan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signifikan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penyesuaian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antara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ditemukan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Haugaard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1998). 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diadopsi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sejak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infansy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kecenderungan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kecil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menghadapi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penyesuaian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(Sharma,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McGue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&amp; Benson, 1996b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i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Beberapa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permasalahan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muncul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mungkin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permukaan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pertengahan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sadar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perbedaan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bagaimana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pembentukan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Freeark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dkk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., 2005).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2857496"/>
          <a:ext cx="7500990" cy="3015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01561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Jumlah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saudara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jarak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kelahiran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urutan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kelahiran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gender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kali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menentukan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500042"/>
          <a:ext cx="60960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00990" cy="394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944306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Saudara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kandung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saling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memengaruhi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langsung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melalui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interaksi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tapi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juga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langsung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melalui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dampak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masing-masing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2000" b="0" i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Pengalaman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saudara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memengaruhi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harapan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perlakuan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saudara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muda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(Broody, 2004).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4-Point Star 3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4282" y="214290"/>
          <a:ext cx="8429684" cy="635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7-Point Star 4">
            <a:hlinkClick r:id="rId7" action="ppaction://hlinksldjump"/>
          </p:cNvPr>
          <p:cNvSpPr/>
          <p:nvPr/>
        </p:nvSpPr>
        <p:spPr>
          <a:xfrm>
            <a:off x="8001024" y="5643578"/>
            <a:ext cx="785818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dissolve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Dampak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Positif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Negatif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Hubungan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membuka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pandangan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baru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membebaskan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melakukan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penilaian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mandiri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belajar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bagaimana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menyesuaikan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lingkungan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menawarkan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keamanan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Namun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memperkuat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u="sng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prasangka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sikap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kurang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anggota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terutama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anggota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tertentu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merupakan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opini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mengenai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sangat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penting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pertengahan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menyukai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penyesuaian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remaja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diterima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oleh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mengembangkan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psikologisnya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putus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kenakalan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remaja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diukur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hasilnya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berbeda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Soiometrik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yaitu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bertanya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mana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paling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sukai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Studi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mengelompokkan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5 status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yaitu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populer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ditolak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diabaikan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kontroversian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rata-rata.</a:t>
                      </a:r>
                    </a:p>
                    <a:p>
                      <a:pPr algn="just"/>
                      <a:endParaRPr lang="en-US" sz="2000" b="0" i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Persepsi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diukur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menyanyakan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mana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paling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disukai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kelompok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sebayanya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US" sz="2000" b="0" i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Popularitas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sosiometrik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populer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kemampuan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kognitif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bagus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pencapaian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bagus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pemecahan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lain,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bekerja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setia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membukadiri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menyediakan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dukungan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i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Kemampuan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superior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tersebut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membuat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lain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merasa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nyaman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Cilessen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Mayeux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2004).</a:t>
                      </a:r>
                      <a:endParaRPr lang="en-US" sz="2000" b="0" i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Persahabatan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seperti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usia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jenis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kelamin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ketertarikan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Persahabatan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kuat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melibatkan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komitmen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saling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memberi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menerima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Persahabatan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mengenai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sehingga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memudahkan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Persahabatan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teman-teman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belajar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bekerja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kerja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sangatlah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penting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karena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penolakan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diusia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pertengahan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memberikan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efek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negatif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jangka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panjang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Konsep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persahabatan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bagaimana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bertindak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teman-temannya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berubah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sesuai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usia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mencerminkan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perkembangan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kognitif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2800" dirty="0" smtClean="0">
                <a:latin typeface="Comic Sans MS" pitchFamily="66" charset="0"/>
              </a:rPr>
              <a:t>PERKEMBANGAN DARI DIRI</a:t>
            </a:r>
            <a:r>
              <a:rPr lang="id-ID" sz="2800" dirty="0" smtClean="0">
                <a:latin typeface="Comic Sans MS" pitchFamily="66" charset="0"/>
              </a:rPr>
              <a:t/>
            </a:r>
            <a:br>
              <a:rPr lang="id-ID" sz="2800" dirty="0" smtClean="0">
                <a:latin typeface="Comic Sans MS" pitchFamily="66" charset="0"/>
              </a:rPr>
            </a:b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928662" y="2071678"/>
            <a:ext cx="6858048" cy="307183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PERKEMBANGAN KONSEP DIRI: SISTEM REPRESENTASI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representasi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neo-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Piagetian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tahap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ketiga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pengembangan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definisi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dikarakteristikkan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perluasan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keseimbangan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beragam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aspek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-Point Star 4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menurun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berubah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bentuknya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selama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awal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instrumental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dilakukan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mencapai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tujuan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–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tanda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periode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prasekolah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–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i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permusuhan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bertujuan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menyakiti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proporsional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meningkat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seringkali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verbal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daripada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fisik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endParaRPr lang="en-US" sz="2000" b="0" i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Tipe-Tipe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Pengolahan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Informasi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Bias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atribusi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bermusuhan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Kecenderungan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menganggap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mencoba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menyakiti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seseorang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bertindak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membalas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sebuah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pembelaan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Apakah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Media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Elektronik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Memicu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sikap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?</a:t>
                      </a: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menghabiskan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banyak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waktu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menonton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media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hiburan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melakukan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aktivitas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selain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tidur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Rata-rata,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menghabiskan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waktu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sekitar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4 jam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sehari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depan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televisi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komputer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bahkan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(C.A.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Andersson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dkk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., 2003)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Karena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waktu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dihabiskan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signifikan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oleh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lebih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banyak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media,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lihat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contoh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sumber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informasi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bagaimana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Korbannya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ditujukan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langsung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target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tertentu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;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korban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sengaja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secara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langsung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target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tertentu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korban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umumnya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lemah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mampu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mempertahankan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857364"/>
          <a:ext cx="7572428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86214">
                <a:tc>
                  <a:txBody>
                    <a:bodyPr/>
                    <a:lstStyle/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Korbannya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menjadi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proaktif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–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dilakukan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menunjukkan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dominasi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memperkuat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kekuatan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mengagumi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kemenangan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–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reaktif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,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merespons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serangan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nyata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dibayangkan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i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Penindasan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cyber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–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menerbitkan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komentar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negatif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memasang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foto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korban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situs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jejaring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(Berger, 2007).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4-Point Star 4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43042" y="1928802"/>
          <a:ext cx="6096000" cy="317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058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id-ID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8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omic Sans MS" pitchFamily="66" charset="0"/>
                        </a:rPr>
                        <a:t>Teknik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Penanganan</a:t>
                      </a:r>
                      <a:endParaRPr lang="id-ID" sz="2000" dirty="0"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8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omic Sans MS" pitchFamily="66" charset="0"/>
                        </a:rPr>
                        <a:t>Stres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Dan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Ketangguhan</a:t>
                      </a:r>
                      <a:endParaRPr lang="id-ID" sz="2000" dirty="0"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-Point Star 7">
            <a:hlinkClick r:id="rId7" action="ppaction://hlinksldjump"/>
          </p:cNvPr>
          <p:cNvSpPr/>
          <p:nvPr/>
        </p:nvSpPr>
        <p:spPr>
          <a:xfrm>
            <a:off x="8001024" y="5643578"/>
            <a:ext cx="785818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lus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1928802"/>
          <a:ext cx="685804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Tingkah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Laku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Mengganggu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Oppositional Defiant Disorder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(ODD)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Pola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menetap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hingga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pertengahan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ditandai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negat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sikap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bermusuhan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sikap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menentang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Tingkah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Conduct Disorder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Pola-pola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agresif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berulang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menetap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antisosial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melanggar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norma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hak-hak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1928802"/>
          <a:ext cx="685804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Ketakutan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realistis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bersekolah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mungkin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merupakan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berpisah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berpisah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Kondisi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melibatkan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berlebihan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jangka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panangg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disebabkan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perpisahan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rumah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kelekatan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1928802"/>
          <a:ext cx="685804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Ketakutan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berlebihan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menghindari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situasi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berfokus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sasaran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1928802"/>
          <a:ext cx="685804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Fobia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Lain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obsesif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i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kompulsif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(Obsessive Compulsive Disorder/ODD)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Kecemasan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muncul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karena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pengulangan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pikiran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merusak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gambaran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dorongan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kali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mengarah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pada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ritual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berulang-ulang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PERKEMBANGAN DARI DIRI</a:t>
            </a: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00034" y="1000108"/>
            <a:ext cx="7929618" cy="5643602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HARGA DIRI</a:t>
            </a:r>
          </a:p>
          <a:p>
            <a:pPr algn="ctr"/>
            <a:endParaRPr lang="en-US" b="1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  <a:latin typeface="Comic Sans MS" pitchFamily="66" charset="0"/>
              </a:rPr>
              <a:t>Industry Vs Inferiority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kerja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keras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lawan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rendah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psikososial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tahap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keempat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Erikson,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yakni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belajar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menghasilkan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keterampilan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dibutuhkan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menghadapi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rendah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Kebaikan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mengikuti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tingkat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Comic Sans MS" pitchFamily="66" charset="0"/>
              </a:rPr>
              <a:t>kompetensi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kemampuan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menguasai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keterampilan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menyelesaikan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tugas-tugas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tua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kuat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memengaruhi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keyakinan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kompetensinya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" name="4-Point Star 4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Masalah-masalah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Emosional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Terjadi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Depresi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suasana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hati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dikategorikan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geala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berkepanjangan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mengenai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perasaan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memiliki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ketidakmampuan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bersenang-senang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berkonsentrasi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sakit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pinggang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kegiatan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ekstrim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apatis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berguna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perubahan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fisik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pikiran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kematian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serta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bunuh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TEKNIK PENANGANAN</a:t>
                      </a:r>
                    </a:p>
                    <a:p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individual.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Perawatan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psikologis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yakni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melihat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bermasalah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demi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Perawatan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psikologis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yakni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melihat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seluruh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anggota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mengumpuulkan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menganalisa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bentuk-bentuk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keluarga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Teknik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Penanganan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Pendekatan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menggunakan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prinsip-prinsip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teori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belajar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mendorong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diinginkan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mengeliminsai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tidak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diinginkan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disebut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juga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modifikasi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perilaku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Pendekatan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mengizinkan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mengekspresikan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perasaan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bermasalah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tanpa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kata-kata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menggunakan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beragam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media.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Teknik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Penanganan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bermain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Pendekatan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menggunakan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permainan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membantu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mengatasi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kesukaran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akibat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obat-obatan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Penggunaan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obat-obatan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mengobati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gangguan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Ketangguhan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Kehidupan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Modern</a:t>
                      </a: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Psikolog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David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Elkind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menyebut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zaman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sekarang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sebagai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“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tergesa-gesa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”.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Tekanan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kehidupan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modern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memaksa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tumbuh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begitu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membuat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masa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mereka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terlalu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banyak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tekanan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Anak-anak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zaman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sekarang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diharapkan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berhasil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sekolah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bersaing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raga,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untuk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memenuhi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kebutuhan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emosi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orang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tua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00100" y="214290"/>
          <a:ext cx="7072362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928802"/>
          <a:ext cx="7572428" cy="338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389322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Ketangguhan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Menghadapi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: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Tangguh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endParaRPr lang="en-US" sz="2000" b="1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tangguh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adalah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menghadapi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kondisi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merugikan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tetap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berfungsi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baik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menghadapi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tantangan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ancaman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atau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bangkit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kembali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dari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peristiwa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traumatis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</a:p>
                    <a:p>
                      <a:pPr algn="just"/>
                      <a:endParaRPr lang="en-US" sz="2000" b="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Faktor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pelindung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Pengaruh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yang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dapat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mengurangi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awal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kecenderungan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memprediksi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hasil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positif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4-Point Star 5">
            <a:hlinkClick r:id="rId6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7150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PERKEMBANGAN DARI DIRI</a:t>
            </a: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14282" y="857232"/>
            <a:ext cx="8358246" cy="535785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PERKEMBANGAN EMOSIONAL DAN PERILAKU PROPORSIONAL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Di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pertengahan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sadar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dimilikinya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individu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lain.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merespons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distres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lain.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Di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usia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7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8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khusus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perasaan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malu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bangga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jelas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perbedaan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rasa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bersalah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malu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-Point Star 4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7150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PERKEMBANGAN DARI DIRI</a:t>
            </a: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14282" y="857232"/>
            <a:ext cx="8358246" cy="535785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PERKEMBANGAN EMOSIONAL DAN PERILAKU PROPORSIONAL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Di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pertengahan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anak-anak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mulai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menyadari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aturan-aturan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ekspresi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diterima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(Cole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dkk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., 2002).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Regulasi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melibatkan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usaha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penuh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sukarela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emosi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atensi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usaha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kontrol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rendah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mudah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marah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frustasi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ketika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diinterupsi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dicegah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melakukan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hal-hal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inginkan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-Point Star 4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7150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PERKEMBANGAN DARI DIRI</a:t>
            </a:r>
            <a:endParaRPr lang="id-ID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14282" y="857232"/>
            <a:ext cx="8358246" cy="535785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PERKEMBANGAN EMOSIONAL DAN PERILAKU PROPORSIONAL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berempati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berperilaku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prososial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pertengahan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Anak-anak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harga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tinggi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ingin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relawan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membantu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kurang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beruntung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dibandingkan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gilirannya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relawan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membantu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harga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Karafantis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&amp; Levy, 2004).</a:t>
            </a: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-Point Star 4">
            <a:hlinkClick r:id="rId2" action="ppaction://hlinksldjump"/>
          </p:cNvPr>
          <p:cNvSpPr/>
          <p:nvPr/>
        </p:nvSpPr>
        <p:spPr>
          <a:xfrm>
            <a:off x="8072462" y="5715016"/>
            <a:ext cx="714380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571604" y="357166"/>
          <a:ext cx="585791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7-Point Star 10">
            <a:hlinkClick r:id="rId7" action="ppaction://hlinksldjump"/>
          </p:cNvPr>
          <p:cNvSpPr/>
          <p:nvPr/>
        </p:nvSpPr>
        <p:spPr>
          <a:xfrm>
            <a:off x="8001024" y="5643578"/>
            <a:ext cx="785818" cy="71438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pull dir="u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6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92D050"/>
      </a:accent3>
      <a:accent4>
        <a:srgbClr val="F9B639"/>
      </a:accent4>
      <a:accent5>
        <a:srgbClr val="C00000"/>
      </a:accent5>
      <a:accent6>
        <a:srgbClr val="FA8D3D"/>
      </a:accent6>
      <a:hlink>
        <a:srgbClr val="E36305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2640</TotalTime>
  <Words>2816</Words>
  <Application>Microsoft Office PowerPoint</Application>
  <PresentationFormat>On-screen Show (4:3)</PresentationFormat>
  <Paragraphs>317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Oriel</vt:lpstr>
      <vt:lpstr>PERKEMBANGAN  PSIKOSOSIAL PADA ANAK USIA PERTENGAHAN</vt:lpstr>
      <vt:lpstr>Slide 2</vt:lpstr>
      <vt:lpstr>Slide 3</vt:lpstr>
      <vt:lpstr>PERKEMBANGAN DARI DIRI </vt:lpstr>
      <vt:lpstr>PERKEMBANGAN DARI DIRI</vt:lpstr>
      <vt:lpstr>PERKEMBANGAN DARI DIRI</vt:lpstr>
      <vt:lpstr>PERKEMBANGAN DARI DIRI</vt:lpstr>
      <vt:lpstr>PERKEMBANGAN DARI DIRI</vt:lpstr>
      <vt:lpstr>Slide 9</vt:lpstr>
      <vt:lpstr>Slide 10</vt:lpstr>
      <vt:lpstr>  SUASANA/ATMOSFER KELUARGA </vt:lpstr>
      <vt:lpstr>suasana/atmosfer keluarga</vt:lpstr>
      <vt:lpstr>suasana/atmosfer keluarga</vt:lpstr>
      <vt:lpstr>suasana/atmosfer keluarga</vt:lpstr>
      <vt:lpstr>suasana/atmosfer keluarga</vt:lpstr>
      <vt:lpstr>suasana/atmosfer keluarga</vt:lpstr>
      <vt:lpstr>suasana/atmosfer keluarga</vt:lpstr>
      <vt:lpstr>suasana/atmosfer keluarga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 PSIKOSOSIAL PADA ANAK USIA PERTENGAHAN</dc:title>
  <dc:creator>ACER</dc:creator>
  <cp:lastModifiedBy>ACER</cp:lastModifiedBy>
  <cp:revision>78</cp:revision>
  <dcterms:created xsi:type="dcterms:W3CDTF">2015-08-31T04:49:21Z</dcterms:created>
  <dcterms:modified xsi:type="dcterms:W3CDTF">2015-09-03T18:42:42Z</dcterms:modified>
</cp:coreProperties>
</file>