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81" r:id="rId4"/>
    <p:sldId id="282" r:id="rId5"/>
    <p:sldId id="283" r:id="rId6"/>
    <p:sldId id="284" r:id="rId7"/>
    <p:sldId id="285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9" r:id="rId18"/>
    <p:sldId id="296" r:id="rId19"/>
    <p:sldId id="297" r:id="rId20"/>
    <p:sldId id="298" r:id="rId21"/>
    <p:sldId id="300" r:id="rId22"/>
    <p:sldId id="302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325" r:id="rId36"/>
    <p:sldId id="317" r:id="rId37"/>
    <p:sldId id="323" r:id="rId38"/>
    <p:sldId id="319" r:id="rId39"/>
    <p:sldId id="324" r:id="rId40"/>
    <p:sldId id="320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97305D-8B50-437F-A67C-31E540E83C0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3EF05-7623-4160-A1A4-691B3F50A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97305D-8B50-437F-A67C-31E540E83C0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3EF05-7623-4160-A1A4-691B3F50A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97305D-8B50-437F-A67C-31E540E83C0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3EF05-7623-4160-A1A4-691B3F50A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97305D-8B50-437F-A67C-31E540E83C0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3EF05-7623-4160-A1A4-691B3F50A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97305D-8B50-437F-A67C-31E540E83C0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3EF05-7623-4160-A1A4-691B3F50A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97305D-8B50-437F-A67C-31E540E83C0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3EF05-7623-4160-A1A4-691B3F50A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97305D-8B50-437F-A67C-31E540E83C0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3EF05-7623-4160-A1A4-691B3F50A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97305D-8B50-437F-A67C-31E540E83C0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3EF05-7623-4160-A1A4-691B3F50A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97305D-8B50-437F-A67C-31E540E83C0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3EF05-7623-4160-A1A4-691B3F50A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97305D-8B50-437F-A67C-31E540E83C0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3EF05-7623-4160-A1A4-691B3F50A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97305D-8B50-437F-A67C-31E540E83C0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3EF05-7623-4160-A1A4-691B3F50A3E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097305D-8B50-437F-A67C-31E540E83C0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393EF05-7623-4160-A1A4-691B3F50A3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6629400" cy="3150834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Kelahiran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perkembangan</a:t>
            </a:r>
            <a:r>
              <a:rPr lang="en-US" sz="3000" dirty="0" smtClean="0"/>
              <a:t> </a:t>
            </a:r>
            <a:r>
              <a:rPr lang="en-US" sz="3000" dirty="0" err="1" smtClean="0"/>
              <a:t>fisik</a:t>
            </a:r>
            <a:r>
              <a:rPr lang="en-US" sz="3000" dirty="0" smtClean="0"/>
              <a:t> </a:t>
            </a:r>
            <a:r>
              <a:rPr lang="en-US" sz="3000" dirty="0" err="1" smtClean="0"/>
              <a:t>selama</a:t>
            </a:r>
            <a:r>
              <a:rPr lang="en-US" sz="3000" dirty="0" smtClean="0"/>
              <a:t> </a:t>
            </a:r>
            <a:r>
              <a:rPr lang="en-US" sz="3000" dirty="0" err="1" smtClean="0"/>
              <a:t>tiga</a:t>
            </a:r>
            <a:r>
              <a:rPr lang="en-US" sz="3000" dirty="0" smtClean="0"/>
              <a:t> </a:t>
            </a:r>
            <a:r>
              <a:rPr lang="en-US" sz="3000" dirty="0" err="1" smtClean="0"/>
              <a:t>tahun</a:t>
            </a:r>
            <a:r>
              <a:rPr lang="en-US" sz="3000" dirty="0" smtClean="0"/>
              <a:t> </a:t>
            </a:r>
            <a:r>
              <a:rPr lang="en-US" sz="3000" dirty="0" err="1" smtClean="0"/>
              <a:t>pertama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876800"/>
            <a:ext cx="7772400" cy="9144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2"/>
                </a:solidFill>
                <a:latin typeface="Cambria" pitchFamily="18" charset="0"/>
              </a:rPr>
              <a:t>Yulia</a:t>
            </a:r>
            <a:r>
              <a:rPr lang="en-US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Cambria" pitchFamily="18" charset="0"/>
              </a:rPr>
              <a:t>Ayriz</a:t>
            </a:r>
            <a:r>
              <a:rPr lang="en-US" b="1" dirty="0" smtClean="0">
                <a:solidFill>
                  <a:schemeClr val="tx2"/>
                </a:solidFill>
                <a:latin typeface="Cambria" pitchFamily="18" charset="0"/>
              </a:rPr>
              <a:t>, Ph. D.</a:t>
            </a:r>
          </a:p>
          <a:p>
            <a:r>
              <a:rPr lang="en-US" b="1" dirty="0" smtClean="0">
                <a:solidFill>
                  <a:schemeClr val="tx2"/>
                </a:solidFill>
                <a:latin typeface="Cambria" pitchFamily="18" charset="0"/>
              </a:rPr>
              <a:t>Dr. Rita </a:t>
            </a:r>
            <a:r>
              <a:rPr lang="en-US" b="1" dirty="0" err="1" smtClean="0">
                <a:solidFill>
                  <a:schemeClr val="tx2"/>
                </a:solidFill>
                <a:latin typeface="Cambria" pitchFamily="18" charset="0"/>
              </a:rPr>
              <a:t>Eka</a:t>
            </a:r>
            <a:r>
              <a:rPr lang="en-US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Cambria" pitchFamily="18" charset="0"/>
              </a:rPr>
              <a:t>izzaty</a:t>
            </a:r>
            <a:r>
              <a:rPr lang="en-US" b="1" dirty="0" smtClean="0">
                <a:solidFill>
                  <a:schemeClr val="tx2"/>
                </a:solidFill>
                <a:latin typeface="Cambria" pitchFamily="18" charset="0"/>
              </a:rPr>
              <a:t>, M. Si.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10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83880" cy="1051560"/>
          </a:xfrm>
        </p:spPr>
        <p:txBody>
          <a:bodyPr>
            <a:normAutofit/>
          </a:bodyPr>
          <a:lstStyle/>
          <a:p>
            <a:r>
              <a:rPr lang="en-US" sz="3000" b="0" dirty="0" err="1" smtClean="0">
                <a:solidFill>
                  <a:schemeClr val="tx1"/>
                </a:solidFill>
              </a:rPr>
              <a:t>Bayi</a:t>
            </a:r>
            <a:r>
              <a:rPr lang="en-US" sz="3000" b="0" dirty="0" smtClean="0">
                <a:solidFill>
                  <a:schemeClr val="tx1"/>
                </a:solidFill>
              </a:rPr>
              <a:t> yang </a:t>
            </a:r>
            <a:r>
              <a:rPr lang="en-US" sz="3000" b="0" dirty="0" err="1" smtClean="0">
                <a:solidFill>
                  <a:schemeClr val="tx1"/>
                </a:solidFill>
              </a:rPr>
              <a:t>Baru</a:t>
            </a:r>
            <a:r>
              <a:rPr lang="en-US" sz="3000" b="0" dirty="0" smtClean="0">
                <a:solidFill>
                  <a:schemeClr val="tx1"/>
                </a:solidFill>
              </a:rPr>
              <a:t> </a:t>
            </a:r>
            <a:r>
              <a:rPr lang="en-US" sz="3000" b="0" dirty="0" err="1" smtClean="0">
                <a:solidFill>
                  <a:schemeClr val="tx1"/>
                </a:solidFill>
              </a:rPr>
              <a:t>Lahir</a:t>
            </a:r>
            <a:endParaRPr lang="en-US" sz="30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64880" cy="4949952"/>
          </a:xfrm>
        </p:spPr>
        <p:txBody>
          <a:bodyPr>
            <a:normAutofit/>
          </a:bodyPr>
          <a:lstStyle/>
          <a:p>
            <a:r>
              <a:rPr lang="en-US" sz="2500" dirty="0" err="1" smtClean="0"/>
              <a:t>Periode</a:t>
            </a:r>
            <a:r>
              <a:rPr lang="en-US" sz="2500" dirty="0" smtClean="0"/>
              <a:t> </a:t>
            </a:r>
            <a:r>
              <a:rPr lang="en-US" sz="2500" dirty="0" err="1" smtClean="0"/>
              <a:t>neonatus</a:t>
            </a:r>
            <a:r>
              <a:rPr lang="en-US" sz="2500" dirty="0" smtClean="0"/>
              <a:t> </a:t>
            </a:r>
            <a:r>
              <a:rPr lang="en-US" sz="2500" dirty="0" err="1" smtClean="0"/>
              <a:t>adalah</a:t>
            </a:r>
            <a:r>
              <a:rPr lang="en-US" sz="2500" dirty="0" smtClean="0"/>
              <a:t> </a:t>
            </a:r>
            <a:r>
              <a:rPr lang="en-US" sz="2500" dirty="0" err="1" smtClean="0"/>
              <a:t>masa</a:t>
            </a:r>
            <a:r>
              <a:rPr lang="en-US" sz="2500" dirty="0" smtClean="0"/>
              <a:t> </a:t>
            </a:r>
            <a:r>
              <a:rPr lang="en-US" sz="2500" dirty="0" err="1" smtClean="0"/>
              <a:t>transisi</a:t>
            </a:r>
            <a:r>
              <a:rPr lang="en-US" sz="2500" dirty="0" smtClean="0"/>
              <a:t> 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kandungan</a:t>
            </a:r>
            <a:r>
              <a:rPr lang="en-US" sz="2500" dirty="0" smtClean="0"/>
              <a:t> </a:t>
            </a:r>
            <a:r>
              <a:rPr lang="en-US" sz="2500" dirty="0" err="1" smtClean="0"/>
              <a:t>ke</a:t>
            </a:r>
            <a:r>
              <a:rPr lang="en-US" sz="2500" dirty="0" smtClean="0"/>
              <a:t> </a:t>
            </a:r>
            <a:r>
              <a:rPr lang="en-US" sz="2500" dirty="0" err="1" smtClean="0"/>
              <a:t>kehidupan</a:t>
            </a:r>
            <a:r>
              <a:rPr lang="en-US" sz="2500" dirty="0" smtClean="0"/>
              <a:t> </a:t>
            </a:r>
            <a:r>
              <a:rPr lang="en-US" sz="2500" dirty="0"/>
              <a:t>di </a:t>
            </a:r>
            <a:r>
              <a:rPr lang="en-US" sz="2500" dirty="0" err="1"/>
              <a:t>luar</a:t>
            </a:r>
            <a:r>
              <a:rPr lang="en-US" sz="2500" dirty="0"/>
              <a:t> </a:t>
            </a:r>
            <a:r>
              <a:rPr lang="en-US" sz="2500" dirty="0" err="1" smtClean="0"/>
              <a:t>kandungan</a:t>
            </a:r>
            <a:r>
              <a:rPr lang="en-US" sz="2500" dirty="0" smtClean="0"/>
              <a:t>.</a:t>
            </a:r>
          </a:p>
          <a:p>
            <a:r>
              <a:rPr lang="en-US" sz="2500" dirty="0" smtClean="0"/>
              <a:t>Rata-rata </a:t>
            </a:r>
            <a:r>
              <a:rPr lang="en-US" sz="2500" dirty="0" err="1" smtClean="0"/>
              <a:t>bayi</a:t>
            </a:r>
            <a:r>
              <a:rPr lang="en-US" sz="2500" dirty="0" smtClean="0"/>
              <a:t> yang </a:t>
            </a:r>
            <a:r>
              <a:rPr lang="en-US" sz="2500" dirty="0" err="1" smtClean="0"/>
              <a:t>baru</a:t>
            </a:r>
            <a:r>
              <a:rPr lang="en-US" sz="2500" dirty="0" smtClean="0"/>
              <a:t> </a:t>
            </a:r>
            <a:r>
              <a:rPr lang="en-US" sz="2500" dirty="0" err="1" smtClean="0"/>
              <a:t>lahir</a:t>
            </a:r>
            <a:r>
              <a:rPr lang="en-US" sz="2500" dirty="0" smtClean="0"/>
              <a:t> di AS </a:t>
            </a:r>
            <a:r>
              <a:rPr lang="en-US" sz="2500" dirty="0" err="1" smtClean="0"/>
              <a:t>memiliki</a:t>
            </a:r>
            <a:r>
              <a:rPr lang="en-US" sz="2500" dirty="0" smtClean="0"/>
              <a:t> </a:t>
            </a:r>
            <a:r>
              <a:rPr lang="en-US" sz="2500" dirty="0" err="1" smtClean="0"/>
              <a:t>panjang</a:t>
            </a:r>
            <a:r>
              <a:rPr lang="en-US" sz="2500" dirty="0" smtClean="0"/>
              <a:t> 20 </a:t>
            </a:r>
            <a:r>
              <a:rPr lang="en-US" sz="2500" dirty="0" err="1" smtClean="0"/>
              <a:t>inchidan</a:t>
            </a:r>
            <a:r>
              <a:rPr lang="en-US" sz="2500" dirty="0" smtClean="0"/>
              <a:t> </a:t>
            </a:r>
            <a:r>
              <a:rPr lang="en-US" sz="2500" dirty="0" err="1" smtClean="0"/>
              <a:t>berat</a:t>
            </a:r>
            <a:r>
              <a:rPr lang="en-US" sz="2500" dirty="0" smtClean="0"/>
              <a:t> 7,5 </a:t>
            </a:r>
            <a:r>
              <a:rPr lang="en-US" sz="2500" dirty="0" err="1" smtClean="0"/>
              <a:t>pon</a:t>
            </a:r>
            <a:r>
              <a:rPr lang="en-US" sz="2500" dirty="0" smtClean="0"/>
              <a:t>. </a:t>
            </a:r>
            <a:r>
              <a:rPr lang="en-US" sz="2500" dirty="0" err="1" smtClean="0"/>
              <a:t>Namun</a:t>
            </a:r>
            <a:r>
              <a:rPr lang="en-US" sz="2500" dirty="0" smtClean="0"/>
              <a:t> rata-rata 95% </a:t>
            </a:r>
            <a:r>
              <a:rPr lang="en-US" sz="2500" dirty="0" err="1" smtClean="0"/>
              <a:t>bayi</a:t>
            </a:r>
            <a:r>
              <a:rPr lang="en-US" sz="2500" dirty="0" smtClean="0"/>
              <a:t> </a:t>
            </a:r>
            <a:r>
              <a:rPr lang="en-US" sz="2500" dirty="0" err="1" smtClean="0"/>
              <a:t>lahir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</a:t>
            </a:r>
            <a:r>
              <a:rPr lang="en-US" sz="2500" dirty="0" err="1" smtClean="0"/>
              <a:t>berat</a:t>
            </a:r>
            <a:r>
              <a:rPr lang="en-US" sz="2500" dirty="0" smtClean="0"/>
              <a:t> 5,5-10 </a:t>
            </a:r>
            <a:r>
              <a:rPr lang="en-US" sz="2500" dirty="0" err="1" smtClean="0"/>
              <a:t>pon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</a:t>
            </a:r>
            <a:r>
              <a:rPr lang="en-US" sz="2500" dirty="0" err="1" smtClean="0"/>
              <a:t>panjang</a:t>
            </a:r>
            <a:r>
              <a:rPr lang="en-US" sz="2500" dirty="0" smtClean="0"/>
              <a:t> 18-22 </a:t>
            </a:r>
            <a:r>
              <a:rPr lang="en-US" sz="2500" dirty="0" err="1" smtClean="0"/>
              <a:t>inchi</a:t>
            </a:r>
            <a:r>
              <a:rPr lang="en-US" sz="2500" dirty="0" smtClean="0"/>
              <a:t>. </a:t>
            </a:r>
          </a:p>
          <a:p>
            <a:r>
              <a:rPr lang="en-US" sz="2500" dirty="0" err="1" smtClean="0"/>
              <a:t>Bayi</a:t>
            </a:r>
            <a:r>
              <a:rPr lang="en-US" sz="2500" dirty="0" smtClean="0"/>
              <a:t> yang </a:t>
            </a:r>
            <a:r>
              <a:rPr lang="en-US" sz="2500" dirty="0" err="1" smtClean="0"/>
              <a:t>baru</a:t>
            </a:r>
            <a:r>
              <a:rPr lang="en-US" sz="2500" dirty="0" smtClean="0"/>
              <a:t> </a:t>
            </a:r>
            <a:r>
              <a:rPr lang="en-US" sz="2500" dirty="0" err="1" smtClean="0"/>
              <a:t>lahir</a:t>
            </a:r>
            <a:r>
              <a:rPr lang="en-US" sz="2500" dirty="0" smtClean="0"/>
              <a:t> </a:t>
            </a:r>
            <a:r>
              <a:rPr lang="en-US" sz="2500" dirty="0" err="1" smtClean="0"/>
              <a:t>memiliki</a:t>
            </a:r>
            <a:r>
              <a:rPr lang="en-US" sz="2500" dirty="0" smtClean="0"/>
              <a:t> </a:t>
            </a:r>
            <a:r>
              <a:rPr lang="en-US" sz="2500" dirty="0" err="1" smtClean="0"/>
              <a:t>kepala</a:t>
            </a:r>
            <a:r>
              <a:rPr lang="en-US" sz="2500" dirty="0" smtClean="0"/>
              <a:t> yang </a:t>
            </a:r>
            <a:r>
              <a:rPr lang="en-US" sz="2500" dirty="0" err="1" smtClean="0"/>
              <a:t>besar</a:t>
            </a:r>
            <a:r>
              <a:rPr lang="en-US" sz="2500" dirty="0" smtClean="0"/>
              <a:t> (</a:t>
            </a:r>
            <a:r>
              <a:rPr lang="en-US" sz="2500" dirty="0" err="1" smtClean="0"/>
              <a:t>seperempat</a:t>
            </a:r>
            <a:r>
              <a:rPr lang="en-US" sz="2500" dirty="0" smtClean="0"/>
              <a:t> 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panjang</a:t>
            </a:r>
            <a:r>
              <a:rPr lang="en-US" sz="2500" dirty="0" smtClean="0"/>
              <a:t> </a:t>
            </a:r>
            <a:r>
              <a:rPr lang="en-US" sz="2500" dirty="0" err="1" smtClean="0"/>
              <a:t>tubuhnya</a:t>
            </a:r>
            <a:r>
              <a:rPr lang="en-US" sz="2500" dirty="0" smtClean="0"/>
              <a:t>), </a:t>
            </a:r>
            <a:r>
              <a:rPr lang="en-US" sz="2500" dirty="0" err="1" smtClean="0"/>
              <a:t>dagunya</a:t>
            </a:r>
            <a:r>
              <a:rPr lang="en-US" sz="2500" dirty="0" smtClean="0"/>
              <a:t> </a:t>
            </a:r>
            <a:r>
              <a:rPr lang="en-US" sz="2500" dirty="0" err="1" smtClean="0"/>
              <a:t>menipis</a:t>
            </a:r>
            <a:r>
              <a:rPr lang="en-US" sz="2500" dirty="0" smtClean="0"/>
              <a:t>, </a:t>
            </a:r>
            <a:r>
              <a:rPr lang="en-US" sz="2500" dirty="0" err="1" smtClean="0"/>
              <a:t>lapisan</a:t>
            </a:r>
            <a:r>
              <a:rPr lang="en-US" sz="2500" dirty="0" smtClean="0"/>
              <a:t> </a:t>
            </a:r>
            <a:r>
              <a:rPr lang="en-US" sz="2500" dirty="0" err="1" smtClean="0"/>
              <a:t>kulit</a:t>
            </a:r>
            <a:r>
              <a:rPr lang="en-US" sz="2500" dirty="0" smtClean="0"/>
              <a:t> </a:t>
            </a:r>
            <a:r>
              <a:rPr lang="en-US" sz="2500" dirty="0" err="1" smtClean="0"/>
              <a:t>merah</a:t>
            </a:r>
            <a:r>
              <a:rPr lang="en-US" sz="2500" dirty="0" smtClean="0"/>
              <a:t> </a:t>
            </a:r>
            <a:r>
              <a:rPr lang="en-US" sz="2500" dirty="0" err="1" smtClean="0"/>
              <a:t>muda</a:t>
            </a:r>
            <a:r>
              <a:rPr lang="en-US" sz="2500" dirty="0"/>
              <a:t> </a:t>
            </a:r>
            <a:r>
              <a:rPr lang="en-US" sz="2500" dirty="0" err="1" smtClean="0"/>
              <a:t>karena</a:t>
            </a:r>
            <a:r>
              <a:rPr lang="en-US" sz="2500" dirty="0" smtClean="0"/>
              <a:t> </a:t>
            </a:r>
            <a:r>
              <a:rPr lang="en-US" sz="2500" dirty="0" err="1" smtClean="0"/>
              <a:t>sangat</a:t>
            </a:r>
            <a:r>
              <a:rPr lang="en-US" sz="2500" dirty="0" smtClean="0"/>
              <a:t> tipis.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81129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564880" cy="6172200"/>
          </a:xfrm>
        </p:spPr>
        <p:txBody>
          <a:bodyPr>
            <a:normAutofit/>
          </a:bodyPr>
          <a:lstStyle/>
          <a:p>
            <a:endParaRPr lang="en-US" sz="2500" dirty="0" smtClean="0"/>
          </a:p>
          <a:p>
            <a:pPr marL="0" indent="0">
              <a:buNone/>
            </a:pPr>
            <a:r>
              <a:rPr lang="en-US" sz="2500" b="1" dirty="0" err="1" smtClean="0"/>
              <a:t>Sistem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Tubuh</a:t>
            </a:r>
            <a:endParaRPr lang="en-US" sz="2500" b="1" dirty="0" smtClean="0"/>
          </a:p>
          <a:p>
            <a:pPr marL="0" indent="0">
              <a:buNone/>
            </a:pPr>
            <a:endParaRPr lang="en-US" sz="2500" b="1" dirty="0" smtClean="0"/>
          </a:p>
          <a:p>
            <a:r>
              <a:rPr lang="en-US" sz="2500" dirty="0" err="1" smtClean="0"/>
              <a:t>Saat</a:t>
            </a:r>
            <a:r>
              <a:rPr lang="en-US" sz="2500" dirty="0" smtClean="0"/>
              <a:t> </a:t>
            </a:r>
            <a:r>
              <a:rPr lang="en-US" sz="2500" dirty="0" err="1"/>
              <a:t>lahir</a:t>
            </a:r>
            <a:r>
              <a:rPr lang="en-US" sz="2500" dirty="0"/>
              <a:t>, </a:t>
            </a:r>
            <a:r>
              <a:rPr lang="en-US" sz="2500" dirty="0" err="1"/>
              <a:t>peredaran</a:t>
            </a:r>
            <a:r>
              <a:rPr lang="en-US" sz="2500" dirty="0"/>
              <a:t> </a:t>
            </a:r>
            <a:r>
              <a:rPr lang="en-US" sz="2500" dirty="0" err="1"/>
              <a:t>darah</a:t>
            </a:r>
            <a:r>
              <a:rPr lang="en-US" sz="2500" dirty="0"/>
              <a:t>, </a:t>
            </a:r>
            <a:r>
              <a:rPr lang="en-US" sz="2500" dirty="0" err="1"/>
              <a:t>pernapasan</a:t>
            </a:r>
            <a:r>
              <a:rPr lang="en-US" sz="2500" dirty="0"/>
              <a:t>, </a:t>
            </a:r>
            <a:r>
              <a:rPr lang="en-US" sz="2500" dirty="0" err="1"/>
              <a:t>pencernaan</a:t>
            </a:r>
            <a:r>
              <a:rPr lang="en-US" sz="2500" dirty="0"/>
              <a:t>, </a:t>
            </a:r>
            <a:r>
              <a:rPr lang="en-US" sz="2500" dirty="0" err="1"/>
              <a:t>pembuangan</a:t>
            </a:r>
            <a:r>
              <a:rPr lang="en-US" sz="2500" dirty="0"/>
              <a:t>,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sistem</a:t>
            </a:r>
            <a:r>
              <a:rPr lang="en-US" sz="2500" dirty="0"/>
              <a:t> </a:t>
            </a:r>
            <a:r>
              <a:rPr lang="en-US" sz="2500" dirty="0" err="1"/>
              <a:t>regulasi</a:t>
            </a:r>
            <a:r>
              <a:rPr lang="en-US" sz="2500" dirty="0"/>
              <a:t> </a:t>
            </a:r>
            <a:r>
              <a:rPr lang="en-US" sz="2500" dirty="0" err="1"/>
              <a:t>suhu</a:t>
            </a:r>
            <a:r>
              <a:rPr lang="en-US" sz="2500" dirty="0"/>
              <a:t> </a:t>
            </a:r>
            <a:r>
              <a:rPr lang="en-US" sz="2500" dirty="0" err="1"/>
              <a:t>bayi</a:t>
            </a:r>
            <a:r>
              <a:rPr lang="en-US" sz="2500" dirty="0"/>
              <a:t> </a:t>
            </a:r>
            <a:r>
              <a:rPr lang="en-US" sz="2500" dirty="0" err="1"/>
              <a:t>menjadi</a:t>
            </a:r>
            <a:r>
              <a:rPr lang="en-US" sz="2500" dirty="0"/>
              <a:t> </a:t>
            </a:r>
            <a:r>
              <a:rPr lang="en-US" sz="2500" dirty="0" err="1"/>
              <a:t>terpisah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</a:t>
            </a:r>
            <a:r>
              <a:rPr lang="en-US" sz="2500" dirty="0" err="1"/>
              <a:t>ibu</a:t>
            </a:r>
            <a:r>
              <a:rPr lang="en-US" sz="2500" dirty="0"/>
              <a:t>. </a:t>
            </a:r>
            <a:r>
              <a:rPr lang="en-US" sz="2500" dirty="0" err="1"/>
              <a:t>Jika</a:t>
            </a:r>
            <a:r>
              <a:rPr lang="en-US" sz="2500" dirty="0"/>
              <a:t> </a:t>
            </a:r>
            <a:r>
              <a:rPr lang="en-US" sz="2500" dirty="0" err="1"/>
              <a:t>bayi</a:t>
            </a:r>
            <a:r>
              <a:rPr lang="en-US" sz="2500" dirty="0"/>
              <a:t> yang </a:t>
            </a:r>
            <a:r>
              <a:rPr lang="en-US" sz="2500" dirty="0" err="1"/>
              <a:t>baru</a:t>
            </a:r>
            <a:r>
              <a:rPr lang="en-US" sz="2500" dirty="0"/>
              <a:t> </a:t>
            </a:r>
            <a:r>
              <a:rPr lang="en-US" sz="2500" dirty="0" err="1"/>
              <a:t>lahir</a:t>
            </a:r>
            <a:r>
              <a:rPr lang="en-US" sz="2500" dirty="0"/>
              <a:t> </a:t>
            </a:r>
            <a:r>
              <a:rPr lang="en-US" sz="2500" dirty="0" err="1"/>
              <a:t>tidak</a:t>
            </a:r>
            <a:r>
              <a:rPr lang="en-US" sz="2500" dirty="0"/>
              <a:t> </a:t>
            </a:r>
            <a:r>
              <a:rPr lang="en-US" sz="2500" dirty="0" err="1"/>
              <a:t>dapat</a:t>
            </a:r>
            <a:r>
              <a:rPr lang="en-US" sz="2500" dirty="0"/>
              <a:t> </a:t>
            </a:r>
            <a:r>
              <a:rPr lang="en-US" sz="2500" dirty="0" err="1"/>
              <a:t>bernapas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5 </a:t>
            </a:r>
            <a:r>
              <a:rPr lang="en-US" sz="2500" dirty="0" err="1"/>
              <a:t>menit</a:t>
            </a:r>
            <a:r>
              <a:rPr lang="en-US" sz="2500" dirty="0"/>
              <a:t>, </a:t>
            </a:r>
            <a:r>
              <a:rPr lang="en-US" sz="2500" dirty="0" err="1"/>
              <a:t>cedera</a:t>
            </a:r>
            <a:r>
              <a:rPr lang="en-US" sz="2500" dirty="0"/>
              <a:t> </a:t>
            </a:r>
            <a:r>
              <a:rPr lang="en-US" sz="2500" dirty="0" err="1"/>
              <a:t>otak</a:t>
            </a:r>
            <a:r>
              <a:rPr lang="en-US" sz="2500" dirty="0"/>
              <a:t> </a:t>
            </a:r>
            <a:r>
              <a:rPr lang="en-US" sz="2500" dirty="0" err="1"/>
              <a:t>dapat</a:t>
            </a:r>
            <a:r>
              <a:rPr lang="en-US" sz="2500" dirty="0"/>
              <a:t> </a:t>
            </a:r>
            <a:r>
              <a:rPr lang="en-US" sz="2500" dirty="0" err="1"/>
              <a:t>terjadi</a:t>
            </a:r>
            <a:r>
              <a:rPr lang="en-US" sz="2500" dirty="0" smtClean="0"/>
              <a:t>.</a:t>
            </a:r>
          </a:p>
          <a:p>
            <a:r>
              <a:rPr lang="en-US" sz="2500" b="1" dirty="0" err="1" smtClean="0"/>
              <a:t>Anoksia</a:t>
            </a:r>
            <a:r>
              <a:rPr lang="en-US" sz="2500" dirty="0" smtClean="0"/>
              <a:t> </a:t>
            </a:r>
            <a:r>
              <a:rPr lang="en-US" sz="2500" dirty="0" smtClean="0">
                <a:sym typeface="Wingdings" pitchFamily="2" charset="2"/>
              </a:rPr>
              <a:t></a:t>
            </a:r>
            <a:r>
              <a:rPr lang="en-US" sz="2500" dirty="0" err="1" smtClean="0"/>
              <a:t>kekurangan</a:t>
            </a:r>
            <a:r>
              <a:rPr lang="en-US" sz="2500" dirty="0" smtClean="0"/>
              <a:t> </a:t>
            </a:r>
            <a:r>
              <a:rPr lang="en-US" sz="2500" dirty="0" err="1" smtClean="0"/>
              <a:t>oksigen</a:t>
            </a:r>
            <a:r>
              <a:rPr lang="en-US" sz="2500" dirty="0" smtClean="0"/>
              <a:t> yang </a:t>
            </a:r>
            <a:r>
              <a:rPr lang="en-US" sz="2500" dirty="0" err="1" smtClean="0"/>
              <a:t>bisa</a:t>
            </a:r>
            <a:r>
              <a:rPr lang="en-US" sz="2500" dirty="0" smtClean="0"/>
              <a:t> </a:t>
            </a:r>
            <a:r>
              <a:rPr lang="en-US" sz="2500" dirty="0" err="1" smtClean="0"/>
              <a:t>menyebabkan</a:t>
            </a:r>
            <a:r>
              <a:rPr lang="en-US" sz="2500" dirty="0" smtClean="0"/>
              <a:t> </a:t>
            </a:r>
            <a:r>
              <a:rPr lang="en-US" sz="2500" dirty="0" err="1" smtClean="0"/>
              <a:t>kerusakan</a:t>
            </a:r>
            <a:r>
              <a:rPr lang="en-US" sz="2500" dirty="0" smtClean="0"/>
              <a:t> </a:t>
            </a:r>
            <a:r>
              <a:rPr lang="en-US" sz="2500" dirty="0" err="1" smtClean="0"/>
              <a:t>otak</a:t>
            </a:r>
            <a:r>
              <a:rPr lang="en-US" sz="2500" dirty="0" smtClean="0"/>
              <a:t>.</a:t>
            </a:r>
            <a:endParaRPr lang="en-US" sz="2500" dirty="0"/>
          </a:p>
          <a:p>
            <a:r>
              <a:rPr lang="en-US" sz="2500" dirty="0" err="1" smtClean="0"/>
              <a:t>Bayi</a:t>
            </a:r>
            <a:r>
              <a:rPr lang="en-US" sz="2500" dirty="0" smtClean="0"/>
              <a:t> yang </a:t>
            </a:r>
            <a:r>
              <a:rPr lang="en-US" sz="2500" dirty="0" err="1" smtClean="0"/>
              <a:t>baru</a:t>
            </a:r>
            <a:r>
              <a:rPr lang="en-US" sz="2500" dirty="0" smtClean="0"/>
              <a:t> </a:t>
            </a:r>
            <a:r>
              <a:rPr lang="en-US" sz="2500" dirty="0" err="1" smtClean="0"/>
              <a:t>lahir</a:t>
            </a:r>
            <a:r>
              <a:rPr lang="en-US" sz="2500" dirty="0" smtClean="0"/>
              <a:t> </a:t>
            </a:r>
            <a:r>
              <a:rPr lang="en-US" sz="2500" dirty="0" err="1" smtClean="0"/>
              <a:t>memiliki</a:t>
            </a:r>
            <a:r>
              <a:rPr lang="en-US" sz="2500" dirty="0" smtClean="0"/>
              <a:t> </a:t>
            </a:r>
            <a:r>
              <a:rPr lang="en-US" sz="2500" dirty="0" err="1" smtClean="0"/>
              <a:t>refleks</a:t>
            </a:r>
            <a:r>
              <a:rPr lang="en-US" sz="2500" dirty="0" smtClean="0"/>
              <a:t> </a:t>
            </a:r>
            <a:r>
              <a:rPr lang="en-US" sz="2500" dirty="0" err="1" smtClean="0"/>
              <a:t>mengisap</a:t>
            </a:r>
            <a:r>
              <a:rPr lang="en-US" sz="2500" dirty="0" smtClean="0"/>
              <a:t>  yang </a:t>
            </a:r>
            <a:r>
              <a:rPr lang="en-US" sz="2500" dirty="0" err="1" smtClean="0"/>
              <a:t>kuat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mengeluarkan</a:t>
            </a:r>
            <a:r>
              <a:rPr lang="en-US" sz="2500" dirty="0" smtClean="0"/>
              <a:t> </a:t>
            </a:r>
            <a:r>
              <a:rPr lang="en-US" sz="2500" dirty="0" err="1" smtClean="0"/>
              <a:t>mekonium</a:t>
            </a:r>
            <a:r>
              <a:rPr lang="en-US" sz="2500" dirty="0" smtClean="0"/>
              <a:t> 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usus</a:t>
            </a:r>
            <a:r>
              <a:rPr lang="en-US" sz="2500" dirty="0" smtClean="0"/>
              <a:t>. </a:t>
            </a:r>
            <a:r>
              <a:rPr lang="en-US" sz="2500" dirty="0" err="1" smtClean="0"/>
              <a:t>Mereka</a:t>
            </a:r>
            <a:r>
              <a:rPr lang="en-US" sz="2500" dirty="0" smtClean="0"/>
              <a:t> </a:t>
            </a:r>
            <a:r>
              <a:rPr lang="en-US" sz="2500" dirty="0" err="1" smtClean="0"/>
              <a:t>umumnya</a:t>
            </a:r>
            <a:r>
              <a:rPr lang="en-US" sz="2500" dirty="0" smtClean="0"/>
              <a:t> </a:t>
            </a:r>
            <a:r>
              <a:rPr lang="en-US" sz="2500" dirty="0" err="1" smtClean="0"/>
              <a:t>sakit</a:t>
            </a:r>
            <a:r>
              <a:rPr lang="en-US" sz="2500" dirty="0" smtClean="0"/>
              <a:t> </a:t>
            </a:r>
            <a:r>
              <a:rPr lang="en-US" sz="2500" dirty="0" err="1" smtClean="0"/>
              <a:t>kuning</a:t>
            </a:r>
            <a:r>
              <a:rPr lang="en-US" sz="2500" dirty="0" smtClean="0"/>
              <a:t> </a:t>
            </a:r>
            <a:r>
              <a:rPr lang="en-US" sz="2500" dirty="0" err="1" smtClean="0"/>
              <a:t>karena</a:t>
            </a:r>
            <a:r>
              <a:rPr lang="en-US" sz="2500" dirty="0" smtClean="0"/>
              <a:t> </a:t>
            </a:r>
            <a:r>
              <a:rPr lang="en-US" sz="2500" dirty="0" err="1" smtClean="0"/>
              <a:t>ketidakmatangan</a:t>
            </a:r>
            <a:r>
              <a:rPr lang="en-US" sz="2500" dirty="0" smtClean="0"/>
              <a:t> </a:t>
            </a:r>
            <a:r>
              <a:rPr lang="en-US" sz="2500" dirty="0" err="1" smtClean="0"/>
              <a:t>hati</a:t>
            </a:r>
            <a:r>
              <a:rPr lang="en-US" sz="2500" dirty="0" smtClean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24965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83880" cy="1051560"/>
          </a:xfrm>
        </p:spPr>
        <p:txBody>
          <a:bodyPr>
            <a:normAutofit/>
          </a:bodyPr>
          <a:lstStyle/>
          <a:p>
            <a:r>
              <a:rPr lang="en-US" sz="3000" b="0" dirty="0" err="1" smtClean="0">
                <a:solidFill>
                  <a:schemeClr val="tx1"/>
                </a:solidFill>
              </a:rPr>
              <a:t>Penilaian</a:t>
            </a:r>
            <a:r>
              <a:rPr lang="en-US" sz="3000" b="0" dirty="0" smtClean="0">
                <a:solidFill>
                  <a:schemeClr val="tx1"/>
                </a:solidFill>
              </a:rPr>
              <a:t> </a:t>
            </a:r>
            <a:r>
              <a:rPr lang="en-US" sz="3000" b="0" dirty="0" err="1" smtClean="0">
                <a:solidFill>
                  <a:schemeClr val="tx1"/>
                </a:solidFill>
              </a:rPr>
              <a:t>Medis</a:t>
            </a:r>
            <a:r>
              <a:rPr lang="en-US" sz="3000" b="0" dirty="0" smtClean="0">
                <a:solidFill>
                  <a:schemeClr val="tx1"/>
                </a:solidFill>
              </a:rPr>
              <a:t> </a:t>
            </a:r>
            <a:r>
              <a:rPr lang="en-US" sz="3000" b="0" dirty="0" err="1" smtClean="0">
                <a:solidFill>
                  <a:schemeClr val="tx1"/>
                </a:solidFill>
              </a:rPr>
              <a:t>dan</a:t>
            </a:r>
            <a:r>
              <a:rPr lang="en-US" sz="3000" b="0" dirty="0" smtClean="0">
                <a:solidFill>
                  <a:schemeClr val="tx1"/>
                </a:solidFill>
              </a:rPr>
              <a:t> </a:t>
            </a:r>
            <a:r>
              <a:rPr lang="en-US" sz="3000" b="0" dirty="0" err="1" smtClean="0">
                <a:solidFill>
                  <a:schemeClr val="tx1"/>
                </a:solidFill>
              </a:rPr>
              <a:t>Perilaku</a:t>
            </a:r>
            <a:endParaRPr lang="en-US" sz="30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64880" cy="4949952"/>
          </a:xfrm>
        </p:spPr>
        <p:txBody>
          <a:bodyPr>
            <a:normAutofit/>
          </a:bodyPr>
          <a:lstStyle/>
          <a:p>
            <a:r>
              <a:rPr lang="en-US" sz="2500" dirty="0" err="1" smtClean="0"/>
              <a:t>Pada</a:t>
            </a:r>
            <a:r>
              <a:rPr lang="en-US" sz="2500" dirty="0" smtClean="0"/>
              <a:t> 1 </a:t>
            </a:r>
            <a:r>
              <a:rPr lang="en-US" sz="2500" dirty="0" err="1" smtClean="0"/>
              <a:t>dan</a:t>
            </a:r>
            <a:r>
              <a:rPr lang="en-US" sz="2500" dirty="0" smtClean="0"/>
              <a:t> 5 </a:t>
            </a:r>
            <a:r>
              <a:rPr lang="en-US" sz="2500" dirty="0" err="1" smtClean="0"/>
              <a:t>menit</a:t>
            </a:r>
            <a:r>
              <a:rPr lang="en-US" sz="2500" dirty="0" smtClean="0"/>
              <a:t> </a:t>
            </a:r>
            <a:r>
              <a:rPr lang="en-US" sz="2500" dirty="0" err="1" smtClean="0"/>
              <a:t>setelah</a:t>
            </a:r>
            <a:r>
              <a:rPr lang="en-US" sz="2500" dirty="0" smtClean="0"/>
              <a:t> </a:t>
            </a:r>
            <a:r>
              <a:rPr lang="en-US" sz="2500" dirty="0" err="1" smtClean="0"/>
              <a:t>kelahiran</a:t>
            </a:r>
            <a:r>
              <a:rPr lang="en-US" sz="2500" dirty="0" smtClean="0"/>
              <a:t>, </a:t>
            </a:r>
            <a:r>
              <a:rPr lang="en-US" sz="2500" dirty="0" err="1" smtClean="0"/>
              <a:t>neonitas</a:t>
            </a:r>
            <a:r>
              <a:rPr lang="en-US" sz="2500" dirty="0" smtClean="0"/>
              <a:t> </a:t>
            </a:r>
            <a:r>
              <a:rPr lang="en-US" sz="2500" dirty="0" err="1" smtClean="0"/>
              <a:t>diberikan</a:t>
            </a:r>
            <a:r>
              <a:rPr lang="en-US" sz="2500" dirty="0" smtClean="0"/>
              <a:t> </a:t>
            </a:r>
            <a:r>
              <a:rPr lang="en-US" sz="2500" dirty="0" err="1" smtClean="0"/>
              <a:t>skala</a:t>
            </a:r>
            <a:r>
              <a:rPr lang="en-US" sz="2500" dirty="0" smtClean="0"/>
              <a:t> </a:t>
            </a:r>
            <a:r>
              <a:rPr lang="en-US" sz="2500" dirty="0" err="1" smtClean="0"/>
              <a:t>apgar</a:t>
            </a:r>
            <a:r>
              <a:rPr lang="en-US" sz="2500" dirty="0" smtClean="0"/>
              <a:t> agar </a:t>
            </a:r>
            <a:r>
              <a:rPr lang="en-US" sz="2500" dirty="0" err="1" smtClean="0"/>
              <a:t>dapat</a:t>
            </a:r>
            <a:r>
              <a:rPr lang="en-US" sz="2500" dirty="0" smtClean="0"/>
              <a:t> </a:t>
            </a:r>
            <a:r>
              <a:rPr lang="en-US" sz="2500" dirty="0" err="1" smtClean="0"/>
              <a:t>menunjukkan</a:t>
            </a:r>
            <a:r>
              <a:rPr lang="en-US" sz="2500" dirty="0" smtClean="0"/>
              <a:t> </a:t>
            </a:r>
            <a:r>
              <a:rPr lang="en-US" sz="2500" dirty="0" err="1" smtClean="0"/>
              <a:t>seberapa</a:t>
            </a:r>
            <a:r>
              <a:rPr lang="en-US" sz="2500" dirty="0" smtClean="0"/>
              <a:t> </a:t>
            </a:r>
            <a:r>
              <a:rPr lang="en-US" sz="2500" dirty="0" err="1" smtClean="0"/>
              <a:t>baik</a:t>
            </a:r>
            <a:r>
              <a:rPr lang="en-US" sz="2500" dirty="0" smtClean="0"/>
              <a:t> </a:t>
            </a:r>
            <a:r>
              <a:rPr lang="en-US" sz="2500" dirty="0" err="1" smtClean="0"/>
              <a:t>dia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menyesuaikan</a:t>
            </a:r>
            <a:r>
              <a:rPr lang="en-US" sz="2500" dirty="0" smtClean="0"/>
              <a:t> </a:t>
            </a:r>
            <a:r>
              <a:rPr lang="en-US" sz="2500" dirty="0" err="1" smtClean="0"/>
              <a:t>diri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</a:t>
            </a:r>
            <a:r>
              <a:rPr lang="en-US" sz="2500" dirty="0" err="1" smtClean="0"/>
              <a:t>kehidupan</a:t>
            </a:r>
            <a:r>
              <a:rPr lang="en-US" sz="2500" dirty="0" smtClean="0"/>
              <a:t> di </a:t>
            </a:r>
            <a:r>
              <a:rPr lang="en-US" sz="2500" dirty="0" err="1" smtClean="0"/>
              <a:t>luar</a:t>
            </a:r>
            <a:r>
              <a:rPr lang="en-US" sz="2500" dirty="0" smtClean="0"/>
              <a:t> </a:t>
            </a:r>
            <a:r>
              <a:rPr lang="en-US" sz="2500" dirty="0" err="1" smtClean="0"/>
              <a:t>kandungan</a:t>
            </a:r>
            <a:r>
              <a:rPr lang="en-US" sz="2500" dirty="0" smtClean="0"/>
              <a:t>. </a:t>
            </a:r>
          </a:p>
          <a:p>
            <a:r>
              <a:rPr lang="en-US" sz="2500" dirty="0" err="1" smtClean="0"/>
              <a:t>Penilaian</a:t>
            </a:r>
            <a:r>
              <a:rPr lang="en-US" sz="2500" dirty="0" smtClean="0"/>
              <a:t> </a:t>
            </a:r>
            <a:r>
              <a:rPr lang="en-US" sz="2500" dirty="0" err="1" smtClean="0"/>
              <a:t>skala</a:t>
            </a:r>
            <a:r>
              <a:rPr lang="en-US" sz="2500" dirty="0" smtClean="0"/>
              <a:t> </a:t>
            </a:r>
            <a:r>
              <a:rPr lang="en-US" sz="2500" dirty="0" err="1" smtClean="0"/>
              <a:t>Brezelton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menilai</a:t>
            </a:r>
            <a:r>
              <a:rPr lang="en-US" sz="2500" dirty="0" smtClean="0"/>
              <a:t> </a:t>
            </a:r>
            <a:r>
              <a:rPr lang="en-US" sz="2500" dirty="0" err="1" smtClean="0"/>
              <a:t>perilaku</a:t>
            </a:r>
            <a:r>
              <a:rPr lang="en-US" sz="2500" dirty="0" smtClean="0"/>
              <a:t> </a:t>
            </a:r>
            <a:r>
              <a:rPr lang="en-US" sz="2500" dirty="0" err="1" smtClean="0"/>
              <a:t>neonatus</a:t>
            </a:r>
            <a:r>
              <a:rPr lang="en-US" sz="2500" dirty="0" smtClean="0"/>
              <a:t> </a:t>
            </a:r>
            <a:r>
              <a:rPr lang="en-US" sz="2500" dirty="0" err="1" smtClean="0"/>
              <a:t>berespons</a:t>
            </a:r>
            <a:r>
              <a:rPr lang="en-US" sz="2500" dirty="0" smtClean="0"/>
              <a:t> </a:t>
            </a:r>
            <a:r>
              <a:rPr lang="en-US" sz="2500" dirty="0" err="1" smtClean="0"/>
              <a:t>terhadap</a:t>
            </a:r>
            <a:r>
              <a:rPr lang="en-US" sz="2500" dirty="0" smtClean="0"/>
              <a:t> </a:t>
            </a:r>
            <a:r>
              <a:rPr lang="en-US" sz="2500" dirty="0" err="1" smtClean="0"/>
              <a:t>lingkungan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memprediksi</a:t>
            </a:r>
            <a:r>
              <a:rPr lang="en-US" sz="2500" dirty="0" smtClean="0"/>
              <a:t> </a:t>
            </a:r>
            <a:r>
              <a:rPr lang="en-US" sz="2500" dirty="0" err="1" smtClean="0"/>
              <a:t>perkembangan</a:t>
            </a:r>
            <a:r>
              <a:rPr lang="en-US" sz="2500" dirty="0" smtClean="0"/>
              <a:t> </a:t>
            </a:r>
            <a:r>
              <a:rPr lang="en-US" sz="2500" dirty="0" err="1" smtClean="0"/>
              <a:t>masa</a:t>
            </a:r>
            <a:r>
              <a:rPr lang="en-US" sz="2500" dirty="0" smtClean="0"/>
              <a:t> </a:t>
            </a:r>
            <a:r>
              <a:rPr lang="en-US" sz="2500" dirty="0" err="1" smtClean="0"/>
              <a:t>depan</a:t>
            </a:r>
            <a:r>
              <a:rPr lang="en-US" sz="2500" dirty="0" smtClean="0"/>
              <a:t>.</a:t>
            </a:r>
          </a:p>
          <a:p>
            <a:r>
              <a:rPr lang="en-US" sz="2500" dirty="0" err="1" smtClean="0"/>
              <a:t>Skala</a:t>
            </a:r>
            <a:r>
              <a:rPr lang="en-US" sz="2500" dirty="0" smtClean="0"/>
              <a:t> </a:t>
            </a:r>
            <a:r>
              <a:rPr lang="en-US" sz="2500" dirty="0" err="1" smtClean="0"/>
              <a:t>apgar</a:t>
            </a:r>
            <a:r>
              <a:rPr lang="en-US" sz="2500" dirty="0" smtClean="0"/>
              <a:t> </a:t>
            </a:r>
            <a:r>
              <a:rPr lang="en-US" sz="2500" dirty="0" err="1" smtClean="0"/>
              <a:t>adalah</a:t>
            </a:r>
            <a:r>
              <a:rPr lang="en-US" sz="2500" dirty="0" smtClean="0"/>
              <a:t> </a:t>
            </a:r>
            <a:r>
              <a:rPr lang="en-US" sz="2500" dirty="0" err="1" smtClean="0"/>
              <a:t>standar</a:t>
            </a:r>
            <a:r>
              <a:rPr lang="en-US" sz="2500" dirty="0" smtClean="0"/>
              <a:t> </a:t>
            </a:r>
            <a:r>
              <a:rPr lang="en-US" sz="2500" dirty="0" err="1" smtClean="0"/>
              <a:t>pengukuran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melihat</a:t>
            </a:r>
            <a:r>
              <a:rPr lang="en-US" sz="2500" dirty="0" smtClean="0"/>
              <a:t> </a:t>
            </a:r>
            <a:r>
              <a:rPr lang="en-US" sz="2500" dirty="0" err="1" smtClean="0"/>
              <a:t>kondisi</a:t>
            </a:r>
            <a:r>
              <a:rPr lang="en-US" sz="2500" dirty="0" smtClean="0"/>
              <a:t> </a:t>
            </a:r>
            <a:r>
              <a:rPr lang="en-US" sz="2500" dirty="0" err="1" smtClean="0"/>
              <a:t>bayi</a:t>
            </a:r>
            <a:r>
              <a:rPr lang="en-US" sz="2500" dirty="0" smtClean="0"/>
              <a:t> yang </a:t>
            </a:r>
            <a:r>
              <a:rPr lang="en-US" sz="2500" dirty="0" err="1" smtClean="0"/>
              <a:t>baru</a:t>
            </a:r>
            <a:r>
              <a:rPr lang="en-US" sz="2500" dirty="0" smtClean="0"/>
              <a:t> </a:t>
            </a:r>
            <a:r>
              <a:rPr lang="en-US" sz="2500" dirty="0" err="1" smtClean="0"/>
              <a:t>lahir</a:t>
            </a:r>
            <a:r>
              <a:rPr lang="en-US" sz="2500" dirty="0" smtClean="0"/>
              <a:t>. </a:t>
            </a:r>
            <a:r>
              <a:rPr lang="en-US" sz="2500" dirty="0" err="1" smtClean="0"/>
              <a:t>Seperti</a:t>
            </a:r>
            <a:r>
              <a:rPr lang="en-US" sz="2500" dirty="0" smtClean="0"/>
              <a:t> </a:t>
            </a:r>
            <a:r>
              <a:rPr lang="en-US" sz="2500" dirty="0" err="1" smtClean="0"/>
              <a:t>denyut</a:t>
            </a:r>
            <a:r>
              <a:rPr lang="en-US" sz="2500" dirty="0" smtClean="0"/>
              <a:t> </a:t>
            </a:r>
            <a:r>
              <a:rPr lang="en-US" sz="2500" dirty="0" err="1" smtClean="0"/>
              <a:t>nadi</a:t>
            </a:r>
            <a:r>
              <a:rPr lang="en-US" sz="2500" dirty="0" smtClean="0"/>
              <a:t>, </a:t>
            </a:r>
            <a:r>
              <a:rPr lang="en-US" sz="2500" dirty="0" err="1" smtClean="0"/>
              <a:t>tangisan</a:t>
            </a:r>
            <a:r>
              <a:rPr lang="en-US" sz="2500" dirty="0" smtClean="0"/>
              <a:t> </a:t>
            </a:r>
            <a:r>
              <a:rPr lang="en-US" sz="2500" dirty="0" err="1" smtClean="0"/>
              <a:t>bayi</a:t>
            </a:r>
            <a:r>
              <a:rPr lang="en-US" sz="2500" dirty="0" smtClean="0"/>
              <a:t>, </a:t>
            </a:r>
            <a:r>
              <a:rPr lang="en-US" sz="2500" dirty="0" err="1" smtClean="0"/>
              <a:t>aktivitas</a:t>
            </a:r>
            <a:r>
              <a:rPr lang="en-US" sz="2500" dirty="0" smtClean="0"/>
              <a:t>,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sistem</a:t>
            </a:r>
            <a:r>
              <a:rPr lang="en-US" sz="2500" dirty="0" smtClean="0"/>
              <a:t> </a:t>
            </a:r>
            <a:r>
              <a:rPr lang="en-US" sz="2500" dirty="0" err="1" smtClean="0"/>
              <a:t>pernapasan</a:t>
            </a:r>
            <a:r>
              <a:rPr lang="en-US" sz="25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965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564880" cy="6169152"/>
          </a:xfrm>
        </p:spPr>
        <p:txBody>
          <a:bodyPr>
            <a:normAutofit/>
          </a:bodyPr>
          <a:lstStyle/>
          <a:p>
            <a:r>
              <a:rPr lang="en-US" dirty="0" err="1" smtClean="0"/>
              <a:t>Brazeton</a:t>
            </a:r>
            <a:r>
              <a:rPr lang="en-US" dirty="0" smtClean="0"/>
              <a:t> </a:t>
            </a:r>
            <a:r>
              <a:rPr lang="en-US" dirty="0" err="1" smtClean="0"/>
              <a:t>Beonatal</a:t>
            </a:r>
            <a:r>
              <a:rPr lang="en-US" dirty="0" smtClean="0"/>
              <a:t> Behavioral </a:t>
            </a:r>
            <a:r>
              <a:rPr lang="en-US" dirty="0" err="1" smtClean="0"/>
              <a:t>Assesment</a:t>
            </a:r>
            <a:r>
              <a:rPr lang="en-US" dirty="0" smtClean="0"/>
              <a:t> Scale (NBAS)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neurologis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perilaku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mengukur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respons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bayi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terhadap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lingkungan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err="1"/>
              <a:t>Skrining</a:t>
            </a:r>
            <a:r>
              <a:rPr lang="en-US" dirty="0"/>
              <a:t> </a:t>
            </a:r>
            <a:r>
              <a:rPr lang="en-US" dirty="0" err="1"/>
              <a:t>neonatus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smtClean="0"/>
              <a:t>PKU,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enzim</a:t>
            </a:r>
            <a:r>
              <a:rPr lang="en-US" dirty="0" smtClean="0"/>
              <a:t> Phenylketonuria,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hipotiroidisme</a:t>
            </a:r>
            <a:r>
              <a:rPr lang="en-US" dirty="0"/>
              <a:t> </a:t>
            </a:r>
            <a:r>
              <a:rPr lang="en-US" dirty="0" err="1"/>
              <a:t>kongenital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20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PKU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cacat</a:t>
            </a:r>
            <a:r>
              <a:rPr lang="en-US" dirty="0" smtClean="0"/>
              <a:t> mental.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5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83880" cy="1051560"/>
          </a:xfrm>
        </p:spPr>
        <p:txBody>
          <a:bodyPr>
            <a:normAutofit/>
          </a:bodyPr>
          <a:lstStyle/>
          <a:p>
            <a:r>
              <a:rPr lang="en-US" sz="3000" b="0" dirty="0" err="1" smtClean="0">
                <a:solidFill>
                  <a:schemeClr val="tx1"/>
                </a:solidFill>
              </a:rPr>
              <a:t>Kondisi</a:t>
            </a:r>
            <a:r>
              <a:rPr lang="en-US" sz="3000" b="0" dirty="0" smtClean="0">
                <a:solidFill>
                  <a:schemeClr val="tx1"/>
                </a:solidFill>
              </a:rPr>
              <a:t> </a:t>
            </a:r>
            <a:r>
              <a:rPr lang="en-US" sz="3000" b="0" dirty="0" err="1" smtClean="0">
                <a:solidFill>
                  <a:schemeClr val="tx1"/>
                </a:solidFill>
              </a:rPr>
              <a:t>Perangsangan</a:t>
            </a:r>
            <a:endParaRPr lang="en-US" sz="30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64880" cy="4949952"/>
          </a:xfrm>
        </p:spPr>
        <p:txBody>
          <a:bodyPr>
            <a:normAutofit/>
          </a:bodyPr>
          <a:lstStyle/>
          <a:p>
            <a:r>
              <a:rPr lang="en-US" sz="2500" dirty="0" err="1" smtClean="0"/>
              <a:t>Yaitu</a:t>
            </a:r>
            <a:r>
              <a:rPr lang="en-US" sz="2500" dirty="0" smtClean="0"/>
              <a:t> status </a:t>
            </a:r>
            <a:r>
              <a:rPr lang="en-US" sz="2500" dirty="0" err="1" smtClean="0"/>
              <a:t>fisiologis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perilaku</a:t>
            </a:r>
            <a:r>
              <a:rPr lang="en-US" sz="2500" dirty="0" smtClean="0"/>
              <a:t> </a:t>
            </a:r>
            <a:r>
              <a:rPr lang="en-US" sz="2500" dirty="0" err="1" smtClean="0"/>
              <a:t>bayi</a:t>
            </a:r>
            <a:r>
              <a:rPr lang="en-US" sz="2500" dirty="0" smtClean="0"/>
              <a:t> </a:t>
            </a:r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 smtClean="0"/>
              <a:t>saat</a:t>
            </a:r>
            <a:r>
              <a:rPr lang="en-US" sz="2500" dirty="0" smtClean="0"/>
              <a:t> </a:t>
            </a:r>
            <a:r>
              <a:rPr lang="en-US" sz="2500" dirty="0" err="1" smtClean="0"/>
              <a:t>tertentu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siklus</a:t>
            </a:r>
            <a:r>
              <a:rPr lang="en-US" sz="2500" dirty="0" smtClean="0"/>
              <a:t> </a:t>
            </a:r>
            <a:r>
              <a:rPr lang="en-US" sz="2500" dirty="0" err="1" smtClean="0"/>
              <a:t>harian</a:t>
            </a:r>
            <a:r>
              <a:rPr lang="en-US" sz="2500" dirty="0" smtClean="0"/>
              <a:t> </a:t>
            </a:r>
            <a:r>
              <a:rPr lang="en-US" sz="2500" dirty="0" err="1" smtClean="0"/>
              <a:t>periodik</a:t>
            </a:r>
            <a:r>
              <a:rPr lang="en-US" sz="2500" dirty="0" smtClean="0"/>
              <a:t> </a:t>
            </a:r>
            <a:r>
              <a:rPr lang="en-US" sz="2500" dirty="0" err="1" smtClean="0"/>
              <a:t>terjaga</a:t>
            </a:r>
            <a:r>
              <a:rPr lang="en-US" sz="2500" dirty="0" smtClean="0"/>
              <a:t>, </a:t>
            </a:r>
            <a:r>
              <a:rPr lang="en-US" sz="2500" dirty="0" err="1" smtClean="0"/>
              <a:t>tidur</a:t>
            </a:r>
            <a:r>
              <a:rPr lang="en-US" sz="2500" dirty="0" smtClean="0"/>
              <a:t>,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aktivitas</a:t>
            </a:r>
            <a:r>
              <a:rPr lang="en-US" sz="2500" dirty="0" smtClean="0"/>
              <a:t>.</a:t>
            </a:r>
          </a:p>
          <a:p>
            <a:r>
              <a:rPr lang="en-US" sz="2500" dirty="0" err="1" smtClean="0"/>
              <a:t>Bayi</a:t>
            </a:r>
            <a:r>
              <a:rPr lang="en-US" sz="2500" dirty="0" smtClean="0"/>
              <a:t> </a:t>
            </a:r>
            <a:r>
              <a:rPr lang="en-US" sz="2500" dirty="0" err="1" smtClean="0"/>
              <a:t>memiliki</a:t>
            </a:r>
            <a:r>
              <a:rPr lang="en-US" sz="2500" dirty="0" smtClean="0"/>
              <a:t> </a:t>
            </a:r>
            <a:r>
              <a:rPr lang="en-US" sz="2500" dirty="0" err="1" smtClean="0"/>
              <a:t>sekitar</a:t>
            </a:r>
            <a:r>
              <a:rPr lang="en-US" sz="2500" dirty="0" smtClean="0"/>
              <a:t> 75% 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waktu</a:t>
            </a:r>
            <a:r>
              <a:rPr lang="en-US" sz="2500" dirty="0" smtClean="0"/>
              <a:t> </a:t>
            </a:r>
            <a:r>
              <a:rPr lang="en-US" sz="2500" dirty="0" err="1" smtClean="0"/>
              <a:t>mereka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tidur</a:t>
            </a:r>
            <a:r>
              <a:rPr lang="en-US" sz="2500" dirty="0" smtClean="0"/>
              <a:t> (18 jam </a:t>
            </a:r>
            <a:r>
              <a:rPr lang="en-US" sz="2500" dirty="0" err="1" smtClean="0"/>
              <a:t>perhari</a:t>
            </a:r>
            <a:r>
              <a:rPr lang="en-US" sz="2500" dirty="0" smtClean="0"/>
              <a:t>).</a:t>
            </a:r>
          </a:p>
          <a:p>
            <a:r>
              <a:rPr lang="en-US" sz="2500" dirty="0" err="1" smtClean="0"/>
              <a:t>Bayi</a:t>
            </a:r>
            <a:r>
              <a:rPr lang="en-US" sz="2500" dirty="0" smtClean="0"/>
              <a:t> </a:t>
            </a:r>
            <a:r>
              <a:rPr lang="en-US" sz="2500" dirty="0" err="1" smtClean="0"/>
              <a:t>baru</a:t>
            </a:r>
            <a:r>
              <a:rPr lang="en-US" sz="2500" dirty="0" smtClean="0"/>
              <a:t> </a:t>
            </a:r>
            <a:r>
              <a:rPr lang="en-US" sz="2500" dirty="0" err="1" smtClean="0"/>
              <a:t>lahir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kondisi</a:t>
            </a:r>
            <a:r>
              <a:rPr lang="en-US" sz="2500" dirty="0" smtClean="0"/>
              <a:t> </a:t>
            </a:r>
            <a:r>
              <a:rPr lang="en-US" sz="2500" dirty="0" err="1" smtClean="0"/>
              <a:t>perangsangan</a:t>
            </a:r>
            <a:r>
              <a:rPr lang="en-US" sz="2500" dirty="0" smtClean="0"/>
              <a:t> </a:t>
            </a:r>
            <a:r>
              <a:rPr lang="en-US" sz="2500" dirty="0" err="1" smtClean="0"/>
              <a:t>diatur</a:t>
            </a:r>
            <a:r>
              <a:rPr lang="en-US" sz="2500" dirty="0" smtClean="0"/>
              <a:t> </a:t>
            </a:r>
            <a:r>
              <a:rPr lang="en-US" sz="2500" dirty="0" err="1" smtClean="0"/>
              <a:t>oleh</a:t>
            </a:r>
            <a:r>
              <a:rPr lang="en-US" sz="2500" dirty="0" smtClean="0"/>
              <a:t> </a:t>
            </a:r>
            <a:r>
              <a:rPr lang="en-US" sz="2500" dirty="0" err="1" smtClean="0"/>
              <a:t>siklus</a:t>
            </a:r>
            <a:r>
              <a:rPr lang="en-US" sz="2500" dirty="0" smtClean="0"/>
              <a:t> </a:t>
            </a:r>
            <a:r>
              <a:rPr lang="en-US" sz="2500" dirty="0" err="1" smtClean="0"/>
              <a:t>periodik</a:t>
            </a:r>
            <a:r>
              <a:rPr lang="en-US" sz="2500" dirty="0" smtClean="0"/>
              <a:t> </a:t>
            </a:r>
            <a:r>
              <a:rPr lang="en-US" sz="2500" dirty="0" err="1" smtClean="0"/>
              <a:t>terjaga</a:t>
            </a:r>
            <a:r>
              <a:rPr lang="en-US" sz="2500" dirty="0" smtClean="0"/>
              <a:t>, </a:t>
            </a:r>
            <a:r>
              <a:rPr lang="en-US" sz="2500" dirty="0" err="1"/>
              <a:t>tidur</a:t>
            </a:r>
            <a:r>
              <a:rPr lang="en-US" sz="2500" dirty="0"/>
              <a:t>,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 smtClean="0"/>
              <a:t>aktivitas</a:t>
            </a:r>
            <a:r>
              <a:rPr lang="en-US" sz="2500" dirty="0" smtClean="0"/>
              <a:t>. </a:t>
            </a:r>
            <a:r>
              <a:rPr lang="en-US" sz="2500" dirty="0" err="1" smtClean="0"/>
              <a:t>Tidur</a:t>
            </a:r>
            <a:r>
              <a:rPr lang="en-US" sz="2500" dirty="0" smtClean="0"/>
              <a:t> yang </a:t>
            </a:r>
            <a:r>
              <a:rPr lang="en-US" sz="2500" dirty="0" err="1" smtClean="0"/>
              <a:t>utama</a:t>
            </a:r>
            <a:r>
              <a:rPr lang="en-US" sz="2500" dirty="0" smtClean="0"/>
              <a:t>, </a:t>
            </a:r>
            <a:r>
              <a:rPr lang="en-US" sz="2500" dirty="0" err="1" smtClean="0"/>
              <a:t>tetapi</a:t>
            </a:r>
            <a:r>
              <a:rPr lang="en-US" sz="2500" dirty="0" smtClean="0"/>
              <a:t> </a:t>
            </a:r>
            <a:r>
              <a:rPr lang="en-US" sz="2500" dirty="0" err="1" smtClean="0"/>
              <a:t>semakin</a:t>
            </a:r>
            <a:r>
              <a:rPr lang="en-US" sz="2500" dirty="0" smtClean="0"/>
              <a:t> </a:t>
            </a:r>
            <a:r>
              <a:rPr lang="en-US" sz="2500" dirty="0" err="1" smtClean="0"/>
              <a:t>mengurangi</a:t>
            </a:r>
            <a:r>
              <a:rPr lang="en-US" sz="2500" dirty="0" smtClean="0"/>
              <a:t> </a:t>
            </a:r>
            <a:r>
              <a:rPr lang="en-US" sz="2500" dirty="0" err="1" smtClean="0"/>
              <a:t>jumlah</a:t>
            </a:r>
            <a:r>
              <a:rPr lang="en-US" sz="2500" dirty="0" smtClean="0"/>
              <a:t> </a:t>
            </a:r>
            <a:r>
              <a:rPr lang="en-US" sz="2500" dirty="0" err="1" smtClean="0"/>
              <a:t>waktu</a:t>
            </a:r>
            <a:r>
              <a:rPr lang="en-US" sz="2500" dirty="0" smtClean="0"/>
              <a:t> </a:t>
            </a:r>
            <a:r>
              <a:rPr lang="en-US" sz="2500" dirty="0" err="1" smtClean="0"/>
              <a:t>neonatus</a:t>
            </a:r>
            <a:endParaRPr lang="en-US" sz="2500" dirty="0" smtClean="0"/>
          </a:p>
          <a:p>
            <a:r>
              <a:rPr lang="en-US" sz="2500" dirty="0" smtClean="0"/>
              <a:t>Di </a:t>
            </a:r>
            <a:r>
              <a:rPr lang="en-US" sz="2500" dirty="0" err="1" smtClean="0"/>
              <a:t>sekitar</a:t>
            </a:r>
            <a:r>
              <a:rPr lang="en-US" sz="2500" dirty="0" smtClean="0"/>
              <a:t> 6 </a:t>
            </a:r>
            <a:r>
              <a:rPr lang="en-US" sz="2500" dirty="0" err="1" smtClean="0"/>
              <a:t>bulan</a:t>
            </a:r>
            <a:r>
              <a:rPr lang="en-US" sz="2500" dirty="0" smtClean="0"/>
              <a:t>, </a:t>
            </a:r>
            <a:r>
              <a:rPr lang="en-US" sz="2500" dirty="0" err="1" smtClean="0"/>
              <a:t>bayi</a:t>
            </a:r>
            <a:r>
              <a:rPr lang="en-US" sz="2500" dirty="0" smtClean="0"/>
              <a:t> </a:t>
            </a:r>
            <a:r>
              <a:rPr lang="en-US" sz="2500" dirty="0" err="1" smtClean="0"/>
              <a:t>melakukan</a:t>
            </a:r>
            <a:r>
              <a:rPr lang="en-US" sz="2500" dirty="0" smtClean="0"/>
              <a:t> </a:t>
            </a:r>
            <a:r>
              <a:rPr lang="en-US" sz="2500" dirty="0" err="1" smtClean="0"/>
              <a:t>sebagian</a:t>
            </a:r>
            <a:r>
              <a:rPr lang="en-US" sz="2500" dirty="0" smtClean="0"/>
              <a:t> </a:t>
            </a:r>
            <a:r>
              <a:rPr lang="en-US" sz="2500" dirty="0" err="1" smtClean="0"/>
              <a:t>besar</a:t>
            </a:r>
            <a:r>
              <a:rPr lang="en-US" sz="2500" dirty="0" smtClean="0"/>
              <a:t> </a:t>
            </a:r>
            <a:r>
              <a:rPr lang="en-US" sz="2500" dirty="0" err="1" smtClean="0"/>
              <a:t>tidur</a:t>
            </a:r>
            <a:r>
              <a:rPr lang="en-US" sz="2500" dirty="0" smtClean="0"/>
              <a:t> di </a:t>
            </a:r>
            <a:r>
              <a:rPr lang="en-US" sz="2500" dirty="0" err="1" smtClean="0"/>
              <a:t>malam</a:t>
            </a:r>
            <a:r>
              <a:rPr lang="en-US" sz="2500" dirty="0" smtClean="0"/>
              <a:t> </a:t>
            </a:r>
            <a:r>
              <a:rPr lang="en-US" sz="2500" dirty="0" err="1" smtClean="0"/>
              <a:t>hari</a:t>
            </a:r>
            <a:r>
              <a:rPr lang="en-US" sz="2500" dirty="0" smtClean="0"/>
              <a:t>.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24965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564880" cy="6169152"/>
          </a:xfrm>
        </p:spPr>
        <p:txBody>
          <a:bodyPr>
            <a:normAutofit/>
          </a:bodyPr>
          <a:lstStyle/>
          <a:p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bertahap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memperpanjang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terjaga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siang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 yang </a:t>
            </a:r>
            <a:r>
              <a:rPr lang="en-US" dirty="0" err="1" smtClean="0"/>
              <a:t>sedikit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berbeda-beda</a:t>
            </a:r>
            <a:r>
              <a:rPr lang="en-US" dirty="0" smtClean="0"/>
              <a:t> di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 yang </a:t>
            </a:r>
            <a:r>
              <a:rPr lang="en-US" dirty="0" err="1" smtClean="0"/>
              <a:t>reguler</a:t>
            </a:r>
            <a:r>
              <a:rPr lang="en-US" dirty="0" smtClean="0"/>
              <a:t>.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lelah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5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83880" cy="838200"/>
          </a:xfrm>
        </p:spPr>
        <p:txBody>
          <a:bodyPr>
            <a:normAutofit/>
          </a:bodyPr>
          <a:lstStyle/>
          <a:p>
            <a:r>
              <a:rPr lang="en-US" sz="3000" b="0" dirty="0" err="1" smtClean="0">
                <a:solidFill>
                  <a:schemeClr val="tx1"/>
                </a:solidFill>
              </a:rPr>
              <a:t>Komplikasi</a:t>
            </a:r>
            <a:r>
              <a:rPr lang="en-US" sz="3000" b="0" dirty="0" smtClean="0">
                <a:solidFill>
                  <a:schemeClr val="tx1"/>
                </a:solidFill>
              </a:rPr>
              <a:t> </a:t>
            </a:r>
            <a:r>
              <a:rPr lang="en-US" sz="3000" b="0" dirty="0" err="1" smtClean="0">
                <a:solidFill>
                  <a:schemeClr val="tx1"/>
                </a:solidFill>
              </a:rPr>
              <a:t>dan</a:t>
            </a:r>
            <a:r>
              <a:rPr lang="en-US" sz="3000" b="0" dirty="0" smtClean="0">
                <a:solidFill>
                  <a:schemeClr val="tx1"/>
                </a:solidFill>
              </a:rPr>
              <a:t> </a:t>
            </a:r>
            <a:r>
              <a:rPr lang="en-US" sz="3000" b="0" dirty="0" err="1" smtClean="0">
                <a:solidFill>
                  <a:schemeClr val="tx1"/>
                </a:solidFill>
              </a:rPr>
              <a:t>Persalinan</a:t>
            </a:r>
            <a:endParaRPr lang="en-US" sz="30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564880" cy="5407152"/>
          </a:xfrm>
        </p:spPr>
        <p:txBody>
          <a:bodyPr>
            <a:normAutofit/>
          </a:bodyPr>
          <a:lstStyle/>
          <a:p>
            <a:r>
              <a:rPr lang="en-US" sz="2500" dirty="0" err="1" smtClean="0"/>
              <a:t>Apa</a:t>
            </a:r>
            <a:r>
              <a:rPr lang="en-US" sz="2500" dirty="0" smtClean="0"/>
              <a:t> </a:t>
            </a:r>
            <a:r>
              <a:rPr lang="en-US" sz="2500" dirty="0" err="1" smtClean="0"/>
              <a:t>komplikasi</a:t>
            </a:r>
            <a:r>
              <a:rPr lang="en-US" sz="2500" dirty="0" smtClean="0"/>
              <a:t> </a:t>
            </a:r>
            <a:r>
              <a:rPr lang="en-US" sz="2500" dirty="0" err="1" smtClean="0"/>
              <a:t>persalinan</a:t>
            </a:r>
            <a:r>
              <a:rPr lang="en-US" sz="2500" dirty="0" smtClean="0"/>
              <a:t> yang </a:t>
            </a:r>
            <a:r>
              <a:rPr lang="en-US" sz="2500" dirty="0" err="1" smtClean="0"/>
              <a:t>dapat</a:t>
            </a:r>
            <a:r>
              <a:rPr lang="en-US" sz="2500" dirty="0" smtClean="0"/>
              <a:t> </a:t>
            </a:r>
            <a:r>
              <a:rPr lang="en-US" sz="2500" dirty="0" err="1" smtClean="0"/>
              <a:t>membahayakan</a:t>
            </a:r>
            <a:r>
              <a:rPr lang="en-US" sz="2500" dirty="0" smtClean="0"/>
              <a:t> </a:t>
            </a:r>
            <a:r>
              <a:rPr lang="en-US" sz="2500" dirty="0" err="1" smtClean="0"/>
              <a:t>bayi</a:t>
            </a:r>
            <a:r>
              <a:rPr lang="en-US" sz="2500" dirty="0" smtClean="0"/>
              <a:t> yang </a:t>
            </a:r>
            <a:r>
              <a:rPr lang="en-US" sz="2500" dirty="0" err="1" smtClean="0"/>
              <a:t>baru</a:t>
            </a:r>
            <a:r>
              <a:rPr lang="en-US" sz="2500" dirty="0" smtClean="0"/>
              <a:t> </a:t>
            </a:r>
            <a:r>
              <a:rPr lang="en-US" sz="2500" dirty="0" err="1" smtClean="0"/>
              <a:t>lahir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bagaimana</a:t>
            </a:r>
            <a:r>
              <a:rPr lang="en-US" sz="2500" dirty="0" smtClean="0"/>
              <a:t> </a:t>
            </a:r>
            <a:r>
              <a:rPr lang="en-US" sz="2500" dirty="0" err="1" smtClean="0"/>
              <a:t>prospek</a:t>
            </a:r>
            <a:r>
              <a:rPr lang="en-US" sz="2500" dirty="0" smtClean="0"/>
              <a:t> </a:t>
            </a:r>
            <a:r>
              <a:rPr lang="en-US" sz="2500" dirty="0" err="1" smtClean="0"/>
              <a:t>bagi</a:t>
            </a:r>
            <a:r>
              <a:rPr lang="en-US" sz="2500" dirty="0" smtClean="0"/>
              <a:t> </a:t>
            </a:r>
            <a:r>
              <a:rPr lang="en-US" sz="2500" dirty="0" err="1" smtClean="0"/>
              <a:t>bayi</a:t>
            </a:r>
            <a:r>
              <a:rPr lang="en-US" sz="2500" dirty="0" smtClean="0"/>
              <a:t> yang </a:t>
            </a:r>
            <a:r>
              <a:rPr lang="en-US" sz="2500" dirty="0" err="1" smtClean="0"/>
              <a:t>memiliki</a:t>
            </a:r>
            <a:r>
              <a:rPr lang="en-US" sz="2500" dirty="0" smtClean="0"/>
              <a:t> </a:t>
            </a:r>
            <a:r>
              <a:rPr lang="en-US" sz="2500" dirty="0" err="1" smtClean="0"/>
              <a:t>kelahiran</a:t>
            </a:r>
            <a:r>
              <a:rPr lang="en-US" sz="2500" dirty="0" smtClean="0"/>
              <a:t> yang </a:t>
            </a:r>
            <a:r>
              <a:rPr lang="en-US" sz="2500" dirty="0" err="1" smtClean="0"/>
              <a:t>rumit</a:t>
            </a:r>
            <a:r>
              <a:rPr lang="en-US" sz="2500" dirty="0" smtClean="0"/>
              <a:t>?</a:t>
            </a:r>
          </a:p>
          <a:p>
            <a:endParaRPr lang="en-US" sz="2500" dirty="0" smtClean="0"/>
          </a:p>
          <a:p>
            <a:r>
              <a:rPr lang="en-US" sz="2500" dirty="0" err="1" smtClean="0"/>
              <a:t>Komplikasi</a:t>
            </a:r>
            <a:r>
              <a:rPr lang="en-US" sz="2500" dirty="0" smtClean="0"/>
              <a:t> </a:t>
            </a:r>
            <a:r>
              <a:rPr lang="en-US" sz="2500" dirty="0" err="1" smtClean="0"/>
              <a:t>persalinan</a:t>
            </a:r>
            <a:r>
              <a:rPr lang="en-US" sz="2500" dirty="0" smtClean="0"/>
              <a:t>: (1) </a:t>
            </a:r>
            <a:r>
              <a:rPr lang="en-US" sz="2500" dirty="0" err="1" smtClean="0"/>
              <a:t>berat</a:t>
            </a:r>
            <a:r>
              <a:rPr lang="en-US" sz="2500" dirty="0" smtClean="0"/>
              <a:t> </a:t>
            </a:r>
            <a:r>
              <a:rPr lang="en-US" sz="2500" dirty="0" err="1" smtClean="0"/>
              <a:t>badadn</a:t>
            </a:r>
            <a:r>
              <a:rPr lang="en-US" sz="2500" dirty="0" smtClean="0"/>
              <a:t> </a:t>
            </a:r>
            <a:r>
              <a:rPr lang="en-US" sz="2500" dirty="0" err="1" smtClean="0"/>
              <a:t>lahir</a:t>
            </a:r>
            <a:r>
              <a:rPr lang="en-US" sz="2500" dirty="0" smtClean="0"/>
              <a:t> </a:t>
            </a:r>
            <a:r>
              <a:rPr lang="en-US" sz="2500" dirty="0" err="1" smtClean="0"/>
              <a:t>rendah</a:t>
            </a:r>
            <a:r>
              <a:rPr lang="en-US" sz="2500" dirty="0" smtClean="0"/>
              <a:t>, (2) </a:t>
            </a:r>
            <a:r>
              <a:rPr lang="en-US" sz="2500" dirty="0" err="1" smtClean="0"/>
              <a:t>kelahiran</a:t>
            </a:r>
            <a:r>
              <a:rPr lang="en-US" sz="2500" dirty="0" smtClean="0"/>
              <a:t> </a:t>
            </a:r>
            <a:r>
              <a:rPr lang="en-US" sz="2500" dirty="0" err="1" smtClean="0"/>
              <a:t>lewat</a:t>
            </a:r>
            <a:r>
              <a:rPr lang="en-US" sz="2500" dirty="0" smtClean="0"/>
              <a:t> </a:t>
            </a:r>
            <a:r>
              <a:rPr lang="en-US" sz="2500" dirty="0" err="1" smtClean="0"/>
              <a:t>bulan</a:t>
            </a:r>
            <a:r>
              <a:rPr lang="en-US" sz="2500" dirty="0" smtClean="0"/>
              <a:t>, (3)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kelahiran</a:t>
            </a:r>
            <a:r>
              <a:rPr lang="en-US" sz="2500" dirty="0" smtClean="0"/>
              <a:t> </a:t>
            </a:r>
            <a:r>
              <a:rPr lang="en-US" sz="2500" dirty="0" err="1" smtClean="0"/>
              <a:t>mati</a:t>
            </a:r>
            <a:r>
              <a:rPr lang="en-US" sz="2500" dirty="0" smtClean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24965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8944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rendah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 err="1"/>
              <a:t>Bayi</a:t>
            </a:r>
            <a:r>
              <a:rPr lang="en-US" dirty="0"/>
              <a:t> yang </a:t>
            </a:r>
            <a:r>
              <a:rPr lang="en-US" dirty="0" err="1"/>
              <a:t>beratnya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5,5 </a:t>
            </a:r>
            <a:r>
              <a:rPr lang="en-US" dirty="0" err="1"/>
              <a:t>pon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prematur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waktunya</a:t>
            </a:r>
            <a:r>
              <a:rPr lang="en-US" dirty="0"/>
              <a:t> (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37 </a:t>
            </a:r>
            <a:r>
              <a:rPr lang="en-US" dirty="0" err="1"/>
              <a:t>kehamilan</a:t>
            </a:r>
            <a:r>
              <a:rPr lang="en-US" dirty="0"/>
              <a:t>). 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Infant yang </a:t>
            </a:r>
            <a:r>
              <a:rPr lang="en-US" dirty="0" err="1"/>
              <a:t>beratnya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badannya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90%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lain di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586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564880" cy="61691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a)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demografi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/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4, </a:t>
            </a:r>
            <a:r>
              <a:rPr lang="en-US" dirty="0" err="1" smtClean="0"/>
              <a:t>pendek</a:t>
            </a:r>
            <a:r>
              <a:rPr lang="en-US" dirty="0" smtClean="0"/>
              <a:t>/</a:t>
            </a:r>
            <a:r>
              <a:rPr lang="en-US" dirty="0" err="1" smtClean="0"/>
              <a:t>kurus</a:t>
            </a:r>
            <a:r>
              <a:rPr lang="en-US" dirty="0" smtClean="0"/>
              <a:t>,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beratt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/</a:t>
            </a:r>
            <a:r>
              <a:rPr lang="en-US" dirty="0" err="1" smtClean="0"/>
              <a:t>keguguran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5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564880" cy="61691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pranatal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gizi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,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memadai</a:t>
            </a:r>
            <a:r>
              <a:rPr lang="en-US" dirty="0"/>
              <a:t>, </a:t>
            </a:r>
            <a:r>
              <a:rPr lang="en-US" dirty="0" err="1"/>
              <a:t>merokok</a:t>
            </a:r>
            <a:r>
              <a:rPr lang="en-US" dirty="0"/>
              <a:t>, </a:t>
            </a:r>
            <a:r>
              <a:rPr lang="en-US" dirty="0" err="1"/>
              <a:t>alkohol</a:t>
            </a:r>
            <a:r>
              <a:rPr lang="en-US" dirty="0"/>
              <a:t>, </a:t>
            </a:r>
            <a:r>
              <a:rPr lang="en-US" dirty="0" err="1"/>
              <a:t>obat-obatan</a:t>
            </a:r>
            <a:r>
              <a:rPr lang="en-US" dirty="0"/>
              <a:t>, stress, </a:t>
            </a:r>
            <a:r>
              <a:rPr lang="en-US" dirty="0" err="1"/>
              <a:t>dataran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zat-zat</a:t>
            </a:r>
            <a:r>
              <a:rPr lang="en-US" dirty="0"/>
              <a:t> </a:t>
            </a:r>
            <a:r>
              <a:rPr lang="en-US" dirty="0" err="1"/>
              <a:t>beracun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d)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kehamilan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pendarahan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vagina,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/</a:t>
            </a:r>
            <a:r>
              <a:rPr lang="en-US" dirty="0" err="1"/>
              <a:t>rendah</a:t>
            </a:r>
            <a:r>
              <a:rPr lang="en-US" dirty="0"/>
              <a:t>, anemia, </a:t>
            </a:r>
            <a:r>
              <a:rPr lang="en-US" dirty="0" err="1"/>
              <a:t>depresi</a:t>
            </a:r>
            <a:r>
              <a:rPr lang="en-US" dirty="0"/>
              <a:t>,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2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83880" cy="1051560"/>
          </a:xfrm>
        </p:spPr>
        <p:txBody>
          <a:bodyPr>
            <a:noAutofit/>
          </a:bodyPr>
          <a:lstStyle/>
          <a:p>
            <a:r>
              <a:rPr lang="en-US" sz="2500" dirty="0" err="1" smtClean="0">
                <a:solidFill>
                  <a:schemeClr val="tx1"/>
                </a:solidFill>
              </a:rPr>
              <a:t>Kelahiran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Bayi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dan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dan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Budaya</a:t>
            </a:r>
            <a:r>
              <a:rPr lang="en-US" sz="2500" dirty="0" smtClean="0">
                <a:solidFill>
                  <a:schemeClr val="tx1"/>
                </a:solidFill>
              </a:rPr>
              <a:t>: </a:t>
            </a:r>
            <a:r>
              <a:rPr lang="en-US" sz="2500" dirty="0" err="1" smtClean="0">
                <a:solidFill>
                  <a:schemeClr val="tx1"/>
                </a:solidFill>
              </a:rPr>
              <a:t>Bagaimana</a:t>
            </a:r>
            <a:r>
              <a:rPr lang="en-US" sz="2500" dirty="0" smtClean="0">
                <a:solidFill>
                  <a:schemeClr val="tx1"/>
                </a:solidFill>
              </a:rPr>
              <a:t> proses </a:t>
            </a:r>
            <a:r>
              <a:rPr lang="en-US" sz="2500" dirty="0" err="1" smtClean="0">
                <a:solidFill>
                  <a:schemeClr val="tx1"/>
                </a:solidFill>
              </a:rPr>
              <a:t>melahirkan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Telah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Berubah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64880" cy="4949952"/>
          </a:xfrm>
        </p:spPr>
        <p:txBody>
          <a:bodyPr>
            <a:normAutofit/>
          </a:bodyPr>
          <a:lstStyle/>
          <a:p>
            <a:r>
              <a:rPr lang="en-US" sz="2300" dirty="0" err="1" smtClean="0"/>
              <a:t>Bagaimana</a:t>
            </a:r>
            <a:r>
              <a:rPr lang="en-US" sz="2300" dirty="0" smtClean="0"/>
              <a:t> </a:t>
            </a:r>
            <a:r>
              <a:rPr lang="en-US" sz="2300" dirty="0" err="1" smtClean="0"/>
              <a:t>persalinan</a:t>
            </a:r>
            <a:r>
              <a:rPr lang="en-US" sz="2300" dirty="0" smtClean="0"/>
              <a:t> </a:t>
            </a:r>
            <a:r>
              <a:rPr lang="en-US" sz="2300" dirty="0" err="1" smtClean="0"/>
              <a:t>berubah</a:t>
            </a:r>
            <a:r>
              <a:rPr lang="en-US" sz="2300" dirty="0" smtClean="0"/>
              <a:t> di </a:t>
            </a:r>
            <a:r>
              <a:rPr lang="en-US" sz="2300" dirty="0" err="1" smtClean="0"/>
              <a:t>negara</a:t>
            </a:r>
            <a:r>
              <a:rPr lang="en-US" sz="2300" dirty="0" smtClean="0"/>
              <a:t> </a:t>
            </a:r>
            <a:r>
              <a:rPr lang="en-US" sz="2300" dirty="0" err="1" smtClean="0"/>
              <a:t>maju</a:t>
            </a:r>
            <a:r>
              <a:rPr lang="en-US" sz="2300" dirty="0" smtClean="0"/>
              <a:t>?</a:t>
            </a:r>
          </a:p>
          <a:p>
            <a:r>
              <a:rPr lang="en-US" sz="2300" dirty="0" smtClean="0"/>
              <a:t>Di </a:t>
            </a:r>
            <a:r>
              <a:rPr lang="en-US" sz="2300" dirty="0" err="1" smtClean="0"/>
              <a:t>Eropa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/>
              <a:t>A</a:t>
            </a:r>
            <a:r>
              <a:rPr lang="en-US" sz="2300" dirty="0" err="1" smtClean="0"/>
              <a:t>merika</a:t>
            </a:r>
            <a:r>
              <a:rPr lang="en-US" sz="2300" dirty="0" smtClean="0"/>
              <a:t> </a:t>
            </a:r>
            <a:r>
              <a:rPr lang="en-US" sz="2300" dirty="0" err="1" smtClean="0"/>
              <a:t>Serikat</a:t>
            </a:r>
            <a:r>
              <a:rPr lang="en-US" sz="2300" dirty="0" smtClean="0"/>
              <a:t>, </a:t>
            </a:r>
            <a:r>
              <a:rPr lang="en-US" sz="2300" dirty="0" err="1" smtClean="0"/>
              <a:t>melahirkan</a:t>
            </a:r>
            <a:r>
              <a:rPr lang="en-US" sz="2300" dirty="0" smtClean="0"/>
              <a:t> </a:t>
            </a:r>
            <a:r>
              <a:rPr lang="en-US" sz="2300" dirty="0" err="1" smtClean="0"/>
              <a:t>sebelum</a:t>
            </a:r>
            <a:r>
              <a:rPr lang="en-US" sz="2300" dirty="0" smtClean="0"/>
              <a:t> </a:t>
            </a:r>
            <a:r>
              <a:rPr lang="en-US" sz="2300" dirty="0" err="1" smtClean="0"/>
              <a:t>abad</a:t>
            </a:r>
            <a:r>
              <a:rPr lang="en-US" sz="2300" dirty="0" smtClean="0"/>
              <a:t> </a:t>
            </a:r>
            <a:r>
              <a:rPr lang="en-US" sz="2300" dirty="0" err="1" smtClean="0"/>
              <a:t>ke</a:t>
            </a:r>
            <a:r>
              <a:rPr lang="en-US" sz="2300" dirty="0" smtClean="0"/>
              <a:t> 20 </a:t>
            </a:r>
            <a:r>
              <a:rPr lang="en-US" sz="2300" dirty="0" err="1" smtClean="0"/>
              <a:t>tidak</a:t>
            </a:r>
            <a:r>
              <a:rPr lang="en-US" sz="2300" dirty="0" smtClean="0"/>
              <a:t> </a:t>
            </a:r>
            <a:r>
              <a:rPr lang="en-US" sz="2300" dirty="0" err="1" smtClean="0"/>
              <a:t>jauh</a:t>
            </a:r>
            <a:r>
              <a:rPr lang="en-US" sz="2300" dirty="0" smtClean="0"/>
              <a:t> </a:t>
            </a:r>
            <a:r>
              <a:rPr lang="en-US" sz="2300" dirty="0" err="1" smtClean="0"/>
              <a:t>berbeda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melahirkan</a:t>
            </a:r>
            <a:r>
              <a:rPr lang="en-US" sz="2300" dirty="0" smtClean="0"/>
              <a:t> di </a:t>
            </a:r>
            <a:r>
              <a:rPr lang="en-US" sz="2300" dirty="0" err="1" smtClean="0"/>
              <a:t>beberapa</a:t>
            </a:r>
            <a:r>
              <a:rPr lang="en-US" sz="2300" dirty="0" smtClean="0"/>
              <a:t> </a:t>
            </a:r>
            <a:r>
              <a:rPr lang="en-US" sz="2300" dirty="0" err="1" smtClean="0"/>
              <a:t>negara</a:t>
            </a:r>
            <a:r>
              <a:rPr lang="en-US" sz="2300" dirty="0" smtClean="0"/>
              <a:t> </a:t>
            </a:r>
            <a:r>
              <a:rPr lang="en-US" sz="2300" dirty="0" err="1" smtClean="0"/>
              <a:t>berkembang</a:t>
            </a:r>
            <a:r>
              <a:rPr lang="en-US" sz="2300" dirty="0" smtClean="0"/>
              <a:t>.</a:t>
            </a:r>
          </a:p>
          <a:p>
            <a:r>
              <a:rPr lang="en-US" sz="2300" dirty="0" err="1" smtClean="0"/>
              <a:t>Dahulu</a:t>
            </a:r>
            <a:r>
              <a:rPr lang="en-US" sz="2300" dirty="0" smtClean="0"/>
              <a:t>, </a:t>
            </a:r>
            <a:r>
              <a:rPr lang="en-US" sz="2300" dirty="0" err="1" smtClean="0"/>
              <a:t>kelahiran</a:t>
            </a:r>
            <a:r>
              <a:rPr lang="en-US" sz="2300" dirty="0" smtClean="0"/>
              <a:t> </a:t>
            </a:r>
            <a:r>
              <a:rPr lang="en-US" sz="2300" dirty="0" err="1" smtClean="0"/>
              <a:t>adalah</a:t>
            </a:r>
            <a:r>
              <a:rPr lang="en-US" sz="2300" dirty="0" smtClean="0"/>
              <a:t> ritual </a:t>
            </a:r>
            <a:r>
              <a:rPr lang="en-US" sz="2300" dirty="0" err="1" smtClean="0"/>
              <a:t>perempuan</a:t>
            </a:r>
            <a:r>
              <a:rPr lang="en-US" sz="2300" dirty="0" smtClean="0"/>
              <a:t> yang </a:t>
            </a:r>
            <a:r>
              <a:rPr lang="en-US" sz="2300" dirty="0" err="1" smtClean="0"/>
              <a:t>terjadi</a:t>
            </a:r>
            <a:r>
              <a:rPr lang="en-US" sz="2300" dirty="0" smtClean="0"/>
              <a:t> di </a:t>
            </a:r>
            <a:r>
              <a:rPr lang="en-US" sz="2300" dirty="0" err="1" smtClean="0"/>
              <a:t>rumah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dihindari</a:t>
            </a:r>
            <a:r>
              <a:rPr lang="en-US" sz="2300" dirty="0" smtClean="0"/>
              <a:t> </a:t>
            </a:r>
            <a:r>
              <a:rPr lang="en-US" sz="2300" dirty="0" err="1" smtClean="0"/>
              <a:t>oleh</a:t>
            </a:r>
            <a:r>
              <a:rPr lang="en-US" sz="2300" dirty="0" smtClean="0"/>
              <a:t> </a:t>
            </a:r>
            <a:r>
              <a:rPr lang="en-US" sz="2300" dirty="0" err="1" smtClean="0"/>
              <a:t>bidan</a:t>
            </a:r>
            <a:r>
              <a:rPr lang="en-US" sz="2300" dirty="0" smtClean="0"/>
              <a:t>.</a:t>
            </a:r>
          </a:p>
          <a:p>
            <a:r>
              <a:rPr lang="en-US" sz="2300" dirty="0" err="1" smtClean="0"/>
              <a:t>Penghilang</a:t>
            </a:r>
            <a:r>
              <a:rPr lang="en-US" sz="2300" dirty="0" smtClean="0"/>
              <a:t> </a:t>
            </a:r>
            <a:r>
              <a:rPr lang="en-US" sz="2300" dirty="0" err="1" smtClean="0"/>
              <a:t>nyeri</a:t>
            </a:r>
            <a:r>
              <a:rPr lang="en-US" sz="2300" dirty="0" smtClean="0"/>
              <a:t> </a:t>
            </a:r>
            <a:r>
              <a:rPr lang="en-US" sz="2300" dirty="0" err="1" smtClean="0"/>
              <a:t>sangat</a:t>
            </a:r>
            <a:r>
              <a:rPr lang="en-US" sz="2300" dirty="0" smtClean="0"/>
              <a:t> minim; </a:t>
            </a:r>
            <a:r>
              <a:rPr lang="en-US" sz="2300" dirty="0" err="1" smtClean="0"/>
              <a:t>resiko</a:t>
            </a:r>
            <a:r>
              <a:rPr lang="en-US" sz="2300" dirty="0" smtClean="0"/>
              <a:t> </a:t>
            </a:r>
            <a:r>
              <a:rPr lang="en-US" sz="2300" dirty="0" err="1" smtClean="0"/>
              <a:t>bagi</a:t>
            </a:r>
            <a:r>
              <a:rPr lang="en-US" sz="2300" dirty="0" smtClean="0"/>
              <a:t> </a:t>
            </a:r>
            <a:r>
              <a:rPr lang="en-US" sz="2300" dirty="0" err="1" smtClean="0"/>
              <a:t>ibu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bayi</a:t>
            </a:r>
            <a:r>
              <a:rPr lang="en-US" sz="2300" dirty="0" smtClean="0"/>
              <a:t> </a:t>
            </a:r>
            <a:r>
              <a:rPr lang="en-US" sz="2300" dirty="0" err="1" smtClean="0"/>
              <a:t>sangat</a:t>
            </a:r>
            <a:r>
              <a:rPr lang="en-US" sz="2300" dirty="0" smtClean="0"/>
              <a:t> </a:t>
            </a:r>
            <a:r>
              <a:rPr lang="en-US" sz="2300" dirty="0" err="1" smtClean="0"/>
              <a:t>tinggi</a:t>
            </a:r>
            <a:r>
              <a:rPr lang="en-US" sz="2300" dirty="0" smtClean="0"/>
              <a:t>.</a:t>
            </a:r>
          </a:p>
          <a:p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perkembangan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profesi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kebidanan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kelahiran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23568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564880" cy="6169152"/>
          </a:xfrm>
        </p:spPr>
        <p:txBody>
          <a:bodyPr>
            <a:normAutofit/>
          </a:bodyPr>
          <a:lstStyle/>
          <a:p>
            <a:r>
              <a:rPr lang="en-US" sz="2500" dirty="0" err="1" smtClean="0"/>
              <a:t>Bayi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</a:t>
            </a:r>
            <a:r>
              <a:rPr lang="en-US" sz="2500" dirty="0" err="1" smtClean="0"/>
              <a:t>berat</a:t>
            </a:r>
            <a:r>
              <a:rPr lang="en-US" sz="2500" dirty="0" smtClean="0"/>
              <a:t> </a:t>
            </a:r>
            <a:r>
              <a:rPr lang="en-US" sz="2500" dirty="0" err="1" smtClean="0"/>
              <a:t>lahir</a:t>
            </a:r>
            <a:r>
              <a:rPr lang="en-US" sz="2500" dirty="0" smtClean="0"/>
              <a:t> </a:t>
            </a:r>
            <a:r>
              <a:rPr lang="en-US" sz="2500" dirty="0" err="1" smtClean="0"/>
              <a:t>rendah</a:t>
            </a:r>
            <a:r>
              <a:rPr lang="en-US" sz="2500" dirty="0" smtClean="0"/>
              <a:t> </a:t>
            </a:r>
            <a:r>
              <a:rPr lang="en-US" sz="2500" dirty="0" err="1" smtClean="0"/>
              <a:t>mungkin</a:t>
            </a:r>
            <a:r>
              <a:rPr lang="en-US" sz="2500" dirty="0" smtClean="0"/>
              <a:t> </a:t>
            </a:r>
            <a:r>
              <a:rPr lang="en-US" sz="2500" dirty="0" err="1" smtClean="0"/>
              <a:t>akibat</a:t>
            </a:r>
            <a:r>
              <a:rPr lang="en-US" sz="2500" dirty="0" smtClean="0"/>
              <a:t> </a:t>
            </a:r>
            <a:r>
              <a:rPr lang="en-US" sz="2500" dirty="0" err="1" smtClean="0"/>
              <a:t>lahir</a:t>
            </a:r>
            <a:r>
              <a:rPr lang="en-US" sz="2500" dirty="0" smtClean="0"/>
              <a:t> </a:t>
            </a:r>
            <a:r>
              <a:rPr lang="en-US" sz="2500" dirty="0" err="1" smtClean="0"/>
              <a:t>prematur</a:t>
            </a:r>
            <a:r>
              <a:rPr lang="en-US" sz="2500" dirty="0" smtClean="0"/>
              <a:t> </a:t>
            </a:r>
            <a:r>
              <a:rPr lang="en-US" sz="2500" dirty="0" err="1" smtClean="0"/>
              <a:t>atau</a:t>
            </a:r>
            <a:r>
              <a:rPr lang="en-US" sz="2500" dirty="0" smtClean="0"/>
              <a:t> </a:t>
            </a:r>
            <a:r>
              <a:rPr lang="en-US" sz="2500" dirty="0" err="1" smtClean="0"/>
              <a:t>kecil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usia</a:t>
            </a:r>
            <a:r>
              <a:rPr lang="en-US" sz="2500" dirty="0" smtClean="0"/>
              <a:t> </a:t>
            </a:r>
            <a:r>
              <a:rPr lang="en-US" sz="2500" dirty="0" err="1" smtClean="0"/>
              <a:t>kehamilan</a:t>
            </a:r>
            <a:r>
              <a:rPr lang="en-US" sz="2500" dirty="0" smtClean="0"/>
              <a:t>.</a:t>
            </a:r>
          </a:p>
          <a:p>
            <a:endParaRPr lang="en-US" sz="2500" dirty="0" smtClean="0"/>
          </a:p>
          <a:p>
            <a:r>
              <a:rPr lang="en-US" sz="2500" dirty="0" err="1" smtClean="0"/>
              <a:t>Berat</a:t>
            </a:r>
            <a:r>
              <a:rPr lang="en-US" sz="2500" dirty="0" smtClean="0"/>
              <a:t> </a:t>
            </a:r>
            <a:r>
              <a:rPr lang="en-US" sz="2500" dirty="0" err="1" smtClean="0"/>
              <a:t>lahir</a:t>
            </a:r>
            <a:r>
              <a:rPr lang="en-US" sz="2500" dirty="0" smtClean="0"/>
              <a:t> </a:t>
            </a:r>
            <a:r>
              <a:rPr lang="en-US" sz="2500" dirty="0" err="1" smtClean="0"/>
              <a:t>rendah</a:t>
            </a:r>
            <a:r>
              <a:rPr lang="en-US" sz="2500" dirty="0" smtClean="0"/>
              <a:t> </a:t>
            </a:r>
            <a:r>
              <a:rPr lang="en-US" sz="2500" dirty="0" err="1" smtClean="0"/>
              <a:t>merupakan</a:t>
            </a:r>
            <a:r>
              <a:rPr lang="en-US" sz="2500" dirty="0" smtClean="0"/>
              <a:t> </a:t>
            </a:r>
            <a:r>
              <a:rPr lang="en-US" sz="2500" dirty="0" err="1" smtClean="0"/>
              <a:t>faktor</a:t>
            </a:r>
            <a:r>
              <a:rPr lang="en-US" sz="2500" dirty="0" smtClean="0"/>
              <a:t> </a:t>
            </a:r>
            <a:r>
              <a:rPr lang="en-US" sz="2500" dirty="0" err="1" smtClean="0"/>
              <a:t>utama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kematian</a:t>
            </a:r>
            <a:r>
              <a:rPr lang="en-US" sz="2500" dirty="0" smtClean="0"/>
              <a:t> </a:t>
            </a:r>
            <a:r>
              <a:rPr lang="en-US" sz="2500" dirty="0" err="1" smtClean="0"/>
              <a:t>bayi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dapat</a:t>
            </a:r>
            <a:r>
              <a:rPr lang="en-US" sz="2500" dirty="0" smtClean="0"/>
              <a:t> </a:t>
            </a:r>
            <a:r>
              <a:rPr lang="en-US" sz="2500" dirty="0" err="1" smtClean="0"/>
              <a:t>menyebabkan</a:t>
            </a:r>
            <a:r>
              <a:rPr lang="en-US" sz="2500" dirty="0" smtClean="0"/>
              <a:t> </a:t>
            </a:r>
            <a:r>
              <a:rPr lang="en-US" sz="2500" dirty="0" err="1" smtClean="0"/>
              <a:t>masalah</a:t>
            </a:r>
            <a:r>
              <a:rPr lang="en-US" sz="2500" dirty="0" smtClean="0"/>
              <a:t> </a:t>
            </a:r>
            <a:r>
              <a:rPr lang="en-US" sz="2500" dirty="0" err="1" smtClean="0"/>
              <a:t>fisik</a:t>
            </a:r>
            <a:r>
              <a:rPr lang="en-US" sz="2500" dirty="0" smtClean="0"/>
              <a:t> </a:t>
            </a:r>
            <a:r>
              <a:rPr lang="en-US" sz="2500" dirty="0" err="1" smtClean="0"/>
              <a:t>jangka</a:t>
            </a:r>
            <a:r>
              <a:rPr lang="en-US" sz="2500" dirty="0" smtClean="0"/>
              <a:t> </a:t>
            </a:r>
            <a:r>
              <a:rPr lang="en-US" sz="2500" dirty="0" err="1" smtClean="0"/>
              <a:t>panjangdan</a:t>
            </a:r>
            <a:r>
              <a:rPr lang="en-US" sz="2500" dirty="0" smtClean="0"/>
              <a:t> </a:t>
            </a:r>
            <a:r>
              <a:rPr lang="en-US" sz="2500" dirty="0" err="1" smtClean="0"/>
              <a:t>kognitif</a:t>
            </a:r>
            <a:r>
              <a:rPr lang="en-US" sz="2500" dirty="0" smtClean="0"/>
              <a:t>.</a:t>
            </a:r>
          </a:p>
          <a:p>
            <a:endParaRPr lang="en-US" sz="2500" dirty="0" smtClean="0"/>
          </a:p>
          <a:p>
            <a:r>
              <a:rPr lang="en-US" sz="2500" dirty="0" err="1"/>
              <a:t>B</a:t>
            </a:r>
            <a:r>
              <a:rPr lang="en-US" sz="2500" dirty="0" err="1" smtClean="0"/>
              <a:t>ayi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</a:t>
            </a:r>
            <a:r>
              <a:rPr lang="en-US" sz="2500" dirty="0" err="1" smtClean="0"/>
              <a:t>berat</a:t>
            </a:r>
            <a:r>
              <a:rPr lang="en-US" sz="2500" dirty="0" smtClean="0"/>
              <a:t> </a:t>
            </a:r>
            <a:r>
              <a:rPr lang="en-US" sz="2500" dirty="0" err="1" smtClean="0"/>
              <a:t>lahir</a:t>
            </a:r>
            <a:r>
              <a:rPr lang="en-US" sz="2500" dirty="0" smtClean="0"/>
              <a:t> </a:t>
            </a:r>
            <a:r>
              <a:rPr lang="en-US" sz="2500" dirty="0" err="1" smtClean="0"/>
              <a:t>sangat</a:t>
            </a:r>
            <a:r>
              <a:rPr lang="en-US" sz="2500" dirty="0" smtClean="0"/>
              <a:t> </a:t>
            </a:r>
            <a:r>
              <a:rPr lang="en-US" sz="2500" dirty="0" err="1" smtClean="0"/>
              <a:t>rendah</a:t>
            </a:r>
            <a:r>
              <a:rPr lang="en-US" sz="2500" dirty="0" smtClean="0"/>
              <a:t> </a:t>
            </a:r>
            <a:r>
              <a:rPr lang="en-US" sz="2500" dirty="0" err="1" smtClean="0"/>
              <a:t>memiliki</a:t>
            </a:r>
            <a:r>
              <a:rPr lang="en-US" sz="2500" dirty="0" smtClean="0"/>
              <a:t> prognosis </a:t>
            </a:r>
            <a:r>
              <a:rPr lang="en-US" sz="2500" dirty="0" err="1" smtClean="0"/>
              <a:t>kurang</a:t>
            </a:r>
            <a:r>
              <a:rPr lang="en-US" sz="2500" dirty="0" smtClean="0"/>
              <a:t> </a:t>
            </a:r>
            <a:r>
              <a:rPr lang="en-US" sz="2500" dirty="0" err="1" smtClean="0"/>
              <a:t>menjajikan</a:t>
            </a:r>
            <a:r>
              <a:rPr lang="en-US" sz="2500" dirty="0" smtClean="0"/>
              <a:t> </a:t>
            </a:r>
            <a:r>
              <a:rPr lang="en-US" sz="2500" dirty="0" err="1" smtClean="0"/>
              <a:t>dibandingkan</a:t>
            </a:r>
            <a:r>
              <a:rPr lang="en-US" sz="2500" dirty="0" smtClean="0"/>
              <a:t> </a:t>
            </a:r>
            <a:r>
              <a:rPr lang="en-US" sz="2500" dirty="0" err="1" smtClean="0"/>
              <a:t>mereka</a:t>
            </a:r>
            <a:r>
              <a:rPr lang="en-US" sz="2500" dirty="0" smtClean="0"/>
              <a:t> yang </a:t>
            </a:r>
            <a:r>
              <a:rPr lang="en-US" sz="2500" dirty="0" err="1" smtClean="0"/>
              <a:t>berbobot</a:t>
            </a:r>
            <a:r>
              <a:rPr lang="en-US" sz="2500" dirty="0" smtClean="0"/>
              <a:t> </a:t>
            </a:r>
            <a:r>
              <a:rPr lang="en-US" sz="2500" dirty="0" err="1" smtClean="0"/>
              <a:t>lebih</a:t>
            </a:r>
            <a:r>
              <a:rPr lang="en-US" sz="2500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2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564880" cy="6169152"/>
          </a:xfrm>
        </p:spPr>
        <p:txBody>
          <a:bodyPr>
            <a:normAutofit/>
          </a:bodyPr>
          <a:lstStyle/>
          <a:p>
            <a:r>
              <a:rPr lang="en-US" dirty="0" err="1" smtClean="0"/>
              <a:t>Dapatkah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yang </a:t>
            </a:r>
            <a:r>
              <a:rPr lang="en-US" dirty="0" err="1" smtClean="0"/>
              <a:t>kondusif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komplikasi</a:t>
            </a:r>
            <a:r>
              <a:rPr lang="en-US" dirty="0" smtClean="0"/>
              <a:t> </a:t>
            </a:r>
            <a:r>
              <a:rPr lang="en-US" dirty="0" err="1" smtClean="0"/>
              <a:t>kelahiran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pelindung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yang </a:t>
            </a:r>
            <a:r>
              <a:rPr lang="en-US" dirty="0" err="1" smtClean="0"/>
              <a:t>menderita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komplikasi</a:t>
            </a:r>
            <a:r>
              <a:rPr lang="en-US" dirty="0" smtClean="0"/>
              <a:t> </a:t>
            </a:r>
            <a:r>
              <a:rPr lang="en-US" dirty="0" err="1" smtClean="0"/>
              <a:t>kelahiran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pelindung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pengaruh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mengurangi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dampak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pengaruh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potensi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cenderung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memprediksi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hasil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positif</a:t>
            </a:r>
            <a:r>
              <a:rPr lang="en-US" dirty="0">
                <a:sym typeface="Wingdings" pitchFamily="2" charset="2"/>
              </a:rPr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32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564880" cy="6169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err="1" smtClean="0"/>
              <a:t>Bertahan</a:t>
            </a:r>
            <a:r>
              <a:rPr lang="en-US" b="1" dirty="0" smtClean="0"/>
              <a:t> </a:t>
            </a:r>
            <a:r>
              <a:rPr lang="en-US" b="1" dirty="0" err="1" smtClean="0"/>
              <a:t>Hidup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Sehat</a:t>
            </a:r>
            <a:endParaRPr lang="en-US" b="1" dirty="0" smtClean="0"/>
          </a:p>
          <a:p>
            <a:pPr marL="0" indent="0">
              <a:buNone/>
            </a:pPr>
            <a:endParaRPr lang="en-US" sz="2500" dirty="0" smtClean="0"/>
          </a:p>
          <a:p>
            <a:r>
              <a:rPr lang="en-US" sz="2500" dirty="0" err="1" smtClean="0"/>
              <a:t>Faktor</a:t>
            </a:r>
            <a:r>
              <a:rPr lang="en-US" sz="2500" dirty="0" smtClean="0"/>
              <a:t> </a:t>
            </a:r>
            <a:r>
              <a:rPr lang="en-US" sz="2500" dirty="0" err="1" smtClean="0"/>
              <a:t>apa</a:t>
            </a:r>
            <a:r>
              <a:rPr lang="en-US" sz="2500" dirty="0" smtClean="0"/>
              <a:t> yang </a:t>
            </a:r>
            <a:r>
              <a:rPr lang="en-US" sz="2500" dirty="0" err="1" smtClean="0"/>
              <a:t>dapat</a:t>
            </a:r>
            <a:r>
              <a:rPr lang="en-US" sz="2500" dirty="0" smtClean="0"/>
              <a:t> </a:t>
            </a:r>
            <a:r>
              <a:rPr lang="en-US" sz="2500" dirty="0" err="1" smtClean="0"/>
              <a:t>memngaruhi</a:t>
            </a:r>
            <a:r>
              <a:rPr lang="en-US" sz="2500" dirty="0" smtClean="0"/>
              <a:t> </a:t>
            </a:r>
            <a:r>
              <a:rPr lang="en-US" sz="2500" dirty="0" err="1" smtClean="0"/>
              <a:t>kesempatan</a:t>
            </a:r>
            <a:r>
              <a:rPr lang="en-US" sz="2500" dirty="0" smtClean="0"/>
              <a:t> </a:t>
            </a:r>
            <a:r>
              <a:rPr lang="en-US" sz="2500" dirty="0" err="1" smtClean="0"/>
              <a:t>bertahan</a:t>
            </a:r>
            <a:r>
              <a:rPr lang="en-US" sz="2500" dirty="0" smtClean="0"/>
              <a:t> </a:t>
            </a:r>
            <a:r>
              <a:rPr lang="en-US" sz="2500" dirty="0" err="1" smtClean="0"/>
              <a:t>hidup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kesehatan</a:t>
            </a:r>
            <a:r>
              <a:rPr lang="en-US" sz="2500" dirty="0" smtClean="0"/>
              <a:t> </a:t>
            </a:r>
            <a:r>
              <a:rPr lang="en-US" sz="2500" dirty="0" err="1" smtClean="0"/>
              <a:t>bagi</a:t>
            </a:r>
            <a:r>
              <a:rPr lang="en-US" sz="2500" dirty="0" smtClean="0"/>
              <a:t> </a:t>
            </a:r>
            <a:r>
              <a:rPr lang="en-US" sz="2500" i="1" dirty="0" smtClean="0"/>
              <a:t>infant</a:t>
            </a:r>
            <a:r>
              <a:rPr lang="en-US" sz="2500" dirty="0" smtClean="0"/>
              <a:t>?</a:t>
            </a:r>
          </a:p>
          <a:p>
            <a:r>
              <a:rPr lang="en-US" sz="2500" dirty="0" err="1" smtClean="0"/>
              <a:t>Sebagian</a:t>
            </a:r>
            <a:r>
              <a:rPr lang="en-US" sz="2500" dirty="0" smtClean="0"/>
              <a:t> </a:t>
            </a:r>
            <a:r>
              <a:rPr lang="en-US" sz="2500" dirty="0" err="1" smtClean="0"/>
              <a:t>besar</a:t>
            </a:r>
            <a:r>
              <a:rPr lang="en-US" sz="2500" dirty="0" smtClean="0"/>
              <a:t> </a:t>
            </a:r>
            <a:r>
              <a:rPr lang="en-US" sz="2500" dirty="0" err="1" smtClean="0"/>
              <a:t>kematian</a:t>
            </a:r>
            <a:r>
              <a:rPr lang="en-US" sz="2500" dirty="0" smtClean="0"/>
              <a:t> </a:t>
            </a:r>
            <a:r>
              <a:rPr lang="en-US" sz="2500" dirty="0" err="1" smtClean="0"/>
              <a:t>bayi</a:t>
            </a:r>
            <a:r>
              <a:rPr lang="en-US" sz="2500" dirty="0" smtClean="0"/>
              <a:t> </a:t>
            </a:r>
            <a:r>
              <a:rPr lang="en-US" sz="2500" dirty="0" err="1" smtClean="0"/>
              <a:t>terjadi</a:t>
            </a:r>
            <a:r>
              <a:rPr lang="en-US" sz="2500" dirty="0" smtClean="0"/>
              <a:t> di </a:t>
            </a:r>
            <a:r>
              <a:rPr lang="en-US" sz="2500" dirty="0" err="1" smtClean="0"/>
              <a:t>negara</a:t>
            </a:r>
            <a:r>
              <a:rPr lang="en-US" sz="2500" dirty="0" smtClean="0"/>
              <a:t> </a:t>
            </a:r>
            <a:r>
              <a:rPr lang="en-US" sz="2500" dirty="0" err="1" smtClean="0"/>
              <a:t>berkembang</a:t>
            </a:r>
            <a:r>
              <a:rPr lang="en-US" sz="2500" dirty="0" smtClean="0"/>
              <a:t>. </a:t>
            </a:r>
            <a:r>
              <a:rPr lang="en-US" sz="2500" dirty="0" err="1" smtClean="0"/>
              <a:t>Perawatan</a:t>
            </a:r>
            <a:r>
              <a:rPr lang="en-US" sz="2500" dirty="0" smtClean="0"/>
              <a:t> </a:t>
            </a:r>
            <a:r>
              <a:rPr lang="en-US" sz="2500" dirty="0" err="1" smtClean="0"/>
              <a:t>setelah</a:t>
            </a:r>
            <a:r>
              <a:rPr lang="en-US" sz="2500" dirty="0" smtClean="0"/>
              <a:t> </a:t>
            </a:r>
            <a:r>
              <a:rPr lang="en-US" sz="2500" dirty="0" err="1" smtClean="0"/>
              <a:t>kelahiran</a:t>
            </a:r>
            <a:r>
              <a:rPr lang="en-US" sz="2500" dirty="0" smtClean="0"/>
              <a:t> </a:t>
            </a:r>
            <a:r>
              <a:rPr lang="en-US" sz="2500" dirty="0" err="1" smtClean="0"/>
              <a:t>dapat</a:t>
            </a:r>
            <a:r>
              <a:rPr lang="en-US" sz="2500" dirty="0" smtClean="0"/>
              <a:t> </a:t>
            </a:r>
            <a:r>
              <a:rPr lang="en-US" sz="2500" dirty="0" err="1" smtClean="0"/>
              <a:t>mengurangi</a:t>
            </a:r>
            <a:r>
              <a:rPr lang="en-US" sz="2500" dirty="0" smtClean="0"/>
              <a:t> </a:t>
            </a:r>
            <a:r>
              <a:rPr lang="en-US" sz="2500" dirty="0" err="1" smtClean="0"/>
              <a:t>kematian</a:t>
            </a:r>
            <a:r>
              <a:rPr lang="en-US" sz="2500" dirty="0" smtClean="0"/>
              <a:t> </a:t>
            </a:r>
            <a:r>
              <a:rPr lang="en-US" sz="2500" i="1" dirty="0" smtClean="0"/>
              <a:t>infant.</a:t>
            </a:r>
          </a:p>
          <a:p>
            <a:r>
              <a:rPr lang="en-US" sz="2500" dirty="0" err="1" smtClean="0"/>
              <a:t>Penyebab</a:t>
            </a:r>
            <a:r>
              <a:rPr lang="en-US" sz="2500" dirty="0" smtClean="0"/>
              <a:t> </a:t>
            </a:r>
            <a:r>
              <a:rPr lang="en-US" sz="2500" dirty="0" err="1" smtClean="0"/>
              <a:t>utama</a:t>
            </a:r>
            <a:r>
              <a:rPr lang="en-US" sz="2500" dirty="0" smtClean="0"/>
              <a:t> </a:t>
            </a:r>
            <a:r>
              <a:rPr lang="en-US" sz="2500" dirty="0" err="1" smtClean="0"/>
              <a:t>kematian</a:t>
            </a:r>
            <a:r>
              <a:rPr lang="en-US" sz="2500" dirty="0" smtClean="0"/>
              <a:t> </a:t>
            </a:r>
            <a:r>
              <a:rPr lang="en-US" sz="2500" dirty="0" err="1" smtClean="0"/>
              <a:t>bayi</a:t>
            </a:r>
            <a:r>
              <a:rPr lang="en-US" sz="2500" dirty="0" smtClean="0"/>
              <a:t> yang </a:t>
            </a:r>
            <a:r>
              <a:rPr lang="en-US" sz="2500" dirty="0" err="1" smtClean="0"/>
              <a:t>baru</a:t>
            </a:r>
            <a:r>
              <a:rPr lang="en-US" sz="2500" dirty="0" smtClean="0"/>
              <a:t> di </a:t>
            </a:r>
            <a:r>
              <a:rPr lang="en-US" sz="2500" dirty="0" err="1" smtClean="0"/>
              <a:t>seluruh</a:t>
            </a:r>
            <a:r>
              <a:rPr lang="en-US" sz="2500" dirty="0" smtClean="0"/>
              <a:t> </a:t>
            </a:r>
            <a:r>
              <a:rPr lang="en-US" sz="2500" dirty="0" err="1" smtClean="0"/>
              <a:t>dunia</a:t>
            </a:r>
            <a:r>
              <a:rPr lang="en-US" sz="2500" dirty="0" smtClean="0"/>
              <a:t>, 86%, </a:t>
            </a:r>
            <a:r>
              <a:rPr lang="en-US" sz="2500" dirty="0" err="1" smtClean="0"/>
              <a:t>yaitu</a:t>
            </a:r>
            <a:r>
              <a:rPr lang="en-US" sz="2500" dirty="0" smtClean="0"/>
              <a:t> </a:t>
            </a:r>
            <a:r>
              <a:rPr lang="en-US" sz="2500" dirty="0" err="1" smtClean="0"/>
              <a:t>infeksi</a:t>
            </a:r>
            <a:r>
              <a:rPr lang="en-US" sz="2500" dirty="0" smtClean="0"/>
              <a:t> </a:t>
            </a:r>
            <a:r>
              <a:rPr lang="en-US" sz="2500" dirty="0" err="1" smtClean="0"/>
              <a:t>parah</a:t>
            </a:r>
            <a:r>
              <a:rPr lang="en-US" sz="2500" dirty="0" smtClean="0"/>
              <a:t>, </a:t>
            </a:r>
            <a:r>
              <a:rPr lang="en-US" sz="2500" dirty="0" err="1" smtClean="0"/>
              <a:t>keracunan</a:t>
            </a:r>
            <a:r>
              <a:rPr lang="en-US" sz="2500" dirty="0" smtClean="0"/>
              <a:t>, </a:t>
            </a:r>
            <a:r>
              <a:rPr lang="en-US" sz="2500" dirty="0" err="1" smtClean="0"/>
              <a:t>radang</a:t>
            </a:r>
            <a:r>
              <a:rPr lang="en-US" sz="2500" dirty="0" smtClean="0"/>
              <a:t> </a:t>
            </a:r>
            <a:r>
              <a:rPr lang="en-US" sz="2500" dirty="0" err="1" smtClean="0"/>
              <a:t>paru-paru</a:t>
            </a:r>
            <a:r>
              <a:rPr lang="en-US" sz="2500" dirty="0" smtClean="0"/>
              <a:t>, tetanus,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diare</a:t>
            </a:r>
            <a:r>
              <a:rPr lang="en-US" sz="2500" dirty="0" smtClean="0"/>
              <a:t>, </a:t>
            </a:r>
            <a:r>
              <a:rPr lang="en-US" sz="2500" dirty="0" err="1" smtClean="0"/>
              <a:t>kelahiran</a:t>
            </a:r>
            <a:r>
              <a:rPr lang="en-US" sz="2500" dirty="0" smtClean="0"/>
              <a:t> </a:t>
            </a:r>
            <a:r>
              <a:rPr lang="en-US" sz="2500" dirty="0" err="1" smtClean="0"/>
              <a:t>prematur</a:t>
            </a:r>
            <a:r>
              <a:rPr lang="en-US" sz="2500" dirty="0" smtClean="0"/>
              <a:t>, </a:t>
            </a:r>
            <a:r>
              <a:rPr lang="en-US" sz="2500" dirty="0" err="1" smtClean="0"/>
              <a:t>kesulitan</a:t>
            </a:r>
            <a:r>
              <a:rPr lang="en-US" sz="2500" dirty="0" smtClean="0"/>
              <a:t> </a:t>
            </a:r>
            <a:r>
              <a:rPr lang="en-US" sz="2500" dirty="0" err="1" smtClean="0"/>
              <a:t>bernafas</a:t>
            </a:r>
            <a:r>
              <a:rPr lang="en-US" sz="2500" dirty="0" smtClean="0"/>
              <a:t> </a:t>
            </a:r>
            <a:r>
              <a:rPr lang="en-US" sz="2500" dirty="0" err="1" smtClean="0"/>
              <a:t>saat</a:t>
            </a:r>
            <a:r>
              <a:rPr lang="en-US" sz="2500" dirty="0" smtClean="0"/>
              <a:t> </a:t>
            </a:r>
            <a:r>
              <a:rPr lang="en-US" sz="2500" dirty="0" err="1" smtClean="0"/>
              <a:t>lahir</a:t>
            </a:r>
            <a:r>
              <a:rPr lang="en-US" sz="2500" dirty="0" smtClean="0"/>
              <a:t>.</a:t>
            </a:r>
          </a:p>
          <a:p>
            <a:r>
              <a:rPr lang="en-US" sz="2500" dirty="0" err="1" smtClean="0"/>
              <a:t>Angka</a:t>
            </a:r>
            <a:r>
              <a:rPr lang="en-US" sz="2500" dirty="0" smtClean="0"/>
              <a:t> </a:t>
            </a:r>
            <a:r>
              <a:rPr lang="en-US" sz="2500" dirty="0" err="1" smtClean="0"/>
              <a:t>kematian</a:t>
            </a:r>
            <a:r>
              <a:rPr lang="en-US" sz="2500" dirty="0" smtClean="0"/>
              <a:t> </a:t>
            </a:r>
            <a:r>
              <a:rPr lang="en-US" sz="2500" dirty="0" err="1" smtClean="0"/>
              <a:t>bayi</a:t>
            </a:r>
            <a:r>
              <a:rPr lang="en-US" sz="2500" dirty="0" smtClean="0"/>
              <a:t> </a:t>
            </a:r>
            <a:r>
              <a:rPr lang="en-US" sz="2500" dirty="0" smtClean="0">
                <a:sym typeface="Wingdings" pitchFamily="2" charset="2"/>
              </a:rPr>
              <a:t> </a:t>
            </a:r>
            <a:r>
              <a:rPr lang="en-US" sz="2500" dirty="0" err="1" smtClean="0">
                <a:sym typeface="Wingdings" pitchFamily="2" charset="2"/>
              </a:rPr>
              <a:t>proporsi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kelahiran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bayi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hidup</a:t>
            </a:r>
            <a:r>
              <a:rPr lang="en-US" sz="2500" dirty="0" smtClean="0">
                <a:sym typeface="Wingdings" pitchFamily="2" charset="2"/>
              </a:rPr>
              <a:t> yang </a:t>
            </a:r>
            <a:r>
              <a:rPr lang="en-US" sz="2500" dirty="0" err="1" smtClean="0">
                <a:sym typeface="Wingdings" pitchFamily="2" charset="2"/>
              </a:rPr>
              <a:t>meninggal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dalam</a:t>
            </a:r>
            <a:r>
              <a:rPr lang="en-US" sz="2500" dirty="0" smtClean="0">
                <a:sym typeface="Wingdings" pitchFamily="2" charset="2"/>
              </a:rPr>
              <a:t> 1 </a:t>
            </a:r>
            <a:r>
              <a:rPr lang="en-US" sz="2500" dirty="0" err="1" smtClean="0">
                <a:sym typeface="Wingdings" pitchFamily="2" charset="2"/>
              </a:rPr>
              <a:t>tahun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pertama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kehidupan</a:t>
            </a:r>
            <a:r>
              <a:rPr lang="en-US" sz="2500" dirty="0" smtClean="0">
                <a:sym typeface="Wingdings" pitchFamily="2" charset="2"/>
              </a:rPr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94332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564880" cy="6092952"/>
          </a:xfrm>
        </p:spPr>
        <p:txBody>
          <a:bodyPr>
            <a:normAutofit/>
          </a:bodyPr>
          <a:lstStyle/>
          <a:p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i="1" dirty="0" smtClean="0"/>
              <a:t>infant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berkurang</a:t>
            </a:r>
            <a:r>
              <a:rPr lang="en-US" dirty="0" smtClean="0"/>
              <a:t> di AS,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Afro </a:t>
            </a:r>
            <a:r>
              <a:rPr lang="en-US" dirty="0" err="1" smtClean="0"/>
              <a:t>Amerika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cacat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i="1" dirty="0" smtClean="0"/>
              <a:t>infant</a:t>
            </a:r>
            <a:r>
              <a:rPr lang="en-US" dirty="0" smtClean="0"/>
              <a:t>,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prematuritas</a:t>
            </a:r>
            <a:r>
              <a:rPr lang="en-US" dirty="0" smtClean="0"/>
              <a:t>,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, </a:t>
            </a:r>
            <a:r>
              <a:rPr lang="en-US" dirty="0" err="1" smtClean="0"/>
              <a:t>sindrom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mendadak</a:t>
            </a:r>
            <a:r>
              <a:rPr lang="en-US" dirty="0" smtClean="0"/>
              <a:t> (</a:t>
            </a:r>
            <a:r>
              <a:rPr lang="en-US" i="1" dirty="0" smtClean="0"/>
              <a:t>sudden infant death </a:t>
            </a:r>
            <a:r>
              <a:rPr lang="en-US" i="1" dirty="0" err="1" smtClean="0"/>
              <a:t>syndrom</a:t>
            </a:r>
            <a:r>
              <a:rPr lang="en-US" i="1" dirty="0" err="1" smtClean="0">
                <a:sym typeface="Symbol"/>
              </a:rPr>
              <a:t></a:t>
            </a:r>
            <a:r>
              <a:rPr lang="en-US" dirty="0" err="1" smtClean="0">
                <a:sym typeface="Symbol"/>
              </a:rPr>
              <a:t>SIDS</a:t>
            </a:r>
            <a:r>
              <a:rPr lang="en-US" dirty="0" smtClean="0"/>
              <a:t>), </a:t>
            </a:r>
            <a:r>
              <a:rPr lang="en-US" dirty="0" err="1" smtClean="0"/>
              <a:t>komplikasi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, </a:t>
            </a:r>
            <a:r>
              <a:rPr lang="en-US" dirty="0" err="1" smtClean="0"/>
              <a:t>komplikasi</a:t>
            </a:r>
            <a:r>
              <a:rPr lang="en-US" dirty="0" smtClean="0"/>
              <a:t> </a:t>
            </a:r>
            <a:r>
              <a:rPr lang="en-US" dirty="0" err="1" smtClean="0"/>
              <a:t>plasenta</a:t>
            </a:r>
            <a:r>
              <a:rPr lang="en-US" dirty="0" smtClean="0"/>
              <a:t>, </a:t>
            </a:r>
            <a:r>
              <a:rPr lang="en-US" dirty="0" err="1" smtClean="0"/>
              <a:t>tali</a:t>
            </a:r>
            <a:r>
              <a:rPr lang="en-US" dirty="0" smtClean="0"/>
              <a:t> </a:t>
            </a:r>
            <a:r>
              <a:rPr lang="en-US" dirty="0" err="1" smtClean="0"/>
              <a:t>pusar</a:t>
            </a:r>
            <a:r>
              <a:rPr lang="en-US" dirty="0" smtClean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membran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477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564880" cy="6169152"/>
          </a:xfrm>
        </p:spPr>
        <p:txBody>
          <a:bodyPr>
            <a:normAutofit/>
          </a:bodyPr>
          <a:lstStyle/>
          <a:p>
            <a:r>
              <a:rPr lang="en-US" sz="2500" dirty="0"/>
              <a:t>SIDS </a:t>
            </a:r>
            <a:r>
              <a:rPr lang="en-US" sz="2500" dirty="0" err="1"/>
              <a:t>adalah</a:t>
            </a:r>
            <a:r>
              <a:rPr lang="en-US" sz="2500" dirty="0"/>
              <a:t> </a:t>
            </a:r>
            <a:r>
              <a:rPr lang="en-US" sz="2500" dirty="0" err="1"/>
              <a:t>penyebabb</a:t>
            </a:r>
            <a:r>
              <a:rPr lang="en-US" sz="2500" dirty="0"/>
              <a:t> </a:t>
            </a:r>
            <a:r>
              <a:rPr lang="en-US" sz="2500" dirty="0" err="1"/>
              <a:t>utama</a:t>
            </a:r>
            <a:r>
              <a:rPr lang="en-US" sz="2500" dirty="0"/>
              <a:t> </a:t>
            </a:r>
            <a:r>
              <a:rPr lang="en-US" sz="2500" dirty="0" err="1"/>
              <a:t>kematian</a:t>
            </a:r>
            <a:r>
              <a:rPr lang="en-US" sz="2500" dirty="0"/>
              <a:t> </a:t>
            </a:r>
            <a:r>
              <a:rPr lang="en-US" sz="2500" dirty="0" err="1"/>
              <a:t>setelah</a:t>
            </a:r>
            <a:r>
              <a:rPr lang="en-US" sz="2500" dirty="0"/>
              <a:t> </a:t>
            </a:r>
            <a:r>
              <a:rPr lang="en-US" sz="2500" dirty="0" err="1"/>
              <a:t>lahir</a:t>
            </a:r>
            <a:r>
              <a:rPr lang="en-US" sz="2500" dirty="0"/>
              <a:t> di AS </a:t>
            </a:r>
          </a:p>
          <a:p>
            <a:r>
              <a:rPr lang="en-US" sz="2500" dirty="0" err="1"/>
              <a:t>Angka</a:t>
            </a:r>
            <a:r>
              <a:rPr lang="en-US" sz="2500" dirty="0"/>
              <a:t> SIDS </a:t>
            </a:r>
            <a:r>
              <a:rPr lang="en-US" sz="2500" dirty="0" err="1"/>
              <a:t>menurun</a:t>
            </a:r>
            <a:r>
              <a:rPr lang="en-US" sz="2500" dirty="0"/>
              <a:t> </a:t>
            </a:r>
            <a:r>
              <a:rPr lang="en-US" sz="2500" dirty="0" err="1"/>
              <a:t>tajam</a:t>
            </a:r>
            <a:r>
              <a:rPr lang="en-US" sz="2500" dirty="0"/>
              <a:t> </a:t>
            </a:r>
            <a:r>
              <a:rPr lang="en-US" sz="2500" dirty="0" err="1"/>
              <a:t>setelah</a:t>
            </a:r>
            <a:r>
              <a:rPr lang="en-US" sz="2500" dirty="0"/>
              <a:t> </a:t>
            </a:r>
            <a:r>
              <a:rPr lang="en-US" sz="2500" dirty="0" err="1"/>
              <a:t>rekomendasi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meletakkan</a:t>
            </a:r>
            <a:r>
              <a:rPr lang="en-US" sz="2500" dirty="0"/>
              <a:t> </a:t>
            </a:r>
            <a:r>
              <a:rPr lang="en-US" sz="2500" dirty="0" err="1"/>
              <a:t>bayi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posisi</a:t>
            </a:r>
            <a:r>
              <a:rPr lang="en-US" sz="2500" dirty="0"/>
              <a:t> </a:t>
            </a:r>
            <a:r>
              <a:rPr lang="en-US" sz="2500" dirty="0" err="1"/>
              <a:t>telentang</a:t>
            </a:r>
            <a:r>
              <a:rPr lang="en-US" sz="2500" dirty="0"/>
              <a:t> </a:t>
            </a:r>
            <a:r>
              <a:rPr lang="en-US" sz="2500" dirty="0" err="1"/>
              <a:t>saat</a:t>
            </a:r>
            <a:r>
              <a:rPr lang="en-US" sz="2500" dirty="0"/>
              <a:t> </a:t>
            </a:r>
            <a:r>
              <a:rPr lang="en-US" sz="2500" dirty="0" err="1"/>
              <a:t>mereka</a:t>
            </a:r>
            <a:r>
              <a:rPr lang="en-US" sz="2500" dirty="0"/>
              <a:t> </a:t>
            </a:r>
            <a:r>
              <a:rPr lang="en-US" sz="2500" dirty="0" err="1"/>
              <a:t>tidur</a:t>
            </a:r>
            <a:r>
              <a:rPr lang="en-US" sz="2500" dirty="0"/>
              <a:t>. </a:t>
            </a:r>
            <a:endParaRPr lang="en-US" sz="2500" dirty="0" smtClean="0"/>
          </a:p>
          <a:p>
            <a:r>
              <a:rPr lang="en-US" sz="2500" dirty="0" err="1" smtClean="0"/>
              <a:t>Vaksin-Penyakit</a:t>
            </a:r>
            <a:r>
              <a:rPr lang="en-US" sz="2500" dirty="0" smtClean="0"/>
              <a:t> </a:t>
            </a:r>
            <a:r>
              <a:rPr lang="en-US" sz="2500" dirty="0" err="1" smtClean="0"/>
              <a:t>menular</a:t>
            </a:r>
            <a:r>
              <a:rPr lang="en-US" sz="2500" dirty="0" smtClean="0"/>
              <a:t> </a:t>
            </a:r>
            <a:r>
              <a:rPr lang="en-US" sz="2500" dirty="0" err="1" smtClean="0"/>
              <a:t>telah</a:t>
            </a:r>
            <a:r>
              <a:rPr lang="en-US" sz="2500" dirty="0" smtClean="0"/>
              <a:t> </a:t>
            </a:r>
            <a:r>
              <a:rPr lang="en-US" sz="2500" dirty="0" err="1" smtClean="0"/>
              <a:t>menurun</a:t>
            </a:r>
            <a:r>
              <a:rPr lang="en-US" sz="2500" dirty="0" smtClean="0"/>
              <a:t> </a:t>
            </a:r>
            <a:r>
              <a:rPr lang="en-US" sz="2500" dirty="0" err="1" smtClean="0"/>
              <a:t>karena</a:t>
            </a:r>
            <a:r>
              <a:rPr lang="en-US" sz="2500" dirty="0" smtClean="0"/>
              <a:t> </a:t>
            </a:r>
            <a:r>
              <a:rPr lang="en-US" sz="2500" dirty="0" err="1" smtClean="0"/>
              <a:t>angka</a:t>
            </a:r>
            <a:r>
              <a:rPr lang="en-US" sz="2500" dirty="0" smtClean="0"/>
              <a:t> </a:t>
            </a:r>
            <a:r>
              <a:rPr lang="en-US" sz="2500" dirty="0" err="1" smtClean="0"/>
              <a:t>imunisasi</a:t>
            </a:r>
            <a:r>
              <a:rPr lang="en-US" sz="2500" dirty="0" smtClean="0"/>
              <a:t> </a:t>
            </a:r>
            <a:r>
              <a:rPr lang="en-US" sz="2500" dirty="0" err="1" smtClean="0"/>
              <a:t>telah</a:t>
            </a:r>
            <a:r>
              <a:rPr lang="en-US" sz="2500" dirty="0" smtClean="0"/>
              <a:t> </a:t>
            </a:r>
            <a:r>
              <a:rPr lang="en-US" sz="2500" dirty="0" err="1" smtClean="0"/>
              <a:t>meeningkat</a:t>
            </a:r>
            <a:r>
              <a:rPr lang="en-US" sz="2500" dirty="0" smtClean="0"/>
              <a:t>, </a:t>
            </a:r>
            <a:r>
              <a:rPr lang="en-US" sz="2500" dirty="0" err="1" smtClean="0"/>
              <a:t>tetapi</a:t>
            </a:r>
            <a:r>
              <a:rPr lang="en-US" sz="2500" dirty="0" smtClean="0"/>
              <a:t> </a:t>
            </a:r>
            <a:r>
              <a:rPr lang="en-US" sz="2500" dirty="0" err="1" smtClean="0"/>
              <a:t>banyak</a:t>
            </a:r>
            <a:r>
              <a:rPr lang="en-US" sz="2500" dirty="0" smtClean="0"/>
              <a:t> </a:t>
            </a:r>
            <a:r>
              <a:rPr lang="en-US" sz="2500" dirty="0" err="1" smtClean="0"/>
              <a:t>anak</a:t>
            </a:r>
            <a:r>
              <a:rPr lang="en-US" sz="2500" dirty="0" smtClean="0"/>
              <a:t> </a:t>
            </a:r>
            <a:r>
              <a:rPr lang="en-US" sz="2500" dirty="0" err="1" smtClean="0"/>
              <a:t>usia</a:t>
            </a:r>
            <a:r>
              <a:rPr lang="en-US" sz="2500" dirty="0" smtClean="0"/>
              <a:t> </a:t>
            </a:r>
            <a:r>
              <a:rPr lang="en-US" sz="2500" dirty="0" err="1" smtClean="0"/>
              <a:t>prasekolah</a:t>
            </a:r>
            <a:r>
              <a:rPr lang="en-US" sz="2500" dirty="0" smtClean="0"/>
              <a:t> </a:t>
            </a:r>
            <a:r>
              <a:rPr lang="en-US" sz="2500" dirty="0" err="1" smtClean="0"/>
              <a:t>tidak</a:t>
            </a:r>
            <a:r>
              <a:rPr lang="en-US" sz="2500" dirty="0" smtClean="0"/>
              <a:t> </a:t>
            </a:r>
            <a:r>
              <a:rPr lang="en-US" sz="2500" dirty="0" err="1" smtClean="0"/>
              <a:t>sepenuhnya</a:t>
            </a:r>
            <a:r>
              <a:rPr lang="en-US" sz="2500" dirty="0" smtClean="0"/>
              <a:t> </a:t>
            </a:r>
            <a:r>
              <a:rPr lang="en-US" sz="2500" dirty="0" err="1" smtClean="0"/>
              <a:t>dilindungi</a:t>
            </a:r>
            <a:r>
              <a:rPr lang="en-US" sz="2500" dirty="0" smtClean="0"/>
              <a:t>.</a:t>
            </a:r>
          </a:p>
          <a:p>
            <a:r>
              <a:rPr lang="en-US" sz="2500" dirty="0" smtClean="0"/>
              <a:t>Di AS, 77,4% </a:t>
            </a:r>
            <a:r>
              <a:rPr lang="en-US" sz="2500" dirty="0" err="1" smtClean="0"/>
              <a:t>anak</a:t>
            </a:r>
            <a:r>
              <a:rPr lang="en-US" sz="2500" dirty="0" smtClean="0"/>
              <a:t> </a:t>
            </a:r>
            <a:r>
              <a:rPr lang="en-US" sz="2500" dirty="0" err="1" smtClean="0"/>
              <a:t>usia</a:t>
            </a:r>
            <a:r>
              <a:rPr lang="en-US" sz="2500" dirty="0" smtClean="0"/>
              <a:t> 19-35 </a:t>
            </a:r>
            <a:r>
              <a:rPr lang="en-US" sz="2500" dirty="0" err="1" smtClean="0"/>
              <a:t>bulan</a:t>
            </a:r>
            <a:r>
              <a:rPr lang="en-US" sz="2500" dirty="0" smtClean="0"/>
              <a:t> </a:t>
            </a:r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 smtClean="0"/>
              <a:t>semua</a:t>
            </a:r>
            <a:r>
              <a:rPr lang="en-US" sz="2500" dirty="0" smtClean="0"/>
              <a:t> </a:t>
            </a:r>
            <a:r>
              <a:rPr lang="en-US" sz="2500" dirty="0" err="1" smtClean="0"/>
              <a:t>kelompok</a:t>
            </a:r>
            <a:r>
              <a:rPr lang="en-US" sz="2500" dirty="0" smtClean="0"/>
              <a:t> </a:t>
            </a:r>
            <a:r>
              <a:rPr lang="en-US" sz="2500" dirty="0" err="1" smtClean="0"/>
              <a:t>ras</a:t>
            </a:r>
            <a:r>
              <a:rPr lang="en-US" sz="2500" dirty="0" smtClean="0"/>
              <a:t>/</a:t>
            </a:r>
            <a:r>
              <a:rPr lang="en-US" sz="2500" dirty="0" err="1" smtClean="0"/>
              <a:t>etnis</a:t>
            </a:r>
            <a:r>
              <a:rPr lang="en-US" sz="2500" dirty="0" smtClean="0"/>
              <a:t> </a:t>
            </a:r>
            <a:r>
              <a:rPr lang="en-US" sz="2500" dirty="0" err="1" smtClean="0"/>
              <a:t>telah</a:t>
            </a:r>
            <a:r>
              <a:rPr lang="en-US" sz="2500" dirty="0" smtClean="0"/>
              <a:t> </a:t>
            </a:r>
            <a:r>
              <a:rPr lang="en-US" sz="2500" dirty="0" err="1" smtClean="0"/>
              <a:t>menyelesaikan</a:t>
            </a:r>
            <a:r>
              <a:rPr lang="en-US" sz="2500" dirty="0" smtClean="0"/>
              <a:t> </a:t>
            </a:r>
            <a:r>
              <a:rPr lang="en-US" sz="2500" dirty="0" err="1" smtClean="0"/>
              <a:t>vaksin</a:t>
            </a:r>
            <a:r>
              <a:rPr lang="en-US" sz="2500" dirty="0" smtClean="0"/>
              <a:t> yang </a:t>
            </a:r>
            <a:r>
              <a:rPr lang="en-US" sz="2500" dirty="0" err="1" smtClean="0"/>
              <a:t>direkomendasikan</a:t>
            </a:r>
            <a:r>
              <a:rPr lang="en-US" sz="2500" dirty="0" smtClean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47427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83880" cy="838200"/>
          </a:xfrm>
        </p:spPr>
        <p:txBody>
          <a:bodyPr>
            <a:normAutofit/>
          </a:bodyPr>
          <a:lstStyle/>
          <a:p>
            <a:r>
              <a:rPr lang="en-US" sz="3000" b="0" dirty="0" err="1" smtClean="0">
                <a:solidFill>
                  <a:schemeClr val="tx1"/>
                </a:solidFill>
              </a:rPr>
              <a:t>Perkembangan</a:t>
            </a:r>
            <a:r>
              <a:rPr lang="en-US" sz="3000" b="0" dirty="0" smtClean="0">
                <a:solidFill>
                  <a:schemeClr val="tx1"/>
                </a:solidFill>
              </a:rPr>
              <a:t> </a:t>
            </a:r>
            <a:r>
              <a:rPr lang="en-US" sz="3000" b="0" dirty="0" err="1" smtClean="0">
                <a:solidFill>
                  <a:schemeClr val="tx1"/>
                </a:solidFill>
              </a:rPr>
              <a:t>Fisik</a:t>
            </a:r>
            <a:r>
              <a:rPr lang="en-US" sz="3000" b="0" dirty="0" smtClean="0">
                <a:solidFill>
                  <a:schemeClr val="tx1"/>
                </a:solidFill>
              </a:rPr>
              <a:t> </a:t>
            </a:r>
            <a:r>
              <a:rPr lang="en-US" sz="3000" b="0" dirty="0" err="1" smtClean="0">
                <a:solidFill>
                  <a:schemeClr val="tx1"/>
                </a:solidFill>
              </a:rPr>
              <a:t>Awal</a:t>
            </a:r>
            <a:endParaRPr lang="en-US" sz="30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564880" cy="5407152"/>
          </a:xfrm>
        </p:spPr>
        <p:txBody>
          <a:bodyPr>
            <a:normAutofit/>
          </a:bodyPr>
          <a:lstStyle/>
          <a:p>
            <a:r>
              <a:rPr lang="en-US" sz="2500" dirty="0" err="1" smtClean="0"/>
              <a:t>Apa</a:t>
            </a:r>
            <a:r>
              <a:rPr lang="en-US" sz="2500" dirty="0" smtClean="0"/>
              <a:t> yang </a:t>
            </a:r>
            <a:r>
              <a:rPr lang="en-US" sz="2500" dirty="0" err="1" smtClean="0"/>
              <a:t>memengaruhi</a:t>
            </a:r>
            <a:r>
              <a:rPr lang="en-US" sz="2500" dirty="0" smtClean="0"/>
              <a:t> </a:t>
            </a:r>
            <a:r>
              <a:rPr lang="en-US" sz="2500" dirty="0" err="1" smtClean="0"/>
              <a:t>pertumbuhan</a:t>
            </a:r>
            <a:r>
              <a:rPr lang="en-US" sz="2500" dirty="0" smtClean="0"/>
              <a:t>,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bagaimana</a:t>
            </a:r>
            <a:r>
              <a:rPr lang="en-US" sz="2500" dirty="0" smtClean="0"/>
              <a:t> </a:t>
            </a:r>
            <a:r>
              <a:rPr lang="en-US" sz="2500" dirty="0" err="1" smtClean="0"/>
              <a:t>perkembangan</a:t>
            </a:r>
            <a:r>
              <a:rPr lang="en-US" sz="2500" dirty="0" smtClean="0"/>
              <a:t> </a:t>
            </a:r>
            <a:r>
              <a:rPr lang="en-US" sz="2500" dirty="0" err="1" smtClean="0"/>
              <a:t>otak</a:t>
            </a:r>
            <a:r>
              <a:rPr lang="en-US" sz="2500" dirty="0" smtClean="0"/>
              <a:t> </a:t>
            </a:r>
            <a:r>
              <a:rPr lang="en-US" sz="2500" dirty="0" err="1" smtClean="0"/>
              <a:t>pancaindra</a:t>
            </a:r>
            <a:r>
              <a:rPr lang="en-US" sz="2500" dirty="0" smtClean="0"/>
              <a:t> </a:t>
            </a:r>
            <a:r>
              <a:rPr lang="en-US" sz="2500" dirty="0" err="1" smtClean="0"/>
              <a:t>mereka</a:t>
            </a:r>
            <a:r>
              <a:rPr lang="en-US" sz="2500" dirty="0" smtClean="0"/>
              <a:t>?</a:t>
            </a:r>
          </a:p>
          <a:p>
            <a:r>
              <a:rPr lang="en-US" sz="2500" dirty="0" err="1" smtClean="0"/>
              <a:t>Pertumbuhan</a:t>
            </a:r>
            <a:r>
              <a:rPr lang="en-US" sz="2500" dirty="0" smtClean="0"/>
              <a:t> </a:t>
            </a:r>
            <a:r>
              <a:rPr lang="en-US" sz="2500" dirty="0" err="1" smtClean="0"/>
              <a:t>fisik</a:t>
            </a:r>
            <a:r>
              <a:rPr lang="en-US" sz="2500" dirty="0" smtClean="0"/>
              <a:t> normal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perkembangan</a:t>
            </a:r>
            <a:r>
              <a:rPr lang="en-US" sz="2500" dirty="0" smtClean="0"/>
              <a:t> </a:t>
            </a:r>
            <a:r>
              <a:rPr lang="en-US" sz="2500" dirty="0" err="1" smtClean="0"/>
              <a:t>sensoris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motorik</a:t>
            </a:r>
            <a:r>
              <a:rPr lang="en-US" sz="2500" dirty="0" smtClean="0"/>
              <a:t> </a:t>
            </a:r>
            <a:r>
              <a:rPr lang="en-US" sz="2500" dirty="0" err="1" smtClean="0"/>
              <a:t>berjalan</a:t>
            </a:r>
            <a:r>
              <a:rPr lang="en-US" sz="2500" dirty="0" smtClean="0"/>
              <a:t> </a:t>
            </a:r>
            <a:r>
              <a:rPr lang="en-US" sz="2500" dirty="0" err="1" smtClean="0"/>
              <a:t>sesuai</a:t>
            </a:r>
            <a:r>
              <a:rPr lang="en-US" sz="2500" dirty="0" smtClean="0"/>
              <a:t> </a:t>
            </a:r>
            <a:r>
              <a:rPr lang="en-US" sz="2500" dirty="0" err="1" smtClean="0"/>
              <a:t>prinsip</a:t>
            </a:r>
            <a:r>
              <a:rPr lang="en-US" sz="2500" dirty="0" smtClean="0"/>
              <a:t> </a:t>
            </a:r>
            <a:r>
              <a:rPr lang="en-US" sz="2500" dirty="0" err="1" smtClean="0"/>
              <a:t>sefalokaudal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proximodistal</a:t>
            </a:r>
            <a:r>
              <a:rPr lang="en-US" sz="2500" dirty="0" smtClean="0"/>
              <a:t>.</a:t>
            </a:r>
          </a:p>
          <a:p>
            <a:r>
              <a:rPr lang="en-US" sz="2500" dirty="0" err="1" smtClean="0"/>
              <a:t>Menurut</a:t>
            </a:r>
            <a:r>
              <a:rPr lang="en-US" sz="2500" dirty="0" smtClean="0"/>
              <a:t> </a:t>
            </a:r>
            <a:r>
              <a:rPr lang="en-US" sz="2500" dirty="0" err="1" smtClean="0"/>
              <a:t>prinsip</a:t>
            </a:r>
            <a:r>
              <a:rPr lang="en-US" sz="2500" dirty="0" smtClean="0"/>
              <a:t> </a:t>
            </a:r>
            <a:r>
              <a:rPr lang="en-US" sz="2500" dirty="0" err="1" smtClean="0"/>
              <a:t>sefalokaudal</a:t>
            </a:r>
            <a:r>
              <a:rPr lang="en-US" sz="2500" dirty="0" smtClean="0"/>
              <a:t>, </a:t>
            </a:r>
            <a:r>
              <a:rPr lang="en-US" sz="2500" dirty="0" err="1" smtClean="0"/>
              <a:t>pertumbuhan</a:t>
            </a:r>
            <a:r>
              <a:rPr lang="en-US" sz="2500" dirty="0" smtClean="0"/>
              <a:t> </a:t>
            </a:r>
            <a:r>
              <a:rPr lang="en-US" sz="2500" dirty="0" err="1" smtClean="0"/>
              <a:t>terjadi</a:t>
            </a:r>
            <a:r>
              <a:rPr lang="en-US" sz="2500" dirty="0" smtClean="0"/>
              <a:t> 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atas</a:t>
            </a:r>
            <a:r>
              <a:rPr lang="en-US" sz="2500" dirty="0" smtClean="0"/>
              <a:t> </a:t>
            </a:r>
            <a:r>
              <a:rPr lang="en-US" sz="2500" dirty="0" err="1" smtClean="0"/>
              <a:t>ke</a:t>
            </a:r>
            <a:r>
              <a:rPr lang="en-US" sz="2500" dirty="0" smtClean="0"/>
              <a:t> </a:t>
            </a:r>
            <a:r>
              <a:rPr lang="en-US" sz="2500" dirty="0" err="1" smtClean="0"/>
              <a:t>bawah</a:t>
            </a:r>
            <a:r>
              <a:rPr lang="en-US" sz="2500" dirty="0" smtClean="0"/>
              <a:t>.</a:t>
            </a:r>
          </a:p>
          <a:p>
            <a:r>
              <a:rPr lang="en-US" sz="2500" dirty="0" err="1" smtClean="0"/>
              <a:t>Prinsip</a:t>
            </a:r>
            <a:r>
              <a:rPr lang="en-US" sz="2500" dirty="0"/>
              <a:t> </a:t>
            </a:r>
            <a:r>
              <a:rPr lang="en-US" sz="2500" dirty="0" err="1" smtClean="0"/>
              <a:t>sefalokaudal</a:t>
            </a:r>
            <a:r>
              <a:rPr lang="en-US" sz="2500" dirty="0" smtClean="0"/>
              <a:t> </a:t>
            </a:r>
            <a:r>
              <a:rPr lang="en-US" sz="2500" dirty="0" smtClean="0">
                <a:sym typeface="Wingdings" pitchFamily="2" charset="2"/>
              </a:rPr>
              <a:t> </a:t>
            </a:r>
            <a:r>
              <a:rPr lang="en-US" sz="2500" dirty="0" err="1" smtClean="0">
                <a:sym typeface="Wingdings" pitchFamily="2" charset="2"/>
              </a:rPr>
              <a:t>prinsip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menyatakan</a:t>
            </a:r>
            <a:r>
              <a:rPr lang="en-US" sz="2500" dirty="0" smtClean="0">
                <a:sym typeface="Wingdings" pitchFamily="2" charset="2"/>
              </a:rPr>
              <a:t> proses </a:t>
            </a:r>
            <a:r>
              <a:rPr lang="en-US" sz="2500" dirty="0" err="1" smtClean="0">
                <a:sym typeface="Wingdings" pitchFamily="2" charset="2"/>
              </a:rPr>
              <a:t>perkembangan</a:t>
            </a:r>
            <a:r>
              <a:rPr lang="en-US" sz="2500" dirty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dari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arah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kepala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menuju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bawah</a:t>
            </a:r>
            <a:r>
              <a:rPr lang="en-US" sz="2500" dirty="0" smtClean="0">
                <a:sym typeface="Wingdings" pitchFamily="2" charset="2"/>
              </a:rPr>
              <a:t>, </a:t>
            </a:r>
            <a:r>
              <a:rPr lang="en-US" sz="2500" dirty="0" err="1" smtClean="0">
                <a:sym typeface="Wingdings" pitchFamily="2" charset="2"/>
              </a:rPr>
              <a:t>yaitu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bahwa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perkembangan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bagian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atas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tubuh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berkembang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sebelum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bagian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bawah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tubuh</a:t>
            </a:r>
            <a:r>
              <a:rPr lang="en-US" sz="2500" dirty="0" smtClean="0">
                <a:sym typeface="Wingdings" pitchFamily="2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427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83880" cy="838200"/>
          </a:xfrm>
        </p:spPr>
        <p:txBody>
          <a:bodyPr>
            <a:normAutofit/>
          </a:bodyPr>
          <a:lstStyle/>
          <a:p>
            <a:endParaRPr lang="en-US" sz="30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564880" cy="5407152"/>
          </a:xfrm>
        </p:spPr>
        <p:txBody>
          <a:bodyPr>
            <a:normAutofit/>
          </a:bodyPr>
          <a:lstStyle/>
          <a:p>
            <a:r>
              <a:rPr lang="en-US" sz="2500" dirty="0" err="1">
                <a:sym typeface="Wingdings" pitchFamily="2" charset="2"/>
              </a:rPr>
              <a:t>Karena</a:t>
            </a:r>
            <a:r>
              <a:rPr lang="en-US" sz="2500" dirty="0">
                <a:sym typeface="Wingdings" pitchFamily="2" charset="2"/>
              </a:rPr>
              <a:t> </a:t>
            </a:r>
            <a:r>
              <a:rPr lang="en-US" sz="2500" dirty="0" err="1">
                <a:sym typeface="Wingdings" pitchFamily="2" charset="2"/>
              </a:rPr>
              <a:t>otak</a:t>
            </a:r>
            <a:r>
              <a:rPr lang="en-US" sz="2500" dirty="0">
                <a:sym typeface="Wingdings" pitchFamily="2" charset="2"/>
              </a:rPr>
              <a:t> </a:t>
            </a:r>
            <a:r>
              <a:rPr lang="en-US" sz="2500" dirty="0" err="1">
                <a:sym typeface="Wingdings" pitchFamily="2" charset="2"/>
              </a:rPr>
              <a:t>tumbuh</a:t>
            </a:r>
            <a:r>
              <a:rPr lang="en-US" sz="2500" dirty="0">
                <a:sym typeface="Wingdings" pitchFamily="2" charset="2"/>
              </a:rPr>
              <a:t> </a:t>
            </a:r>
            <a:r>
              <a:rPr lang="en-US" sz="2500" dirty="0" err="1">
                <a:sym typeface="Wingdings" pitchFamily="2" charset="2"/>
              </a:rPr>
              <a:t>lebih</a:t>
            </a:r>
            <a:r>
              <a:rPr lang="en-US" sz="2500" dirty="0">
                <a:sym typeface="Wingdings" pitchFamily="2" charset="2"/>
              </a:rPr>
              <a:t> </a:t>
            </a:r>
            <a:r>
              <a:rPr lang="en-US" sz="2500" dirty="0" err="1">
                <a:sym typeface="Wingdings" pitchFamily="2" charset="2"/>
              </a:rPr>
              <a:t>cepat</a:t>
            </a:r>
            <a:r>
              <a:rPr lang="en-US" sz="2500" dirty="0">
                <a:sym typeface="Wingdings" pitchFamily="2" charset="2"/>
              </a:rPr>
              <a:t>, </a:t>
            </a:r>
            <a:r>
              <a:rPr lang="en-US" sz="2500" dirty="0" err="1">
                <a:sym typeface="Wingdings" pitchFamily="2" charset="2"/>
              </a:rPr>
              <a:t>kepala</a:t>
            </a:r>
            <a:r>
              <a:rPr lang="en-US" sz="2500" dirty="0">
                <a:sym typeface="Wingdings" pitchFamily="2" charset="2"/>
              </a:rPr>
              <a:t> </a:t>
            </a:r>
            <a:r>
              <a:rPr lang="en-US" sz="2500" dirty="0" err="1">
                <a:sym typeface="Wingdings" pitchFamily="2" charset="2"/>
              </a:rPr>
              <a:t>bayi</a:t>
            </a:r>
            <a:r>
              <a:rPr lang="en-US" sz="2500" dirty="0">
                <a:sym typeface="Wingdings" pitchFamily="2" charset="2"/>
              </a:rPr>
              <a:t> yang </a:t>
            </a:r>
            <a:r>
              <a:rPr lang="en-US" sz="2500" dirty="0" err="1">
                <a:sym typeface="Wingdings" pitchFamily="2" charset="2"/>
              </a:rPr>
              <a:t>baru</a:t>
            </a:r>
            <a:r>
              <a:rPr lang="en-US" sz="2500" dirty="0">
                <a:sym typeface="Wingdings" pitchFamily="2" charset="2"/>
              </a:rPr>
              <a:t> </a:t>
            </a:r>
            <a:r>
              <a:rPr lang="en-US" sz="2500" dirty="0" err="1">
                <a:sym typeface="Wingdings" pitchFamily="2" charset="2"/>
              </a:rPr>
              <a:t>lahir</a:t>
            </a:r>
            <a:r>
              <a:rPr lang="en-US" sz="2500" dirty="0">
                <a:sym typeface="Wingdings" pitchFamily="2" charset="2"/>
              </a:rPr>
              <a:t> </a:t>
            </a:r>
            <a:r>
              <a:rPr lang="en-US" sz="2500" dirty="0" err="1">
                <a:sym typeface="Wingdings" pitchFamily="2" charset="2"/>
              </a:rPr>
              <a:t>adalah</a:t>
            </a:r>
            <a:r>
              <a:rPr lang="en-US" sz="2500" dirty="0">
                <a:sym typeface="Wingdings" pitchFamily="2" charset="2"/>
              </a:rPr>
              <a:t> </a:t>
            </a:r>
            <a:r>
              <a:rPr lang="en-US" sz="2500" dirty="0" err="1">
                <a:sym typeface="Wingdings" pitchFamily="2" charset="2"/>
              </a:rPr>
              <a:t>disproporsi</a:t>
            </a:r>
            <a:r>
              <a:rPr lang="en-US" sz="2500" dirty="0">
                <a:sym typeface="Wingdings" pitchFamily="2" charset="2"/>
              </a:rPr>
              <a:t> </a:t>
            </a:r>
            <a:r>
              <a:rPr lang="en-US" sz="2500" dirty="0" err="1">
                <a:sym typeface="Wingdings" pitchFamily="2" charset="2"/>
              </a:rPr>
              <a:t>besar</a:t>
            </a:r>
            <a:r>
              <a:rPr lang="en-US" sz="2500" dirty="0">
                <a:sym typeface="Wingdings" pitchFamily="2" charset="2"/>
              </a:rPr>
              <a:t>.</a:t>
            </a:r>
          </a:p>
          <a:p>
            <a:r>
              <a:rPr lang="en-US" sz="2500" dirty="0" err="1" smtClean="0">
                <a:sym typeface="Wingdings" pitchFamily="2" charset="2"/>
              </a:rPr>
              <a:t>Menurut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prinsip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>
                <a:sym typeface="Wingdings" pitchFamily="2" charset="2"/>
              </a:rPr>
              <a:t>proximodistal</a:t>
            </a:r>
            <a:r>
              <a:rPr lang="en-US" sz="2500" dirty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pertumbuhan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dan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perkembangan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motorik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merupakan</a:t>
            </a:r>
            <a:r>
              <a:rPr lang="en-US" sz="2500" dirty="0" smtClean="0">
                <a:sym typeface="Wingdings" pitchFamily="2" charset="2"/>
              </a:rPr>
              <a:t> proses </a:t>
            </a:r>
            <a:r>
              <a:rPr lang="en-US" sz="2500" dirty="0" err="1" smtClean="0">
                <a:sym typeface="Wingdings" pitchFamily="2" charset="2"/>
              </a:rPr>
              <a:t>dari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pusat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tubuh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ke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luar</a:t>
            </a:r>
            <a:r>
              <a:rPr lang="en-US" sz="2500" dirty="0" smtClean="0">
                <a:sym typeface="Wingdings" pitchFamily="2" charset="2"/>
              </a:rPr>
              <a:t>, </a:t>
            </a:r>
            <a:r>
              <a:rPr lang="en-US" sz="2500" dirty="0" err="1" smtClean="0">
                <a:sym typeface="Wingdings" pitchFamily="2" charset="2"/>
              </a:rPr>
              <a:t>yaitu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bagian-bagian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tubuh</a:t>
            </a:r>
            <a:r>
              <a:rPr lang="en-US" sz="2500" dirty="0" smtClean="0">
                <a:sym typeface="Wingdings" pitchFamily="2" charset="2"/>
              </a:rPr>
              <a:t> yang </a:t>
            </a:r>
            <a:r>
              <a:rPr lang="en-US" sz="2500" dirty="0" err="1" smtClean="0">
                <a:sym typeface="Wingdings" pitchFamily="2" charset="2"/>
              </a:rPr>
              <a:t>dekat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pusat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berkembang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sebelum</a:t>
            </a:r>
            <a:r>
              <a:rPr lang="en-US" sz="2500" dirty="0" smtClean="0">
                <a:sym typeface="Wingdings" pitchFamily="2" charset="2"/>
              </a:rPr>
              <a:t> kaki </a:t>
            </a:r>
            <a:r>
              <a:rPr lang="en-US" sz="2500" dirty="0" err="1" smtClean="0">
                <a:sym typeface="Wingdings" pitchFamily="2" charset="2"/>
              </a:rPr>
              <a:t>dan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tangan</a:t>
            </a:r>
            <a:r>
              <a:rPr lang="en-US" sz="2500" dirty="0" smtClean="0">
                <a:sym typeface="Wingdings" pitchFamily="2" charset="2"/>
              </a:rPr>
              <a:t>.</a:t>
            </a:r>
          </a:p>
          <a:p>
            <a:r>
              <a:rPr lang="en-US" sz="2500" dirty="0" err="1" smtClean="0">
                <a:sym typeface="Wingdings" pitchFamily="2" charset="2"/>
              </a:rPr>
              <a:t>Anak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pertama</a:t>
            </a:r>
            <a:r>
              <a:rPr lang="en-US" sz="2500" dirty="0" smtClean="0">
                <a:sym typeface="Wingdings" pitchFamily="2" charset="2"/>
              </a:rPr>
              <a:t> kali </a:t>
            </a:r>
            <a:r>
              <a:rPr lang="en-US" sz="2500" dirty="0" err="1" smtClean="0">
                <a:sym typeface="Wingdings" pitchFamily="2" charset="2"/>
              </a:rPr>
              <a:t>mengembangkan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kemampuan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untuk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menggunakan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lengan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atas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dan</a:t>
            </a:r>
            <a:r>
              <a:rPr lang="en-US" sz="2500" dirty="0" smtClean="0">
                <a:sym typeface="Wingdings" pitchFamily="2" charset="2"/>
              </a:rPr>
              <a:t> kaki </a:t>
            </a:r>
            <a:r>
              <a:rPr lang="en-US" sz="2500" dirty="0" err="1" smtClean="0">
                <a:sym typeface="Wingdings" pitchFamily="2" charset="2"/>
              </a:rPr>
              <a:t>bagian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atas</a:t>
            </a:r>
            <a:r>
              <a:rPr lang="en-US" sz="2500" dirty="0" smtClean="0">
                <a:sym typeface="Wingdings" pitchFamily="2" charset="2"/>
              </a:rPr>
              <a:t>, </a:t>
            </a:r>
            <a:r>
              <a:rPr lang="en-US" sz="2500" dirty="0" err="1" smtClean="0">
                <a:sym typeface="Wingdings" pitchFamily="2" charset="2"/>
              </a:rPr>
              <a:t>kemudian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lengan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dan</a:t>
            </a:r>
            <a:r>
              <a:rPr lang="en-US" sz="2500" dirty="0" smtClean="0">
                <a:sym typeface="Wingdings" pitchFamily="2" charset="2"/>
              </a:rPr>
              <a:t> kaki </a:t>
            </a:r>
            <a:r>
              <a:rPr lang="en-US" sz="2500" dirty="0" err="1" smtClean="0">
                <a:sym typeface="Wingdings" pitchFamily="2" charset="2"/>
              </a:rPr>
              <a:t>depan</a:t>
            </a:r>
            <a:r>
              <a:rPr lang="en-US" sz="2500" dirty="0" smtClean="0">
                <a:sym typeface="Wingdings" pitchFamily="2" charset="2"/>
              </a:rPr>
              <a:t>, </a:t>
            </a:r>
            <a:r>
              <a:rPr lang="en-US" sz="2500" dirty="0" err="1" smtClean="0">
                <a:sym typeface="Wingdings" pitchFamily="2" charset="2"/>
              </a:rPr>
              <a:t>kemudian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tangan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dan</a:t>
            </a:r>
            <a:r>
              <a:rPr lang="en-US" sz="2500" dirty="0" smtClean="0">
                <a:sym typeface="Wingdings" pitchFamily="2" charset="2"/>
              </a:rPr>
              <a:t> kaki, </a:t>
            </a:r>
            <a:r>
              <a:rPr lang="en-US" sz="2500" dirty="0" err="1" smtClean="0">
                <a:sym typeface="Wingdings" pitchFamily="2" charset="2"/>
              </a:rPr>
              <a:t>jari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tangan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dan</a:t>
            </a:r>
            <a:r>
              <a:rPr lang="en-US" sz="2500" dirty="0" smtClean="0">
                <a:sym typeface="Wingdings" pitchFamily="2" charset="2"/>
              </a:rPr>
              <a:t> kaki.</a:t>
            </a:r>
            <a:endParaRPr lang="en-US" sz="2500" dirty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47427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83880" cy="838200"/>
          </a:xfrm>
        </p:spPr>
        <p:txBody>
          <a:bodyPr>
            <a:normAutofit/>
          </a:bodyPr>
          <a:lstStyle/>
          <a:p>
            <a:r>
              <a:rPr lang="en-US" sz="3000" b="0" dirty="0" err="1" smtClean="0">
                <a:solidFill>
                  <a:schemeClr val="tx1"/>
                </a:solidFill>
              </a:rPr>
              <a:t>Pola-pola</a:t>
            </a:r>
            <a:r>
              <a:rPr lang="en-US" sz="3000" b="0" dirty="0" smtClean="0">
                <a:solidFill>
                  <a:schemeClr val="tx1"/>
                </a:solidFill>
              </a:rPr>
              <a:t> </a:t>
            </a:r>
            <a:r>
              <a:rPr lang="en-US" sz="3000" b="0" dirty="0" err="1" smtClean="0">
                <a:solidFill>
                  <a:schemeClr val="tx1"/>
                </a:solidFill>
              </a:rPr>
              <a:t>pertumbuhan</a:t>
            </a:r>
            <a:endParaRPr lang="en-US" sz="30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564880" cy="5407152"/>
          </a:xfrm>
        </p:spPr>
        <p:txBody>
          <a:bodyPr>
            <a:normAutofit/>
          </a:bodyPr>
          <a:lstStyle/>
          <a:p>
            <a:r>
              <a:rPr lang="en-US" sz="2500" dirty="0" err="1" smtClean="0"/>
              <a:t>Tubuh</a:t>
            </a:r>
            <a:r>
              <a:rPr lang="en-US" sz="2500" dirty="0" smtClean="0"/>
              <a:t> </a:t>
            </a:r>
            <a:r>
              <a:rPr lang="en-US" sz="2500" dirty="0" err="1" smtClean="0"/>
              <a:t>anak</a:t>
            </a:r>
            <a:r>
              <a:rPr lang="en-US" sz="2500" dirty="0" smtClean="0"/>
              <a:t> </a:t>
            </a:r>
            <a:r>
              <a:rPr lang="en-US" sz="2500" dirty="0" err="1" smtClean="0"/>
              <a:t>tumbuh</a:t>
            </a:r>
            <a:r>
              <a:rPr lang="en-US" sz="2500" dirty="0" smtClean="0"/>
              <a:t> </a:t>
            </a:r>
            <a:r>
              <a:rPr lang="en-US" sz="2500" dirty="0" err="1" smtClean="0"/>
              <a:t>secara</a:t>
            </a:r>
            <a:r>
              <a:rPr lang="en-US" sz="2500" dirty="0" smtClean="0"/>
              <a:t> dramatis </a:t>
            </a:r>
            <a:r>
              <a:rPr lang="en-US" sz="2500" dirty="0" err="1" smtClean="0"/>
              <a:t>selama</a:t>
            </a:r>
            <a:r>
              <a:rPr lang="en-US" sz="2500" dirty="0" smtClean="0"/>
              <a:t> 1 </a:t>
            </a:r>
            <a:r>
              <a:rPr lang="en-US" sz="2500" dirty="0" err="1" smtClean="0"/>
              <a:t>tahun</a:t>
            </a:r>
            <a:r>
              <a:rPr lang="en-US" sz="2500" dirty="0" smtClean="0"/>
              <a:t> </a:t>
            </a:r>
            <a:r>
              <a:rPr lang="en-US" sz="2500" dirty="0" err="1" smtClean="0"/>
              <a:t>kehidupan</a:t>
            </a:r>
            <a:r>
              <a:rPr lang="en-US" sz="2500" dirty="0" smtClean="0"/>
              <a:t>, proses </a:t>
            </a:r>
            <a:r>
              <a:rPr lang="en-US" sz="2500" dirty="0" err="1" smtClean="0"/>
              <a:t>pertumbuha</a:t>
            </a:r>
            <a:r>
              <a:rPr lang="en-US" sz="2500" dirty="0" smtClean="0"/>
              <a:t> </a:t>
            </a:r>
            <a:r>
              <a:rPr lang="en-US" sz="2500" dirty="0" err="1" smtClean="0"/>
              <a:t>cepat</a:t>
            </a:r>
            <a:r>
              <a:rPr lang="en-US" sz="2500" dirty="0" smtClean="0"/>
              <a:t>,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akan</a:t>
            </a:r>
            <a:r>
              <a:rPr lang="en-US" sz="2500" dirty="0" smtClean="0"/>
              <a:t> </a:t>
            </a:r>
            <a:r>
              <a:rPr lang="en-US" sz="2500" dirty="0" err="1" smtClean="0"/>
              <a:t>semakin</a:t>
            </a:r>
            <a:r>
              <a:rPr lang="en-US" sz="2500" dirty="0" smtClean="0"/>
              <a:t> </a:t>
            </a:r>
            <a:r>
              <a:rPr lang="en-US" sz="2500" dirty="0" err="1" smtClean="0"/>
              <a:t>berkurang</a:t>
            </a:r>
            <a:r>
              <a:rPr lang="en-US" sz="2500" dirty="0" smtClean="0"/>
              <a:t> </a:t>
            </a:r>
            <a:r>
              <a:rPr lang="en-US" sz="2500" dirty="0" err="1" smtClean="0"/>
              <a:t>selama</a:t>
            </a:r>
            <a:r>
              <a:rPr lang="en-US" sz="2500" dirty="0" smtClean="0"/>
              <a:t> 3 </a:t>
            </a:r>
            <a:r>
              <a:rPr lang="en-US" sz="2500" dirty="0" err="1" smtClean="0"/>
              <a:t>tahun</a:t>
            </a:r>
            <a:r>
              <a:rPr lang="en-US" sz="2500" dirty="0" smtClean="0"/>
              <a:t> </a:t>
            </a:r>
            <a:r>
              <a:rPr lang="en-US" sz="2500" dirty="0" err="1" smtClean="0"/>
              <a:t>pertama</a:t>
            </a:r>
            <a:r>
              <a:rPr lang="en-US" sz="2500" dirty="0" smtClean="0"/>
              <a:t>.</a:t>
            </a:r>
          </a:p>
          <a:p>
            <a:r>
              <a:rPr lang="en-US" sz="2500" dirty="0" err="1" smtClean="0"/>
              <a:t>Pemberian</a:t>
            </a:r>
            <a:r>
              <a:rPr lang="en-US" sz="2500" dirty="0" smtClean="0"/>
              <a:t> </a:t>
            </a:r>
            <a:r>
              <a:rPr lang="en-US" sz="2500" dirty="0" err="1" smtClean="0"/>
              <a:t>asi</a:t>
            </a:r>
            <a:r>
              <a:rPr lang="en-US" sz="2500" dirty="0" smtClean="0"/>
              <a:t> </a:t>
            </a:r>
            <a:r>
              <a:rPr lang="en-US" sz="2500" dirty="0" err="1" smtClean="0"/>
              <a:t>ekslusif</a:t>
            </a:r>
            <a:r>
              <a:rPr lang="en-US" sz="2500" dirty="0" smtClean="0"/>
              <a:t> </a:t>
            </a:r>
            <a:r>
              <a:rPr lang="en-US" sz="2500" dirty="0" err="1" smtClean="0"/>
              <a:t>setidaknya</a:t>
            </a:r>
            <a:r>
              <a:rPr lang="en-US" sz="2500" dirty="0" smtClean="0"/>
              <a:t> </a:t>
            </a:r>
            <a:r>
              <a:rPr lang="en-US" sz="2500" dirty="0" err="1" smtClean="0"/>
              <a:t>selama</a:t>
            </a:r>
            <a:r>
              <a:rPr lang="en-US" sz="2500" dirty="0" smtClean="0"/>
              <a:t> 6 </a:t>
            </a:r>
            <a:r>
              <a:rPr lang="en-US" sz="2500" dirty="0" err="1" smtClean="0"/>
              <a:t>bulan</a:t>
            </a:r>
            <a:r>
              <a:rPr lang="en-US" sz="2500" dirty="0" smtClean="0"/>
              <a:t> </a:t>
            </a:r>
            <a:r>
              <a:rPr lang="en-US" sz="2500" dirty="0" err="1" smtClean="0"/>
              <a:t>pertama</a:t>
            </a:r>
            <a:r>
              <a:rPr lang="en-US" sz="2500" dirty="0" smtClean="0"/>
              <a:t> </a:t>
            </a:r>
            <a:r>
              <a:rPr lang="en-US" sz="2500" dirty="0" err="1" smtClean="0"/>
              <a:t>memberikan</a:t>
            </a:r>
            <a:r>
              <a:rPr lang="en-US" sz="2500" dirty="0" smtClean="0"/>
              <a:t> </a:t>
            </a:r>
            <a:r>
              <a:rPr lang="en-US" sz="2500" dirty="0" err="1" smtClean="0"/>
              <a:t>banyak</a:t>
            </a:r>
            <a:r>
              <a:rPr lang="en-US" sz="2500" dirty="0" smtClean="0"/>
              <a:t> </a:t>
            </a:r>
            <a:r>
              <a:rPr lang="en-US" sz="2500" dirty="0" err="1" smtClean="0"/>
              <a:t>keuntungan</a:t>
            </a:r>
            <a:r>
              <a:rPr lang="en-US" sz="2500" dirty="0" smtClean="0"/>
              <a:t>: </a:t>
            </a:r>
            <a:r>
              <a:rPr lang="en-US" sz="2500" dirty="0" err="1" smtClean="0"/>
              <a:t>kesehatan</a:t>
            </a:r>
            <a:r>
              <a:rPr lang="en-US" sz="2500" dirty="0" smtClean="0"/>
              <a:t>, </a:t>
            </a:r>
            <a:r>
              <a:rPr lang="en-US" sz="2500" dirty="0" err="1" smtClean="0"/>
              <a:t>sensoris</a:t>
            </a:r>
            <a:r>
              <a:rPr lang="en-US" sz="2500" dirty="0" smtClean="0"/>
              <a:t>,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manfaat</a:t>
            </a:r>
            <a:r>
              <a:rPr lang="en-US" sz="2500" dirty="0" smtClean="0"/>
              <a:t> </a:t>
            </a:r>
            <a:r>
              <a:rPr lang="en-US" sz="2500" dirty="0" err="1" smtClean="0"/>
              <a:t>kognitif</a:t>
            </a:r>
            <a:r>
              <a:rPr lang="en-US" sz="2500" dirty="0" smtClean="0"/>
              <a:t>.</a:t>
            </a:r>
          </a:p>
          <a:p>
            <a:r>
              <a:rPr lang="en-US" sz="2500" dirty="0" err="1" smtClean="0"/>
              <a:t>Asi</a:t>
            </a:r>
            <a:r>
              <a:rPr lang="en-US" sz="2500" dirty="0" smtClean="0"/>
              <a:t> </a:t>
            </a:r>
            <a:r>
              <a:rPr lang="en-US" sz="2500" dirty="0" err="1" smtClean="0"/>
              <a:t>merupakan</a:t>
            </a:r>
            <a:r>
              <a:rPr lang="en-US" sz="2500" dirty="0" smtClean="0"/>
              <a:t> </a:t>
            </a:r>
            <a:r>
              <a:rPr lang="en-US" sz="2500" dirty="0" err="1" smtClean="0"/>
              <a:t>makanan</a:t>
            </a:r>
            <a:r>
              <a:rPr lang="en-US" sz="2500" dirty="0" smtClean="0"/>
              <a:t> </a:t>
            </a:r>
            <a:r>
              <a:rPr lang="en-US" sz="2500" dirty="0" err="1" smtClean="0"/>
              <a:t>kesehatan</a:t>
            </a:r>
            <a:r>
              <a:rPr lang="en-US" sz="2500" dirty="0" smtClean="0"/>
              <a:t> yang paling </a:t>
            </a:r>
            <a:r>
              <a:rPr lang="en-US" sz="2500" dirty="0" err="1" smtClean="0"/>
              <a:t>utama</a:t>
            </a:r>
            <a:r>
              <a:rPr lang="en-US" sz="2500" dirty="0" smtClean="0"/>
              <a:t> </a:t>
            </a:r>
            <a:r>
              <a:rPr lang="en-US" sz="2500" dirty="0" err="1" smtClean="0"/>
              <a:t>karena</a:t>
            </a:r>
            <a:r>
              <a:rPr lang="en-US" sz="2500" dirty="0" smtClean="0"/>
              <a:t> </a:t>
            </a:r>
            <a:r>
              <a:rPr lang="en-US" sz="2500" dirty="0" err="1" smtClean="0"/>
              <a:t>bermanfaat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fisik</a:t>
            </a:r>
            <a:r>
              <a:rPr lang="en-US" sz="2500" dirty="0" smtClean="0"/>
              <a:t>, </a:t>
            </a:r>
            <a:r>
              <a:rPr lang="en-US" sz="2500" dirty="0" err="1" smtClean="0"/>
              <a:t>kognitif</a:t>
            </a:r>
            <a:r>
              <a:rPr lang="en-US" sz="2500" dirty="0" smtClean="0"/>
              <a:t>,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emosional</a:t>
            </a:r>
            <a:r>
              <a:rPr lang="en-US" sz="2500" dirty="0" smtClean="0"/>
              <a:t> </a:t>
            </a:r>
            <a:r>
              <a:rPr lang="en-US" sz="2500" dirty="0" err="1" smtClean="0"/>
              <a:t>bayi</a:t>
            </a:r>
            <a:r>
              <a:rPr lang="en-US" sz="2500" dirty="0" smtClean="0"/>
              <a:t>.</a:t>
            </a:r>
          </a:p>
          <a:p>
            <a:r>
              <a:rPr lang="en-US" sz="2500" dirty="0" err="1" smtClean="0"/>
              <a:t>Kegemukan</a:t>
            </a:r>
            <a:r>
              <a:rPr lang="en-US" sz="2500" dirty="0" smtClean="0"/>
              <a:t> </a:t>
            </a:r>
            <a:r>
              <a:rPr lang="en-US" sz="2500" dirty="0" err="1" smtClean="0"/>
              <a:t>bayi</a:t>
            </a:r>
            <a:r>
              <a:rPr lang="en-US" sz="2500" dirty="0" smtClean="0"/>
              <a:t> </a:t>
            </a:r>
            <a:r>
              <a:rPr lang="en-US" sz="2500" dirty="0" err="1" smtClean="0"/>
              <a:t>tidak</a:t>
            </a:r>
            <a:r>
              <a:rPr lang="en-US" sz="2500" dirty="0" smtClean="0"/>
              <a:t> </a:t>
            </a:r>
            <a:r>
              <a:rPr lang="en-US" sz="2500" dirty="0" err="1" smtClean="0"/>
              <a:t>berisiko</a:t>
            </a:r>
            <a:r>
              <a:rPr lang="en-US" sz="2500" dirty="0" smtClean="0"/>
              <a:t> </a:t>
            </a:r>
            <a:r>
              <a:rPr lang="en-US" sz="2500" dirty="0" err="1" smtClean="0"/>
              <a:t>khusus</a:t>
            </a:r>
            <a:r>
              <a:rPr lang="en-US" sz="2500" dirty="0" smtClean="0"/>
              <a:t> </a:t>
            </a:r>
            <a:r>
              <a:rPr lang="en-US" sz="2500" dirty="0" err="1" smtClean="0"/>
              <a:t>saat</a:t>
            </a:r>
            <a:r>
              <a:rPr lang="en-US" sz="2500" dirty="0" smtClean="0"/>
              <a:t> </a:t>
            </a:r>
            <a:r>
              <a:rPr lang="en-US" sz="2500" dirty="0" err="1" smtClean="0"/>
              <a:t>dewasa</a:t>
            </a:r>
            <a:r>
              <a:rPr lang="en-US" sz="2500" dirty="0" smtClean="0"/>
              <a:t> </a:t>
            </a:r>
            <a:r>
              <a:rPr lang="en-US" sz="2500" dirty="0" err="1" smtClean="0"/>
              <a:t>menjadi</a:t>
            </a:r>
            <a:r>
              <a:rPr lang="en-US" sz="2500" dirty="0" smtClean="0"/>
              <a:t> </a:t>
            </a:r>
            <a:r>
              <a:rPr lang="en-US" sz="2500" dirty="0" err="1" smtClean="0"/>
              <a:t>gemuk</a:t>
            </a:r>
            <a:r>
              <a:rPr lang="en-US" sz="2500" dirty="0" smtClean="0"/>
              <a:t> </a:t>
            </a:r>
            <a:r>
              <a:rPr lang="en-US" sz="2500" dirty="0" err="1" smtClean="0"/>
              <a:t>kecuali</a:t>
            </a:r>
            <a:r>
              <a:rPr lang="en-US" sz="2500" dirty="0" smtClean="0"/>
              <a:t> </a:t>
            </a:r>
            <a:r>
              <a:rPr lang="en-US" sz="2500" dirty="0" err="1" smtClean="0"/>
              <a:t>mereka</a:t>
            </a:r>
            <a:r>
              <a:rPr lang="en-US" sz="2500" dirty="0" smtClean="0"/>
              <a:t> </a:t>
            </a:r>
            <a:r>
              <a:rPr lang="en-US" sz="2500" dirty="0" err="1" smtClean="0"/>
              <a:t>memiliki</a:t>
            </a:r>
            <a:r>
              <a:rPr lang="en-US" sz="2500" dirty="0" smtClean="0"/>
              <a:t> orang </a:t>
            </a:r>
            <a:r>
              <a:rPr lang="en-US" sz="2500" dirty="0" err="1" smtClean="0"/>
              <a:t>tua</a:t>
            </a:r>
            <a:r>
              <a:rPr lang="en-US" sz="2500" dirty="0" smtClean="0"/>
              <a:t> </a:t>
            </a:r>
            <a:r>
              <a:rPr lang="en-US" sz="2500" dirty="0" err="1" smtClean="0"/>
              <a:t>obesitas</a:t>
            </a:r>
            <a:r>
              <a:rPr lang="en-US" sz="2500" dirty="0" smtClean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47427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83880" cy="838200"/>
          </a:xfrm>
        </p:spPr>
        <p:txBody>
          <a:bodyPr>
            <a:normAutofit/>
          </a:bodyPr>
          <a:lstStyle/>
          <a:p>
            <a:r>
              <a:rPr lang="en-US" sz="3000" b="0" dirty="0" err="1" smtClean="0">
                <a:solidFill>
                  <a:schemeClr val="tx1"/>
                </a:solidFill>
              </a:rPr>
              <a:t>Otak</a:t>
            </a:r>
            <a:r>
              <a:rPr lang="en-US" sz="3000" b="0" dirty="0" smtClean="0">
                <a:solidFill>
                  <a:schemeClr val="tx1"/>
                </a:solidFill>
              </a:rPr>
              <a:t> </a:t>
            </a:r>
            <a:r>
              <a:rPr lang="en-US" sz="3000" b="0" dirty="0" err="1" smtClean="0">
                <a:solidFill>
                  <a:schemeClr val="tx1"/>
                </a:solidFill>
              </a:rPr>
              <a:t>dan</a:t>
            </a:r>
            <a:r>
              <a:rPr lang="en-US" sz="3000" b="0" dirty="0" smtClean="0">
                <a:solidFill>
                  <a:schemeClr val="tx1"/>
                </a:solidFill>
              </a:rPr>
              <a:t> </a:t>
            </a:r>
            <a:r>
              <a:rPr lang="en-US" sz="3000" b="0" dirty="0" err="1" smtClean="0">
                <a:solidFill>
                  <a:schemeClr val="tx1"/>
                </a:solidFill>
              </a:rPr>
              <a:t>Perilaku</a:t>
            </a:r>
            <a:r>
              <a:rPr lang="en-US" sz="3000" b="0" dirty="0" smtClean="0">
                <a:solidFill>
                  <a:schemeClr val="tx1"/>
                </a:solidFill>
              </a:rPr>
              <a:t> </a:t>
            </a:r>
            <a:r>
              <a:rPr lang="en-US" sz="3000" b="0" dirty="0" err="1">
                <a:solidFill>
                  <a:schemeClr val="tx1"/>
                </a:solidFill>
              </a:rPr>
              <a:t>R</a:t>
            </a:r>
            <a:r>
              <a:rPr lang="en-US" sz="3000" b="0" dirty="0" err="1" smtClean="0">
                <a:solidFill>
                  <a:schemeClr val="tx1"/>
                </a:solidFill>
              </a:rPr>
              <a:t>efleks</a:t>
            </a:r>
            <a:endParaRPr lang="en-US" sz="30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564880" cy="5407152"/>
          </a:xfrm>
        </p:spPr>
        <p:txBody>
          <a:bodyPr>
            <a:normAutofit/>
          </a:bodyPr>
          <a:lstStyle/>
          <a:p>
            <a:r>
              <a:rPr lang="en-US" sz="2500" dirty="0" err="1" smtClean="0"/>
              <a:t>Otak</a:t>
            </a:r>
            <a:r>
              <a:rPr lang="en-US" sz="2500" dirty="0" smtClean="0"/>
              <a:t> </a:t>
            </a:r>
            <a:r>
              <a:rPr lang="en-US" sz="2500" dirty="0" err="1" smtClean="0"/>
              <a:t>tumbuh</a:t>
            </a:r>
            <a:r>
              <a:rPr lang="en-US" sz="2500" dirty="0" smtClean="0"/>
              <a:t> paling </a:t>
            </a:r>
            <a:r>
              <a:rPr lang="en-US" sz="2500" dirty="0" err="1" smtClean="0"/>
              <a:t>cepata</a:t>
            </a:r>
            <a:r>
              <a:rPr lang="en-US" sz="2500" dirty="0" smtClean="0"/>
              <a:t> </a:t>
            </a:r>
            <a:r>
              <a:rPr lang="en-US" sz="2500" dirty="0" err="1" smtClean="0"/>
              <a:t>selama</a:t>
            </a:r>
            <a:r>
              <a:rPr lang="en-US" sz="2500" dirty="0" smtClean="0"/>
              <a:t> </a:t>
            </a:r>
            <a:r>
              <a:rPr lang="en-US" sz="2500" dirty="0" err="1" smtClean="0"/>
              <a:t>berbulan-bulan</a:t>
            </a:r>
            <a:r>
              <a:rPr lang="en-US" sz="2500" dirty="0" smtClean="0"/>
              <a:t> </a:t>
            </a:r>
            <a:r>
              <a:rPr lang="en-US" sz="2500" dirty="0" err="1" smtClean="0"/>
              <a:t>sebelum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segera</a:t>
            </a:r>
            <a:r>
              <a:rPr lang="en-US" sz="2500" dirty="0" smtClean="0"/>
              <a:t> </a:t>
            </a:r>
            <a:r>
              <a:rPr lang="en-US" sz="2500" dirty="0" err="1" smtClean="0"/>
              <a:t>setelah</a:t>
            </a:r>
            <a:r>
              <a:rPr lang="en-US" sz="2500" dirty="0" smtClean="0"/>
              <a:t> </a:t>
            </a:r>
            <a:r>
              <a:rPr lang="en-US" sz="2500" dirty="0" err="1" smtClean="0"/>
              <a:t>lahir</a:t>
            </a:r>
            <a:r>
              <a:rPr lang="en-US" sz="2500" dirty="0" smtClean="0"/>
              <a:t> </a:t>
            </a:r>
            <a:r>
              <a:rPr lang="en-US" sz="2500" dirty="0" err="1" smtClean="0"/>
              <a:t>karena</a:t>
            </a:r>
            <a:r>
              <a:rPr lang="en-US" sz="2500" dirty="0" smtClean="0"/>
              <a:t> neuron </a:t>
            </a:r>
            <a:r>
              <a:rPr lang="en-US" sz="2500" dirty="0" err="1" smtClean="0"/>
              <a:t>bermigrasi</a:t>
            </a:r>
            <a:r>
              <a:rPr lang="en-US" sz="2500" dirty="0" smtClean="0"/>
              <a:t> </a:t>
            </a:r>
            <a:r>
              <a:rPr lang="en-US" sz="2500" dirty="0" err="1" smtClean="0"/>
              <a:t>ke</a:t>
            </a:r>
            <a:r>
              <a:rPr lang="en-US" sz="2500" dirty="0" smtClean="0"/>
              <a:t> </a:t>
            </a:r>
            <a:r>
              <a:rPr lang="en-US" sz="2500" dirty="0" err="1" smtClean="0"/>
              <a:t>lokasi</a:t>
            </a:r>
            <a:r>
              <a:rPr lang="en-US" sz="2500" dirty="0" smtClean="0"/>
              <a:t> </a:t>
            </a:r>
            <a:r>
              <a:rPr lang="en-US" sz="2500" dirty="0" err="1" smtClean="0"/>
              <a:t>mereka</a:t>
            </a:r>
            <a:r>
              <a:rPr lang="en-US" sz="2500" dirty="0" smtClean="0"/>
              <a:t> </a:t>
            </a:r>
            <a:r>
              <a:rPr lang="en-US" sz="2500" dirty="0" err="1" smtClean="0"/>
              <a:t>ditugaskan</a:t>
            </a:r>
            <a:r>
              <a:rPr lang="en-US" sz="2500" dirty="0" smtClean="0"/>
              <a:t>, </a:t>
            </a:r>
            <a:r>
              <a:rPr lang="en-US" sz="2500" dirty="0" err="1" smtClean="0"/>
              <a:t>membentuk</a:t>
            </a:r>
            <a:r>
              <a:rPr lang="en-US" sz="2500" dirty="0" smtClean="0"/>
              <a:t> </a:t>
            </a:r>
            <a:r>
              <a:rPr lang="en-US" sz="2500" dirty="0" err="1" smtClean="0"/>
              <a:t>hubungan</a:t>
            </a:r>
            <a:r>
              <a:rPr lang="en-US" sz="2500" dirty="0" smtClean="0"/>
              <a:t> </a:t>
            </a:r>
            <a:r>
              <a:rPr lang="en-US" sz="2500" dirty="0" err="1" smtClean="0"/>
              <a:t>sinaptik</a:t>
            </a:r>
            <a:r>
              <a:rPr lang="en-US" sz="2500" dirty="0" smtClean="0"/>
              <a:t>,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menjalani</a:t>
            </a:r>
            <a:r>
              <a:rPr lang="en-US" sz="2500" dirty="0" smtClean="0"/>
              <a:t> </a:t>
            </a:r>
            <a:r>
              <a:rPr lang="en-US" sz="2500" dirty="0" err="1" smtClean="0"/>
              <a:t>integrasi</a:t>
            </a:r>
            <a:r>
              <a:rPr lang="en-US" sz="2500" dirty="0" smtClean="0"/>
              <a:t> </a:t>
            </a:r>
            <a:r>
              <a:rPr lang="en-US" sz="2500" dirty="0" err="1" smtClean="0"/>
              <a:t>serta</a:t>
            </a:r>
            <a:r>
              <a:rPr lang="en-US" sz="2500" dirty="0" smtClean="0"/>
              <a:t> </a:t>
            </a:r>
            <a:r>
              <a:rPr lang="en-US" sz="2500" dirty="0" err="1" smtClean="0"/>
              <a:t>perbedaan</a:t>
            </a:r>
            <a:r>
              <a:rPr lang="en-US" sz="2500" dirty="0" smtClean="0"/>
              <a:t>. </a:t>
            </a:r>
          </a:p>
          <a:p>
            <a:r>
              <a:rPr lang="en-US" sz="2500" dirty="0" err="1" smtClean="0"/>
              <a:t>Kematian</a:t>
            </a:r>
            <a:r>
              <a:rPr lang="en-US" sz="2500" dirty="0" smtClean="0"/>
              <a:t> </a:t>
            </a:r>
            <a:r>
              <a:rPr lang="en-US" sz="2500" dirty="0" err="1" smtClean="0"/>
              <a:t>sel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mielinasi</a:t>
            </a:r>
            <a:r>
              <a:rPr lang="en-US" sz="2500" dirty="0" smtClean="0"/>
              <a:t> </a:t>
            </a:r>
            <a:r>
              <a:rPr lang="en-US" sz="2500" dirty="0" err="1" smtClean="0"/>
              <a:t>meningkatkan</a:t>
            </a:r>
            <a:r>
              <a:rPr lang="en-US" sz="2500" dirty="0" smtClean="0"/>
              <a:t> </a:t>
            </a:r>
            <a:r>
              <a:rPr lang="en-US" sz="2500" dirty="0" err="1" smtClean="0"/>
              <a:t>efisiensi</a:t>
            </a:r>
            <a:r>
              <a:rPr lang="en-US" sz="2500" dirty="0" smtClean="0"/>
              <a:t> </a:t>
            </a:r>
            <a:r>
              <a:rPr lang="en-US" sz="2500" dirty="0" err="1" smtClean="0"/>
              <a:t>sistem</a:t>
            </a:r>
            <a:r>
              <a:rPr lang="en-US" sz="2500" dirty="0" smtClean="0"/>
              <a:t> </a:t>
            </a:r>
            <a:r>
              <a:rPr lang="en-US" sz="2500" dirty="0" err="1" smtClean="0"/>
              <a:t>syaraf</a:t>
            </a:r>
            <a:r>
              <a:rPr lang="en-US" sz="2500" dirty="0" smtClean="0"/>
              <a:t>.</a:t>
            </a:r>
          </a:p>
          <a:p>
            <a:r>
              <a:rPr lang="en-US" sz="2500" dirty="0" err="1" smtClean="0"/>
              <a:t>Sel</a:t>
            </a:r>
            <a:r>
              <a:rPr lang="en-US" sz="2500" dirty="0" smtClean="0"/>
              <a:t> </a:t>
            </a:r>
            <a:r>
              <a:rPr lang="en-US" sz="2500" dirty="0" err="1" smtClean="0"/>
              <a:t>otak</a:t>
            </a:r>
            <a:r>
              <a:rPr lang="en-US" sz="2500" dirty="0" smtClean="0"/>
              <a:t> </a:t>
            </a:r>
            <a:r>
              <a:rPr lang="en-US" sz="2500" dirty="0" err="1" smtClean="0"/>
              <a:t>terdiri</a:t>
            </a:r>
            <a:r>
              <a:rPr lang="en-US" sz="2500" dirty="0" smtClean="0"/>
              <a:t> </a:t>
            </a:r>
            <a:r>
              <a:rPr lang="en-US" sz="2500" dirty="0" err="1" smtClean="0"/>
              <a:t>dari</a:t>
            </a:r>
            <a:r>
              <a:rPr lang="en-US" sz="2500" dirty="0" smtClean="0"/>
              <a:t> neuron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sel</a:t>
            </a:r>
            <a:r>
              <a:rPr lang="en-US" sz="2500" dirty="0" smtClean="0"/>
              <a:t> glial.</a:t>
            </a:r>
          </a:p>
          <a:p>
            <a:r>
              <a:rPr lang="en-US" sz="2500" dirty="0" smtClean="0"/>
              <a:t>Neuron, </a:t>
            </a:r>
            <a:r>
              <a:rPr lang="en-US" sz="2500" dirty="0" err="1" smtClean="0"/>
              <a:t>atau</a:t>
            </a:r>
            <a:r>
              <a:rPr lang="en-US" sz="2500" dirty="0" smtClean="0"/>
              <a:t> </a:t>
            </a:r>
            <a:r>
              <a:rPr lang="en-US" sz="2500" dirty="0" err="1" smtClean="0"/>
              <a:t>sel</a:t>
            </a:r>
            <a:r>
              <a:rPr lang="en-US" sz="2500" dirty="0" smtClean="0"/>
              <a:t> </a:t>
            </a:r>
            <a:r>
              <a:rPr lang="en-US" sz="2500" dirty="0" err="1" smtClean="0"/>
              <a:t>saraf</a:t>
            </a:r>
            <a:r>
              <a:rPr lang="en-US" sz="2500" dirty="0" smtClean="0"/>
              <a:t>, </a:t>
            </a:r>
            <a:r>
              <a:rPr lang="en-US" sz="2500" dirty="0" err="1" smtClean="0"/>
              <a:t>mengirim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menerima</a:t>
            </a:r>
            <a:r>
              <a:rPr lang="en-US" sz="2500" dirty="0" smtClean="0"/>
              <a:t> </a:t>
            </a:r>
            <a:r>
              <a:rPr lang="en-US" sz="2500" dirty="0" err="1" smtClean="0"/>
              <a:t>informasi</a:t>
            </a:r>
            <a:r>
              <a:rPr lang="en-US" sz="2500" dirty="0" smtClean="0"/>
              <a:t>.</a:t>
            </a:r>
          </a:p>
          <a:p>
            <a:r>
              <a:rPr lang="en-US" sz="2500" dirty="0" smtClean="0"/>
              <a:t>Glial </a:t>
            </a:r>
            <a:r>
              <a:rPr lang="en-US" sz="2500" dirty="0" err="1" smtClean="0"/>
              <a:t>memelihara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melindungi</a:t>
            </a:r>
            <a:r>
              <a:rPr lang="en-US" sz="2500" dirty="0" smtClean="0"/>
              <a:t> </a:t>
            </a:r>
            <a:r>
              <a:rPr lang="en-US" sz="2500" dirty="0" err="1" smtClean="0"/>
              <a:t>sel</a:t>
            </a:r>
            <a:r>
              <a:rPr lang="en-US" sz="2500" dirty="0" smtClean="0"/>
              <a:t> neuron.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47427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564880" cy="6169152"/>
          </a:xfrm>
        </p:spPr>
        <p:txBody>
          <a:bodyPr>
            <a:normAutofit/>
          </a:bodyPr>
          <a:lstStyle/>
          <a:p>
            <a:r>
              <a:rPr lang="en-US" sz="2500" dirty="0" err="1" smtClean="0"/>
              <a:t>Perilaku</a:t>
            </a:r>
            <a:r>
              <a:rPr lang="en-US" sz="2500" dirty="0" smtClean="0"/>
              <a:t> </a:t>
            </a:r>
            <a:r>
              <a:rPr lang="en-US" sz="2500" dirty="0" err="1" smtClean="0"/>
              <a:t>refleks</a:t>
            </a:r>
            <a:r>
              <a:rPr lang="en-US" sz="2500" dirty="0" err="1" smtClean="0">
                <a:sym typeface="Symbol"/>
              </a:rPr>
              <a:t>primitif</a:t>
            </a:r>
            <a:r>
              <a:rPr lang="en-US" sz="2500" dirty="0" smtClean="0">
                <a:sym typeface="Symbol"/>
              </a:rPr>
              <a:t>, </a:t>
            </a:r>
            <a:r>
              <a:rPr lang="en-US" sz="2500" dirty="0" err="1" smtClean="0">
                <a:sym typeface="Symbol"/>
              </a:rPr>
              <a:t>alat</a:t>
            </a:r>
            <a:r>
              <a:rPr lang="en-US" sz="2500" dirty="0" smtClean="0">
                <a:sym typeface="Symbol"/>
              </a:rPr>
              <a:t> </a:t>
            </a:r>
            <a:r>
              <a:rPr lang="en-US" sz="2500" dirty="0" err="1" smtClean="0">
                <a:sym typeface="Symbol"/>
              </a:rPr>
              <a:t>penggerak</a:t>
            </a:r>
            <a:r>
              <a:rPr lang="en-US" sz="2500" dirty="0" smtClean="0">
                <a:sym typeface="Symbol"/>
              </a:rPr>
              <a:t>, </a:t>
            </a:r>
            <a:r>
              <a:rPr lang="en-US" sz="2500" dirty="0" err="1" smtClean="0">
                <a:sym typeface="Symbol"/>
              </a:rPr>
              <a:t>dan</a:t>
            </a:r>
            <a:r>
              <a:rPr lang="en-US" sz="2500" dirty="0" smtClean="0">
                <a:sym typeface="Symbol"/>
              </a:rPr>
              <a:t> </a:t>
            </a:r>
            <a:r>
              <a:rPr lang="en-US" sz="2500" dirty="0" err="1" smtClean="0">
                <a:sym typeface="Symbol"/>
              </a:rPr>
              <a:t>alat</a:t>
            </a:r>
            <a:r>
              <a:rPr lang="en-US" sz="2500" dirty="0" smtClean="0">
                <a:sym typeface="Symbol"/>
              </a:rPr>
              <a:t> postural </a:t>
            </a:r>
            <a:r>
              <a:rPr lang="en-US" sz="2500" dirty="0" err="1" smtClean="0">
                <a:sym typeface="Symbol"/>
              </a:rPr>
              <a:t>adalah</a:t>
            </a:r>
            <a:r>
              <a:rPr lang="en-US" sz="2500" dirty="0" smtClean="0">
                <a:sym typeface="Symbol"/>
              </a:rPr>
              <a:t> </a:t>
            </a:r>
            <a:r>
              <a:rPr lang="en-US" sz="2500" dirty="0" err="1" smtClean="0">
                <a:sym typeface="Symbol"/>
              </a:rPr>
              <a:t>indikator</a:t>
            </a:r>
            <a:r>
              <a:rPr lang="en-US" sz="2500" dirty="0" smtClean="0">
                <a:sym typeface="Symbol"/>
              </a:rPr>
              <a:t> </a:t>
            </a:r>
            <a:r>
              <a:rPr lang="en-US" sz="2500" dirty="0" err="1" smtClean="0">
                <a:sym typeface="Symbol"/>
              </a:rPr>
              <a:t>pembangunan</a:t>
            </a:r>
            <a:r>
              <a:rPr lang="en-US" sz="2500" dirty="0" smtClean="0">
                <a:sym typeface="Symbol"/>
              </a:rPr>
              <a:t> </a:t>
            </a:r>
            <a:r>
              <a:rPr lang="en-US" sz="2500" dirty="0" err="1" smtClean="0">
                <a:sym typeface="Symbol"/>
              </a:rPr>
              <a:t>neurologis</a:t>
            </a:r>
            <a:r>
              <a:rPr lang="en-US" sz="2500" dirty="0" smtClean="0">
                <a:sym typeface="Symbol"/>
              </a:rPr>
              <a:t>.</a:t>
            </a:r>
          </a:p>
          <a:p>
            <a:r>
              <a:rPr lang="en-US" sz="2500" dirty="0" err="1" smtClean="0">
                <a:sym typeface="Symbol"/>
              </a:rPr>
              <a:t>Refleks</a:t>
            </a:r>
            <a:r>
              <a:rPr lang="en-US" sz="2500" dirty="0" smtClean="0">
                <a:sym typeface="Symbol"/>
              </a:rPr>
              <a:t> yang paling </a:t>
            </a:r>
            <a:r>
              <a:rPr lang="en-US" sz="2500" dirty="0" err="1" smtClean="0">
                <a:sym typeface="Symbol"/>
              </a:rPr>
              <a:t>awal</a:t>
            </a:r>
            <a:r>
              <a:rPr lang="en-US" sz="2500" dirty="0" smtClean="0">
                <a:sym typeface="Symbol"/>
              </a:rPr>
              <a:t> </a:t>
            </a:r>
            <a:r>
              <a:rPr lang="en-US" sz="2500" dirty="0" err="1" smtClean="0">
                <a:sym typeface="Symbol"/>
              </a:rPr>
              <a:t>menghilang</a:t>
            </a:r>
            <a:r>
              <a:rPr lang="en-US" sz="2500" dirty="0" smtClean="0">
                <a:sym typeface="Symbol"/>
              </a:rPr>
              <a:t> </a:t>
            </a:r>
            <a:r>
              <a:rPr lang="en-US" sz="2500" dirty="0" err="1" smtClean="0">
                <a:sym typeface="Symbol"/>
              </a:rPr>
              <a:t>selama</a:t>
            </a:r>
            <a:r>
              <a:rPr lang="en-US" sz="2500" dirty="0" smtClean="0">
                <a:sym typeface="Symbol"/>
              </a:rPr>
              <a:t> 1 </a:t>
            </a:r>
            <a:r>
              <a:rPr lang="en-US" sz="2500" dirty="0" err="1" smtClean="0">
                <a:sym typeface="Symbol"/>
              </a:rPr>
              <a:t>tahun</a:t>
            </a:r>
            <a:r>
              <a:rPr lang="en-US" sz="2500" dirty="0" smtClean="0">
                <a:sym typeface="Symbol"/>
              </a:rPr>
              <a:t> </a:t>
            </a:r>
            <a:r>
              <a:rPr lang="en-US" sz="2500" dirty="0" err="1" smtClean="0">
                <a:sym typeface="Symbol"/>
              </a:rPr>
              <a:t>sebagai</a:t>
            </a:r>
            <a:r>
              <a:rPr lang="en-US" sz="2500" dirty="0" smtClean="0">
                <a:sym typeface="Symbol"/>
              </a:rPr>
              <a:t> </a:t>
            </a:r>
            <a:r>
              <a:rPr lang="en-US" sz="2500" dirty="0" err="1" smtClean="0">
                <a:sym typeface="Symbol"/>
              </a:rPr>
              <a:t>sukarela</a:t>
            </a:r>
            <a:r>
              <a:rPr lang="en-US" sz="2500" dirty="0" smtClean="0">
                <a:sym typeface="Symbol"/>
              </a:rPr>
              <a:t> </a:t>
            </a:r>
            <a:r>
              <a:rPr lang="en-US" sz="2500" dirty="0" err="1" smtClean="0">
                <a:sym typeface="Symbol"/>
              </a:rPr>
              <a:t>kontrol</a:t>
            </a:r>
            <a:r>
              <a:rPr lang="en-US" sz="2500" dirty="0" smtClean="0">
                <a:sym typeface="Symbol"/>
              </a:rPr>
              <a:t> </a:t>
            </a:r>
            <a:r>
              <a:rPr lang="en-US" sz="2500" dirty="0" err="1" smtClean="0">
                <a:sym typeface="Symbol"/>
              </a:rPr>
              <a:t>kortikal</a:t>
            </a:r>
            <a:r>
              <a:rPr lang="en-US" sz="2500" dirty="0" smtClean="0">
                <a:sym typeface="Symbol"/>
              </a:rPr>
              <a:t> </a:t>
            </a:r>
            <a:r>
              <a:rPr lang="en-US" sz="2500" dirty="0" err="1" smtClean="0">
                <a:sym typeface="Symbol"/>
              </a:rPr>
              <a:t>berkembang</a:t>
            </a:r>
            <a:r>
              <a:rPr lang="en-US" sz="2500" dirty="0" smtClean="0">
                <a:sym typeface="Symbol"/>
              </a:rPr>
              <a:t>.</a:t>
            </a:r>
          </a:p>
          <a:p>
            <a:r>
              <a:rPr lang="en-US" sz="2500" dirty="0" err="1" smtClean="0">
                <a:sym typeface="Symbol"/>
              </a:rPr>
              <a:t>Selama</a:t>
            </a:r>
            <a:r>
              <a:rPr lang="en-US" sz="2500" dirty="0" smtClean="0">
                <a:sym typeface="Symbol"/>
              </a:rPr>
              <a:t> </a:t>
            </a:r>
            <a:r>
              <a:rPr lang="en-US" sz="2500" dirty="0" err="1" smtClean="0">
                <a:sym typeface="Symbol"/>
              </a:rPr>
              <a:t>periode</a:t>
            </a:r>
            <a:r>
              <a:rPr lang="en-US" sz="2500" dirty="0" smtClean="0">
                <a:sym typeface="Symbol"/>
              </a:rPr>
              <a:t> </a:t>
            </a:r>
            <a:r>
              <a:rPr lang="en-US" sz="2500" dirty="0" err="1" smtClean="0">
                <a:sym typeface="Symbol"/>
              </a:rPr>
              <a:t>awal</a:t>
            </a:r>
            <a:r>
              <a:rPr lang="en-US" sz="2500" dirty="0" smtClean="0">
                <a:sym typeface="Symbol"/>
              </a:rPr>
              <a:t> </a:t>
            </a:r>
            <a:r>
              <a:rPr lang="en-US" sz="2500" dirty="0" err="1" smtClean="0">
                <a:sym typeface="Symbol"/>
              </a:rPr>
              <a:t>pertumbuhanyang</a:t>
            </a:r>
            <a:r>
              <a:rPr lang="en-US" sz="2500" dirty="0" smtClean="0">
                <a:sym typeface="Symbol"/>
              </a:rPr>
              <a:t> </a:t>
            </a:r>
            <a:r>
              <a:rPr lang="en-US" sz="2500" dirty="0" err="1" smtClean="0">
                <a:sym typeface="Symbol"/>
              </a:rPr>
              <a:t>cepat</a:t>
            </a:r>
            <a:r>
              <a:rPr lang="en-US" sz="2500" dirty="0" smtClean="0">
                <a:sym typeface="Symbol"/>
              </a:rPr>
              <a:t>, </a:t>
            </a:r>
            <a:r>
              <a:rPr lang="en-US" sz="2500" dirty="0" err="1" smtClean="0">
                <a:sym typeface="Symbol"/>
              </a:rPr>
              <a:t>pengalaman</a:t>
            </a:r>
            <a:r>
              <a:rPr lang="en-US" sz="2500" dirty="0" smtClean="0">
                <a:sym typeface="Symbol"/>
              </a:rPr>
              <a:t> </a:t>
            </a:r>
            <a:r>
              <a:rPr lang="en-US" sz="2500" dirty="0" err="1" smtClean="0">
                <a:sym typeface="Symbol"/>
              </a:rPr>
              <a:t>lingkungan</a:t>
            </a:r>
            <a:r>
              <a:rPr lang="en-US" sz="2500" dirty="0" smtClean="0">
                <a:sym typeface="Symbol"/>
              </a:rPr>
              <a:t> </a:t>
            </a:r>
            <a:r>
              <a:rPr lang="en-US" sz="2500" dirty="0" err="1" smtClean="0">
                <a:sym typeface="Symbol"/>
              </a:rPr>
              <a:t>dapat</a:t>
            </a:r>
            <a:r>
              <a:rPr lang="en-US" sz="2500" dirty="0" smtClean="0">
                <a:sym typeface="Symbol"/>
              </a:rPr>
              <a:t> </a:t>
            </a:r>
            <a:r>
              <a:rPr lang="en-US" sz="2500" dirty="0" err="1" smtClean="0">
                <a:sym typeface="Symbol"/>
              </a:rPr>
              <a:t>memengaruhi</a:t>
            </a:r>
            <a:r>
              <a:rPr lang="en-US" sz="2500" dirty="0" smtClean="0">
                <a:sym typeface="Symbol"/>
              </a:rPr>
              <a:t> </a:t>
            </a:r>
            <a:r>
              <a:rPr lang="en-US" sz="2500" dirty="0" err="1" smtClean="0">
                <a:sym typeface="Symbol"/>
              </a:rPr>
              <a:t>pertumbuhan</a:t>
            </a:r>
            <a:r>
              <a:rPr lang="en-US" sz="2500" dirty="0" smtClean="0">
                <a:sym typeface="Symbol"/>
              </a:rPr>
              <a:t> </a:t>
            </a:r>
            <a:r>
              <a:rPr lang="en-US" sz="2500" dirty="0" err="1" smtClean="0">
                <a:sym typeface="Symbol"/>
              </a:rPr>
              <a:t>otak</a:t>
            </a:r>
            <a:r>
              <a:rPr lang="en-US" sz="2500" dirty="0" smtClean="0">
                <a:sym typeface="Symbol"/>
              </a:rPr>
              <a:t> </a:t>
            </a:r>
            <a:r>
              <a:rPr lang="en-US" sz="2500" dirty="0" err="1" smtClean="0">
                <a:sym typeface="Symbol"/>
              </a:rPr>
              <a:t>secara</a:t>
            </a:r>
            <a:r>
              <a:rPr lang="en-US" sz="2500" dirty="0" smtClean="0">
                <a:sym typeface="Symbol"/>
              </a:rPr>
              <a:t> </a:t>
            </a:r>
            <a:r>
              <a:rPr lang="en-US" sz="2500" dirty="0" err="1" smtClean="0">
                <a:sym typeface="Symbol"/>
              </a:rPr>
              <a:t>positif</a:t>
            </a:r>
            <a:r>
              <a:rPr lang="en-US" sz="2500" dirty="0" smtClean="0">
                <a:sym typeface="Symbol"/>
              </a:rPr>
              <a:t> </a:t>
            </a:r>
            <a:r>
              <a:rPr lang="en-US" sz="2500" dirty="0" err="1" smtClean="0">
                <a:sym typeface="Symbol"/>
              </a:rPr>
              <a:t>dan</a:t>
            </a:r>
            <a:r>
              <a:rPr lang="en-US" sz="2500" dirty="0" smtClean="0">
                <a:sym typeface="Symbol"/>
              </a:rPr>
              <a:t> </a:t>
            </a:r>
            <a:r>
              <a:rPr lang="en-US" sz="2500" dirty="0" err="1" smtClean="0">
                <a:sym typeface="Symbol"/>
              </a:rPr>
              <a:t>negatif</a:t>
            </a:r>
            <a:r>
              <a:rPr lang="en-US" sz="2500" dirty="0" smtClean="0">
                <a:sym typeface="Symbol"/>
              </a:rPr>
              <a:t>.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47427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83880" cy="1051560"/>
          </a:xfrm>
        </p:spPr>
        <p:txBody>
          <a:bodyPr>
            <a:normAutofit/>
          </a:bodyPr>
          <a:lstStyle/>
          <a:p>
            <a:endParaRPr lang="en-US" sz="30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64880" cy="4949952"/>
          </a:xfrm>
        </p:spPr>
        <p:txBody>
          <a:bodyPr/>
          <a:lstStyle/>
          <a:p>
            <a:r>
              <a:rPr lang="en-US" dirty="0" err="1" smtClean="0"/>
              <a:t>Kelahiran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di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dihindari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.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dramatis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di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klinik</a:t>
            </a:r>
            <a:r>
              <a:rPr lang="en-US" dirty="0" smtClean="0"/>
              <a:t> </a:t>
            </a:r>
            <a:r>
              <a:rPr lang="en-US" dirty="0" err="1" smtClean="0"/>
              <a:t>bersalin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didampingi</a:t>
            </a:r>
            <a:r>
              <a:rPr lang="en-US" dirty="0" smtClean="0"/>
              <a:t> </a:t>
            </a:r>
            <a:r>
              <a:rPr lang="en-US" dirty="0" err="1" smtClean="0"/>
              <a:t>bidan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47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83880" cy="838200"/>
          </a:xfrm>
        </p:spPr>
        <p:txBody>
          <a:bodyPr>
            <a:normAutofit/>
          </a:bodyPr>
          <a:lstStyle/>
          <a:p>
            <a:r>
              <a:rPr lang="en-US" sz="3000" b="0" dirty="0" err="1" smtClean="0">
                <a:solidFill>
                  <a:schemeClr val="tx1"/>
                </a:solidFill>
              </a:rPr>
              <a:t>Kapasitas</a:t>
            </a:r>
            <a:r>
              <a:rPr lang="en-US" sz="3000" b="0" dirty="0" smtClean="0">
                <a:solidFill>
                  <a:schemeClr val="tx1"/>
                </a:solidFill>
              </a:rPr>
              <a:t> </a:t>
            </a:r>
            <a:r>
              <a:rPr lang="en-US" sz="3000" b="0" dirty="0" err="1" smtClean="0">
                <a:solidFill>
                  <a:schemeClr val="tx1"/>
                </a:solidFill>
              </a:rPr>
              <a:t>Sensori</a:t>
            </a:r>
            <a:r>
              <a:rPr lang="en-US" sz="3000" b="0" dirty="0" smtClean="0">
                <a:solidFill>
                  <a:schemeClr val="tx1"/>
                </a:solidFill>
              </a:rPr>
              <a:t> </a:t>
            </a:r>
            <a:r>
              <a:rPr lang="en-US" sz="3000" b="0" dirty="0" err="1" smtClean="0">
                <a:solidFill>
                  <a:schemeClr val="tx1"/>
                </a:solidFill>
              </a:rPr>
              <a:t>Awal</a:t>
            </a:r>
            <a:endParaRPr lang="en-US" sz="30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564880" cy="5407152"/>
          </a:xfrm>
        </p:spPr>
        <p:txBody>
          <a:bodyPr>
            <a:normAutofit/>
          </a:bodyPr>
          <a:lstStyle/>
          <a:p>
            <a:r>
              <a:rPr lang="en-US" sz="2500" dirty="0" err="1" smtClean="0"/>
              <a:t>Kapasitas</a:t>
            </a:r>
            <a:r>
              <a:rPr lang="en-US" sz="2500" dirty="0" smtClean="0"/>
              <a:t> </a:t>
            </a:r>
            <a:r>
              <a:rPr lang="en-US" sz="2500" dirty="0" err="1" smtClean="0"/>
              <a:t>sensori</a:t>
            </a:r>
            <a:r>
              <a:rPr lang="en-US" sz="2500" dirty="0" smtClean="0"/>
              <a:t> </a:t>
            </a:r>
            <a:r>
              <a:rPr lang="en-US" sz="2500" dirty="0" err="1" smtClean="0"/>
              <a:t>ada</a:t>
            </a:r>
            <a:r>
              <a:rPr lang="en-US" sz="2500" dirty="0" smtClean="0"/>
              <a:t> </a:t>
            </a:r>
            <a:r>
              <a:rPr lang="en-US" sz="2500" dirty="0" err="1" smtClean="0"/>
              <a:t>sejak</a:t>
            </a:r>
            <a:r>
              <a:rPr lang="en-US" sz="2500" dirty="0" smtClean="0"/>
              <a:t> </a:t>
            </a:r>
            <a:r>
              <a:rPr lang="en-US" sz="2500" dirty="0" err="1" smtClean="0"/>
              <a:t>lahir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bahkan</a:t>
            </a:r>
            <a:r>
              <a:rPr lang="en-US" sz="2500" dirty="0" smtClean="0"/>
              <a:t> </a:t>
            </a:r>
            <a:r>
              <a:rPr lang="en-US" sz="2500" dirty="0" err="1" smtClean="0"/>
              <a:t>saat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rahim</a:t>
            </a:r>
            <a:r>
              <a:rPr lang="en-US" sz="2500" dirty="0" smtClean="0"/>
              <a:t>, </a:t>
            </a:r>
            <a:r>
              <a:rPr lang="en-US" sz="2500" dirty="0" err="1" smtClean="0"/>
              <a:t>berkembang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</a:t>
            </a:r>
            <a:r>
              <a:rPr lang="en-US" sz="2500" dirty="0" err="1" smtClean="0"/>
              <a:t>cepat</a:t>
            </a:r>
            <a:r>
              <a:rPr lang="en-US" sz="2500" dirty="0" smtClean="0"/>
              <a:t> </a:t>
            </a:r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 smtClean="0"/>
              <a:t>bulan-bulan</a:t>
            </a:r>
            <a:r>
              <a:rPr lang="en-US" sz="2500" dirty="0" smtClean="0"/>
              <a:t> </a:t>
            </a:r>
            <a:r>
              <a:rPr lang="en-US" sz="2500" dirty="0" err="1" smtClean="0"/>
              <a:t>pertama</a:t>
            </a:r>
            <a:r>
              <a:rPr lang="en-US" sz="2500" dirty="0" smtClean="0"/>
              <a:t> </a:t>
            </a:r>
            <a:r>
              <a:rPr lang="en-US" sz="2500" dirty="0" err="1" smtClean="0"/>
              <a:t>kehidupan</a:t>
            </a:r>
            <a:r>
              <a:rPr lang="en-US" sz="2500" dirty="0" smtClean="0"/>
              <a:t>.</a:t>
            </a:r>
          </a:p>
          <a:p>
            <a:r>
              <a:rPr lang="en-US" sz="2500" dirty="0" err="1" smtClean="0"/>
              <a:t>Bayi</a:t>
            </a:r>
            <a:r>
              <a:rPr lang="en-US" sz="2500" dirty="0" smtClean="0"/>
              <a:t> yang </a:t>
            </a:r>
            <a:r>
              <a:rPr lang="en-US" sz="2500" dirty="0" err="1" smtClean="0"/>
              <a:t>sangat</a:t>
            </a:r>
            <a:r>
              <a:rPr lang="en-US" sz="2500" dirty="0" smtClean="0"/>
              <a:t> </a:t>
            </a:r>
            <a:r>
              <a:rPr lang="en-US" sz="2500" dirty="0" err="1" smtClean="0"/>
              <a:t>muda</a:t>
            </a:r>
            <a:r>
              <a:rPr lang="en-US" sz="2500" dirty="0" smtClean="0"/>
              <a:t> </a:t>
            </a:r>
            <a:r>
              <a:rPr lang="en-US" sz="2500" dirty="0" err="1" smtClean="0"/>
              <a:t>menunjukkan</a:t>
            </a:r>
            <a:r>
              <a:rPr lang="en-US" sz="2500" dirty="0" smtClean="0"/>
              <a:t> </a:t>
            </a:r>
            <a:r>
              <a:rPr lang="en-US" sz="2500" dirty="0" err="1" smtClean="0"/>
              <a:t>kemampuan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membedakan</a:t>
            </a:r>
            <a:r>
              <a:rPr lang="en-US" sz="2500" dirty="0" smtClean="0"/>
              <a:t> </a:t>
            </a:r>
            <a:r>
              <a:rPr lang="en-US" sz="2500" dirty="0" err="1" smtClean="0"/>
              <a:t>antar</a:t>
            </a:r>
            <a:r>
              <a:rPr lang="en-US" sz="2500" dirty="0" smtClean="0"/>
              <a:t> </a:t>
            </a:r>
            <a:r>
              <a:rPr lang="en-US" sz="2500" dirty="0" err="1" smtClean="0"/>
              <a:t>rangsangan</a:t>
            </a:r>
            <a:r>
              <a:rPr lang="en-US" sz="2500" dirty="0" smtClean="0"/>
              <a:t>.</a:t>
            </a:r>
          </a:p>
          <a:p>
            <a:r>
              <a:rPr lang="en-US" sz="2500" dirty="0" err="1" smtClean="0"/>
              <a:t>Sentuhan</a:t>
            </a:r>
            <a:r>
              <a:rPr lang="en-US" sz="2500" dirty="0" smtClean="0"/>
              <a:t> </a:t>
            </a:r>
            <a:r>
              <a:rPr lang="en-US" sz="2500" dirty="0" err="1" smtClean="0"/>
              <a:t>adalah</a:t>
            </a:r>
            <a:r>
              <a:rPr lang="en-US" sz="2500" dirty="0" smtClean="0"/>
              <a:t> </a:t>
            </a:r>
            <a:r>
              <a:rPr lang="en-US" sz="2500" dirty="0" err="1" smtClean="0"/>
              <a:t>indra</a:t>
            </a:r>
            <a:r>
              <a:rPr lang="en-US" sz="2500" dirty="0" smtClean="0"/>
              <a:t> </a:t>
            </a:r>
            <a:r>
              <a:rPr lang="en-US" sz="2500" dirty="0" err="1" smtClean="0"/>
              <a:t>pertama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berkembang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menjadi</a:t>
            </a:r>
            <a:r>
              <a:rPr lang="en-US" sz="2500" dirty="0" smtClean="0"/>
              <a:t> </a:t>
            </a:r>
            <a:r>
              <a:rPr lang="en-US" sz="2500" dirty="0" err="1" smtClean="0"/>
              <a:t>dewasa</a:t>
            </a:r>
            <a:r>
              <a:rPr lang="en-US" sz="2500" dirty="0" smtClean="0"/>
              <a:t>.</a:t>
            </a:r>
          </a:p>
          <a:p>
            <a:r>
              <a:rPr lang="en-US" sz="2500" dirty="0" err="1" smtClean="0"/>
              <a:t>Bayi</a:t>
            </a:r>
            <a:r>
              <a:rPr lang="en-US" sz="2500" dirty="0" smtClean="0"/>
              <a:t> yang </a:t>
            </a:r>
            <a:r>
              <a:rPr lang="en-US" sz="2500" dirty="0" err="1" smtClean="0"/>
              <a:t>baru</a:t>
            </a:r>
            <a:r>
              <a:rPr lang="en-US" sz="2500" dirty="0" smtClean="0"/>
              <a:t> </a:t>
            </a:r>
            <a:r>
              <a:rPr lang="en-US" sz="2500" dirty="0" err="1" smtClean="0"/>
              <a:t>lahir</a:t>
            </a:r>
            <a:r>
              <a:rPr lang="en-US" sz="2500" dirty="0" smtClean="0"/>
              <a:t> </a:t>
            </a:r>
            <a:r>
              <a:rPr lang="en-US" sz="2500" dirty="0" err="1" smtClean="0"/>
              <a:t>sensitf</a:t>
            </a:r>
            <a:r>
              <a:rPr lang="en-US" sz="2500" dirty="0" smtClean="0"/>
              <a:t> </a:t>
            </a:r>
            <a:r>
              <a:rPr lang="en-US" sz="2500" dirty="0" err="1" smtClean="0"/>
              <a:t>terhadap</a:t>
            </a:r>
            <a:r>
              <a:rPr lang="en-US" sz="2500" dirty="0" smtClean="0"/>
              <a:t> rasa </a:t>
            </a:r>
            <a:r>
              <a:rPr lang="en-US" sz="2500" dirty="0" err="1" smtClean="0"/>
              <a:t>sakit</a:t>
            </a:r>
            <a:r>
              <a:rPr lang="en-US" sz="2500" dirty="0" smtClean="0"/>
              <a:t>.</a:t>
            </a:r>
          </a:p>
          <a:p>
            <a:r>
              <a:rPr lang="en-US" sz="2500" dirty="0" smtClean="0"/>
              <a:t>Di </a:t>
            </a:r>
            <a:r>
              <a:rPr lang="en-US" sz="2500" dirty="0" err="1" smtClean="0"/>
              <a:t>tahap</a:t>
            </a:r>
            <a:r>
              <a:rPr lang="en-US" sz="2500" dirty="0" smtClean="0"/>
              <a:t> </a:t>
            </a:r>
            <a:r>
              <a:rPr lang="en-US" sz="2500" dirty="0" err="1" smtClean="0"/>
              <a:t>awal</a:t>
            </a:r>
            <a:r>
              <a:rPr lang="en-US" sz="2500" dirty="0" smtClean="0"/>
              <a:t>, </a:t>
            </a:r>
            <a:r>
              <a:rPr lang="en-US" sz="2500" dirty="0" err="1" smtClean="0"/>
              <a:t>bau</a:t>
            </a:r>
            <a:r>
              <a:rPr lang="en-US" sz="2500" dirty="0" smtClean="0"/>
              <a:t>, rasa,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pendengaran</a:t>
            </a:r>
            <a:r>
              <a:rPr lang="en-US" sz="2500" dirty="0" smtClean="0"/>
              <a:t> </a:t>
            </a:r>
            <a:r>
              <a:rPr lang="en-US" sz="2500" dirty="0" err="1" smtClean="0"/>
              <a:t>juga</a:t>
            </a:r>
            <a:r>
              <a:rPr lang="en-US" sz="2500" dirty="0" smtClean="0"/>
              <a:t> </a:t>
            </a:r>
            <a:r>
              <a:rPr lang="en-US" sz="2500" dirty="0" err="1" smtClean="0"/>
              <a:t>mulai</a:t>
            </a:r>
            <a:r>
              <a:rPr lang="en-US" sz="2500" dirty="0" smtClean="0"/>
              <a:t> </a:t>
            </a:r>
            <a:r>
              <a:rPr lang="en-US" sz="2500" dirty="0" err="1" smtClean="0"/>
              <a:t>berkembang</a:t>
            </a:r>
            <a:r>
              <a:rPr lang="en-US" sz="2500" dirty="0" smtClean="0"/>
              <a:t> di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lahir</a:t>
            </a:r>
            <a:r>
              <a:rPr lang="en-US" sz="2500" dirty="0" smtClean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47427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564880" cy="6169152"/>
          </a:xfrm>
        </p:spPr>
        <p:txBody>
          <a:bodyPr>
            <a:normAutofit/>
          </a:bodyPr>
          <a:lstStyle/>
          <a:p>
            <a:r>
              <a:rPr lang="en-US" sz="2500" dirty="0" err="1" smtClean="0"/>
              <a:t>Penglihatan</a:t>
            </a:r>
            <a:r>
              <a:rPr lang="en-US" sz="2500" dirty="0" smtClean="0"/>
              <a:t> </a:t>
            </a:r>
            <a:r>
              <a:rPr lang="en-US" sz="2500" dirty="0" err="1" smtClean="0"/>
              <a:t>adalah</a:t>
            </a:r>
            <a:r>
              <a:rPr lang="en-US" sz="2500" dirty="0" smtClean="0"/>
              <a:t> yang </a:t>
            </a:r>
            <a:r>
              <a:rPr lang="en-US" sz="2500" dirty="0" err="1" smtClean="0"/>
              <a:t>terakhir</a:t>
            </a:r>
            <a:r>
              <a:rPr lang="en-US" sz="2500" dirty="0" smtClean="0"/>
              <a:t> </a:t>
            </a:r>
            <a:r>
              <a:rPr lang="en-US" sz="2500" dirty="0" err="1" smtClean="0"/>
              <a:t>berkembang</a:t>
            </a:r>
            <a:r>
              <a:rPr lang="en-US" sz="2500" dirty="0" smtClean="0"/>
              <a:t> </a:t>
            </a:r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 smtClean="0"/>
              <a:t>saat</a:t>
            </a:r>
            <a:r>
              <a:rPr lang="en-US" sz="2500" dirty="0" smtClean="0"/>
              <a:t> </a:t>
            </a:r>
            <a:r>
              <a:rPr lang="en-US" sz="2500" dirty="0" err="1" smtClean="0"/>
              <a:t>lahir</a:t>
            </a:r>
            <a:r>
              <a:rPr lang="en-US" sz="2500" dirty="0" smtClean="0"/>
              <a:t>. </a:t>
            </a:r>
            <a:r>
              <a:rPr lang="en-US" sz="2500" dirty="0" err="1" smtClean="0"/>
              <a:t>Penglihatan</a:t>
            </a:r>
            <a:r>
              <a:rPr lang="en-US" sz="2500" dirty="0" smtClean="0"/>
              <a:t> </a:t>
            </a:r>
            <a:r>
              <a:rPr lang="en-US" sz="2500" dirty="0" err="1" smtClean="0"/>
              <a:t>perifer</a:t>
            </a:r>
            <a:r>
              <a:rPr lang="en-US" sz="2500" dirty="0" smtClean="0"/>
              <a:t>, </a:t>
            </a:r>
            <a:r>
              <a:rPr lang="en-US" sz="2500" dirty="0" err="1" smtClean="0"/>
              <a:t>persepsi</a:t>
            </a:r>
            <a:r>
              <a:rPr lang="en-US" sz="2500" dirty="0" smtClean="0"/>
              <a:t> </a:t>
            </a:r>
            <a:r>
              <a:rPr lang="en-US" sz="2500" dirty="0" err="1" smtClean="0"/>
              <a:t>warna</a:t>
            </a:r>
            <a:r>
              <a:rPr lang="en-US" sz="2500" dirty="0" smtClean="0"/>
              <a:t>, </a:t>
            </a:r>
            <a:r>
              <a:rPr lang="en-US" sz="2500" dirty="0" err="1" smtClean="0"/>
              <a:t>fokus</a:t>
            </a:r>
            <a:r>
              <a:rPr lang="en-US" sz="2500" dirty="0" smtClean="0"/>
              <a:t> </a:t>
            </a:r>
            <a:r>
              <a:rPr lang="en-US" sz="2500" dirty="0" err="1" smtClean="0"/>
              <a:t>ketajaman</a:t>
            </a:r>
            <a:r>
              <a:rPr lang="en-US" sz="2500" dirty="0" smtClean="0"/>
              <a:t>, </a:t>
            </a:r>
            <a:r>
              <a:rPr lang="en-US" sz="2500" dirty="0" err="1" smtClean="0"/>
              <a:t>penglihatan</a:t>
            </a:r>
            <a:r>
              <a:rPr lang="en-US" sz="2500" dirty="0" smtClean="0"/>
              <a:t> </a:t>
            </a:r>
            <a:r>
              <a:rPr lang="en-US" sz="2500" dirty="0" err="1" smtClean="0"/>
              <a:t>binokular</a:t>
            </a:r>
            <a:r>
              <a:rPr lang="en-US" sz="2500" dirty="0" smtClean="0"/>
              <a:t>,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kemampuan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mengikuti</a:t>
            </a:r>
            <a:r>
              <a:rPr lang="en-US" sz="2500" dirty="0" smtClean="0"/>
              <a:t> </a:t>
            </a:r>
            <a:r>
              <a:rPr lang="en-US" sz="2500" dirty="0" err="1" smtClean="0"/>
              <a:t>objek</a:t>
            </a:r>
            <a:r>
              <a:rPr lang="en-US" sz="2500" dirty="0" smtClean="0"/>
              <a:t> yang </a:t>
            </a:r>
            <a:r>
              <a:rPr lang="en-US" sz="2500" dirty="0" err="1" smtClean="0"/>
              <a:t>bergerak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</a:t>
            </a:r>
            <a:r>
              <a:rPr lang="en-US" sz="2500" dirty="0" err="1" smtClean="0"/>
              <a:t>matanya</a:t>
            </a:r>
            <a:r>
              <a:rPr lang="en-US" sz="2500" dirty="0"/>
              <a:t> </a:t>
            </a:r>
            <a:r>
              <a:rPr lang="en-US" sz="2500" dirty="0" err="1" smtClean="0"/>
              <a:t>berkembang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beberapa</a:t>
            </a:r>
            <a:r>
              <a:rPr lang="en-US" sz="2500" dirty="0" smtClean="0"/>
              <a:t> </a:t>
            </a:r>
            <a:r>
              <a:rPr lang="en-US" sz="2500" dirty="0" err="1" smtClean="0"/>
              <a:t>bulan</a:t>
            </a:r>
            <a:r>
              <a:rPr lang="en-US" sz="2500" dirty="0" smtClean="0"/>
              <a:t> </a:t>
            </a:r>
            <a:r>
              <a:rPr lang="en-US" sz="2500" dirty="0" err="1" smtClean="0"/>
              <a:t>pertama</a:t>
            </a:r>
            <a:r>
              <a:rPr lang="en-US" sz="2500" dirty="0" smtClean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99632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83880" cy="762000"/>
          </a:xfrm>
        </p:spPr>
        <p:txBody>
          <a:bodyPr>
            <a:normAutofit/>
          </a:bodyPr>
          <a:lstStyle/>
          <a:p>
            <a:r>
              <a:rPr lang="en-US" sz="3000" b="0" dirty="0" err="1" smtClean="0">
                <a:solidFill>
                  <a:schemeClr val="tx1"/>
                </a:solidFill>
              </a:rPr>
              <a:t>Perkembangan</a:t>
            </a:r>
            <a:r>
              <a:rPr lang="en-US" sz="3000" b="0" dirty="0" smtClean="0">
                <a:solidFill>
                  <a:schemeClr val="tx1"/>
                </a:solidFill>
              </a:rPr>
              <a:t> Sensor </a:t>
            </a:r>
            <a:r>
              <a:rPr lang="en-US" sz="3000" b="0" dirty="0" err="1" smtClean="0">
                <a:solidFill>
                  <a:schemeClr val="tx1"/>
                </a:solidFill>
              </a:rPr>
              <a:t>Awal</a:t>
            </a:r>
            <a:endParaRPr lang="en-US" sz="3000" b="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066800"/>
            <a:ext cx="8564563" cy="54070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b="1" dirty="0" err="1" smtClean="0"/>
              <a:t>Peraba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rasa </a:t>
            </a:r>
            <a:r>
              <a:rPr lang="en-US" b="1" dirty="0" err="1" smtClean="0"/>
              <a:t>nyeri</a:t>
            </a:r>
            <a:endParaRPr lang="en-US" b="1" dirty="0" smtClean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err="1" smtClean="0"/>
              <a:t>Penciuman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perasa</a:t>
            </a:r>
            <a:endParaRPr lang="en-US" b="1" dirty="0" smtClean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err="1" smtClean="0"/>
              <a:t>Pendengaran</a:t>
            </a:r>
            <a:r>
              <a:rPr lang="en-US" b="1" dirty="0" smtClean="0"/>
              <a:t>  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err="1" smtClean="0"/>
              <a:t>penglihatan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5" name="Curved Left Arrow 4"/>
          <p:cNvSpPr/>
          <p:nvPr/>
        </p:nvSpPr>
        <p:spPr>
          <a:xfrm>
            <a:off x="7048500" y="2341418"/>
            <a:ext cx="685800" cy="1066800"/>
          </a:xfrm>
          <a:prstGeom prst="curvedLef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Left Arrow 5"/>
          <p:cNvSpPr/>
          <p:nvPr/>
        </p:nvSpPr>
        <p:spPr>
          <a:xfrm>
            <a:off x="6096000" y="4267200"/>
            <a:ext cx="685800" cy="1066800"/>
          </a:xfrm>
          <a:prstGeom prst="curvedLef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>
            <a:off x="1066800" y="3352800"/>
            <a:ext cx="1073727" cy="1066800"/>
          </a:xfrm>
          <a:prstGeom prst="curved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88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83880" cy="838200"/>
          </a:xfrm>
        </p:spPr>
        <p:txBody>
          <a:bodyPr>
            <a:normAutofit/>
          </a:bodyPr>
          <a:lstStyle/>
          <a:p>
            <a:r>
              <a:rPr lang="en-US" sz="3000" b="0" dirty="0" err="1" smtClean="0">
                <a:solidFill>
                  <a:schemeClr val="tx1"/>
                </a:solidFill>
              </a:rPr>
              <a:t>Perkembangan</a:t>
            </a:r>
            <a:r>
              <a:rPr lang="en-US" sz="3000" b="0" dirty="0" smtClean="0">
                <a:solidFill>
                  <a:schemeClr val="tx1"/>
                </a:solidFill>
              </a:rPr>
              <a:t> </a:t>
            </a:r>
            <a:r>
              <a:rPr lang="en-US" sz="3000" b="0" dirty="0" err="1" smtClean="0">
                <a:solidFill>
                  <a:schemeClr val="tx1"/>
                </a:solidFill>
              </a:rPr>
              <a:t>Motorik</a:t>
            </a:r>
            <a:endParaRPr lang="en-US" sz="30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564880" cy="5407152"/>
          </a:xfrm>
        </p:spPr>
        <p:txBody>
          <a:bodyPr>
            <a:normAutofit/>
          </a:bodyPr>
          <a:lstStyle/>
          <a:p>
            <a:r>
              <a:rPr lang="en-US" sz="2500" dirty="0" err="1" smtClean="0"/>
              <a:t>Bayi</a:t>
            </a:r>
            <a:r>
              <a:rPr lang="en-US" sz="2500" dirty="0" smtClean="0"/>
              <a:t> </a:t>
            </a:r>
            <a:r>
              <a:rPr lang="en-US" sz="2500" dirty="0" err="1" smtClean="0"/>
              <a:t>tidakharus</a:t>
            </a:r>
            <a:r>
              <a:rPr lang="en-US" sz="2500" dirty="0" smtClean="0"/>
              <a:t> </a:t>
            </a:r>
            <a:r>
              <a:rPr lang="en-US" sz="2500" dirty="0" err="1" smtClean="0"/>
              <a:t>diajarkan</a:t>
            </a:r>
            <a:r>
              <a:rPr lang="en-US" sz="2500" dirty="0" smtClean="0"/>
              <a:t> </a:t>
            </a:r>
            <a:r>
              <a:rPr lang="en-US" sz="2500" dirty="0" err="1" smtClean="0"/>
              <a:t>keterampilan</a:t>
            </a:r>
            <a:r>
              <a:rPr lang="en-US" sz="2500" dirty="0" smtClean="0"/>
              <a:t> </a:t>
            </a:r>
            <a:r>
              <a:rPr lang="en-US" sz="2500" dirty="0" err="1" smtClean="0"/>
              <a:t>motorik</a:t>
            </a:r>
            <a:r>
              <a:rPr lang="en-US" sz="2500" dirty="0" smtClean="0"/>
              <a:t> </a:t>
            </a:r>
            <a:r>
              <a:rPr lang="en-US" sz="2500" dirty="0" err="1" smtClean="0"/>
              <a:t>dasar</a:t>
            </a:r>
            <a:r>
              <a:rPr lang="en-US" sz="2500" dirty="0" smtClean="0"/>
              <a:t> </a:t>
            </a:r>
            <a:r>
              <a:rPr lang="en-US" sz="2500" dirty="0" err="1" smtClean="0"/>
              <a:t>seperti</a:t>
            </a:r>
            <a:r>
              <a:rPr lang="en-US" sz="2500" dirty="0" smtClean="0"/>
              <a:t> </a:t>
            </a:r>
            <a:r>
              <a:rPr lang="en-US" sz="2500" dirty="0" err="1" smtClean="0"/>
              <a:t>menggenggam</a:t>
            </a:r>
            <a:r>
              <a:rPr lang="en-US" sz="2500" dirty="0" smtClean="0"/>
              <a:t>, </a:t>
            </a:r>
            <a:r>
              <a:rPr lang="en-US" sz="2500" dirty="0" err="1" smtClean="0"/>
              <a:t>merangkak</a:t>
            </a:r>
            <a:r>
              <a:rPr lang="en-US" sz="2500" dirty="0" smtClean="0"/>
              <a:t>,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berjalan</a:t>
            </a:r>
            <a:r>
              <a:rPr lang="en-US" sz="2500" dirty="0" smtClean="0"/>
              <a:t>. </a:t>
            </a:r>
            <a:r>
              <a:rPr lang="en-US" sz="2500" dirty="0" err="1" smtClean="0"/>
              <a:t>Hanya</a:t>
            </a:r>
            <a:r>
              <a:rPr lang="en-US" sz="2500" dirty="0" smtClean="0"/>
              <a:t> </a:t>
            </a:r>
            <a:r>
              <a:rPr lang="en-US" sz="2500" dirty="0" err="1" smtClean="0"/>
              <a:t>perlu</a:t>
            </a:r>
            <a:r>
              <a:rPr lang="en-US" sz="2500" dirty="0" smtClean="0"/>
              <a:t> </a:t>
            </a:r>
            <a:r>
              <a:rPr lang="en-US" sz="2500" dirty="0" err="1" smtClean="0"/>
              <a:t>ruang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bergerakdan</a:t>
            </a:r>
            <a:r>
              <a:rPr lang="en-US" sz="2500" dirty="0" smtClean="0"/>
              <a:t> </a:t>
            </a:r>
            <a:r>
              <a:rPr lang="en-US" sz="2500" dirty="0" err="1" smtClean="0"/>
              <a:t>kebebasan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melihat</a:t>
            </a:r>
            <a:r>
              <a:rPr lang="en-US" sz="2500" dirty="0" smtClean="0"/>
              <a:t> </a:t>
            </a:r>
            <a:r>
              <a:rPr lang="en-US" sz="2500" dirty="0" err="1" smtClean="0"/>
              <a:t>apa</a:t>
            </a:r>
            <a:r>
              <a:rPr lang="en-US" sz="2500" dirty="0" smtClean="0"/>
              <a:t> yang </a:t>
            </a:r>
            <a:r>
              <a:rPr lang="en-US" sz="2500" dirty="0" err="1" smtClean="0"/>
              <a:t>mereka</a:t>
            </a:r>
            <a:r>
              <a:rPr lang="en-US" sz="2500" dirty="0" smtClean="0"/>
              <a:t> </a:t>
            </a:r>
            <a:r>
              <a:rPr lang="en-US" sz="2500" dirty="0" err="1" smtClean="0"/>
              <a:t>bisa</a:t>
            </a:r>
            <a:r>
              <a:rPr lang="en-US" sz="2500" dirty="0" smtClean="0"/>
              <a:t> </a:t>
            </a:r>
            <a:r>
              <a:rPr lang="en-US" sz="2500" dirty="0" err="1" smtClean="0"/>
              <a:t>lakukan</a:t>
            </a:r>
            <a:endParaRPr lang="en-US" sz="2500" dirty="0" smtClean="0"/>
          </a:p>
          <a:p>
            <a:r>
              <a:rPr lang="en-US" sz="2500" dirty="0" err="1" smtClean="0"/>
              <a:t>Jika</a:t>
            </a:r>
            <a:r>
              <a:rPr lang="en-US" sz="2500" dirty="0" smtClean="0"/>
              <a:t> </a:t>
            </a:r>
            <a:r>
              <a:rPr lang="en-US" sz="2500" dirty="0" err="1" smtClean="0"/>
              <a:t>sistem</a:t>
            </a:r>
            <a:r>
              <a:rPr lang="en-US" sz="2500" dirty="0" smtClean="0"/>
              <a:t> </a:t>
            </a:r>
            <a:r>
              <a:rPr lang="en-US" sz="2500" dirty="0" err="1" smtClean="0"/>
              <a:t>saraf</a:t>
            </a:r>
            <a:r>
              <a:rPr lang="en-US" sz="2500" dirty="0" smtClean="0"/>
              <a:t> </a:t>
            </a:r>
            <a:r>
              <a:rPr lang="en-US" sz="2500" dirty="0" err="1" smtClean="0"/>
              <a:t>pusat,otak</a:t>
            </a:r>
            <a:r>
              <a:rPr lang="en-US" sz="2500" dirty="0" smtClean="0"/>
              <a:t>,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tulang</a:t>
            </a:r>
            <a:r>
              <a:rPr lang="en-US" sz="2500" dirty="0" smtClean="0"/>
              <a:t> </a:t>
            </a:r>
            <a:r>
              <a:rPr lang="en-US" sz="2500" dirty="0" err="1" smtClean="0"/>
              <a:t>sudah</a:t>
            </a:r>
            <a:r>
              <a:rPr lang="en-US" sz="2500" dirty="0" smtClean="0"/>
              <a:t> </a:t>
            </a:r>
            <a:r>
              <a:rPr lang="en-US" sz="2500" dirty="0" err="1" smtClean="0"/>
              <a:t>siap</a:t>
            </a:r>
            <a:r>
              <a:rPr lang="en-US" sz="2500" dirty="0" smtClean="0"/>
              <a:t>, </a:t>
            </a:r>
            <a:r>
              <a:rPr lang="en-US" sz="2500" dirty="0" err="1" smtClean="0"/>
              <a:t>serta</a:t>
            </a:r>
            <a:r>
              <a:rPr lang="en-US" sz="2500" dirty="0" smtClean="0"/>
              <a:t> </a:t>
            </a:r>
            <a:r>
              <a:rPr lang="en-US" sz="2500" dirty="0" err="1" smtClean="0"/>
              <a:t>lingkungan</a:t>
            </a:r>
            <a:r>
              <a:rPr lang="en-US" sz="2500" dirty="0" smtClean="0"/>
              <a:t> </a:t>
            </a:r>
            <a:r>
              <a:rPr lang="en-US" sz="2500" dirty="0" err="1" smtClean="0"/>
              <a:t>menawarkan</a:t>
            </a:r>
            <a:r>
              <a:rPr lang="en-US" sz="2500" dirty="0" smtClean="0"/>
              <a:t> </a:t>
            </a:r>
            <a:r>
              <a:rPr lang="en-US" sz="2500" dirty="0" err="1" smtClean="0"/>
              <a:t>kesempatan</a:t>
            </a:r>
            <a:r>
              <a:rPr lang="en-US" sz="2500" dirty="0" smtClean="0"/>
              <a:t> yang </a:t>
            </a:r>
            <a:r>
              <a:rPr lang="en-US" sz="2500" dirty="0" err="1" smtClean="0"/>
              <a:t>tepat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eksplorasi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praktik</a:t>
            </a:r>
            <a:r>
              <a:rPr lang="en-US" sz="2500" dirty="0" smtClean="0"/>
              <a:t>, </a:t>
            </a:r>
            <a:r>
              <a:rPr lang="en-US" sz="2500" dirty="0" err="1" smtClean="0"/>
              <a:t>bayi</a:t>
            </a:r>
            <a:r>
              <a:rPr lang="en-US" sz="2500" dirty="0" smtClean="0"/>
              <a:t> </a:t>
            </a:r>
            <a:r>
              <a:rPr lang="en-US" sz="2500" dirty="0" err="1" smtClean="0"/>
              <a:t>akan</a:t>
            </a:r>
            <a:r>
              <a:rPr lang="en-US" sz="2500" dirty="0" smtClean="0"/>
              <a:t> </a:t>
            </a:r>
            <a:r>
              <a:rPr lang="en-US" sz="2500" dirty="0" err="1" smtClean="0"/>
              <a:t>berkembang</a:t>
            </a:r>
            <a:r>
              <a:rPr lang="en-US" sz="2500" dirty="0" smtClean="0"/>
              <a:t>.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67188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83880" cy="838200"/>
          </a:xfrm>
        </p:spPr>
        <p:txBody>
          <a:bodyPr>
            <a:normAutofit/>
          </a:bodyPr>
          <a:lstStyle/>
          <a:p>
            <a:r>
              <a:rPr lang="en-US" sz="3000" b="0" dirty="0" err="1" smtClean="0">
                <a:solidFill>
                  <a:schemeClr val="tx1"/>
                </a:solidFill>
              </a:rPr>
              <a:t>Pencapaian</a:t>
            </a:r>
            <a:r>
              <a:rPr lang="en-US" sz="3000" b="0" dirty="0" smtClean="0">
                <a:solidFill>
                  <a:schemeClr val="tx1"/>
                </a:solidFill>
              </a:rPr>
              <a:t> </a:t>
            </a:r>
            <a:r>
              <a:rPr lang="en-US" sz="3000" b="0" dirty="0" err="1" smtClean="0">
                <a:solidFill>
                  <a:schemeClr val="tx1"/>
                </a:solidFill>
              </a:rPr>
              <a:t>Perkembangan</a:t>
            </a:r>
            <a:r>
              <a:rPr lang="en-US" sz="3000" b="0" dirty="0" smtClean="0">
                <a:solidFill>
                  <a:schemeClr val="tx1"/>
                </a:solidFill>
              </a:rPr>
              <a:t> </a:t>
            </a:r>
            <a:r>
              <a:rPr lang="en-US" sz="3000" b="0" dirty="0" err="1" smtClean="0">
                <a:solidFill>
                  <a:schemeClr val="tx1"/>
                </a:solidFill>
              </a:rPr>
              <a:t>Motorik</a:t>
            </a:r>
            <a:endParaRPr lang="en-US" sz="30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564880" cy="5407152"/>
          </a:xfrm>
        </p:spPr>
        <p:txBody>
          <a:bodyPr>
            <a:normAutofit/>
          </a:bodyPr>
          <a:lstStyle/>
          <a:p>
            <a:r>
              <a:rPr lang="en-US" sz="2500" dirty="0" err="1" smtClean="0"/>
              <a:t>Perkembangan</a:t>
            </a:r>
            <a:r>
              <a:rPr lang="en-US" sz="2500" dirty="0" smtClean="0"/>
              <a:t> </a:t>
            </a:r>
            <a:r>
              <a:rPr lang="en-US" sz="2500" dirty="0" err="1" smtClean="0"/>
              <a:t>motorik</a:t>
            </a:r>
            <a:r>
              <a:rPr lang="en-US" sz="2500" dirty="0" smtClean="0"/>
              <a:t> </a:t>
            </a:r>
            <a:r>
              <a:rPr lang="en-US" sz="2500" dirty="0" err="1" smtClean="0"/>
              <a:t>berkembang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rangkaian</a:t>
            </a:r>
            <a:r>
              <a:rPr lang="en-US" sz="2500" dirty="0" smtClean="0"/>
              <a:t> </a:t>
            </a:r>
            <a:r>
              <a:rPr lang="en-US" sz="2500" dirty="0" err="1" smtClean="0"/>
              <a:t>tertentu</a:t>
            </a:r>
            <a:r>
              <a:rPr lang="en-US" sz="2500" dirty="0" smtClean="0"/>
              <a:t>, yang </a:t>
            </a:r>
            <a:r>
              <a:rPr lang="en-US" sz="2500" dirty="0" err="1" smtClean="0"/>
              <a:t>dapat</a:t>
            </a:r>
            <a:r>
              <a:rPr lang="en-US" sz="2500" dirty="0" smtClean="0"/>
              <a:t> </a:t>
            </a:r>
            <a:r>
              <a:rPr lang="en-US" sz="2500" dirty="0" err="1" smtClean="0"/>
              <a:t>sangat</a:t>
            </a:r>
            <a:r>
              <a:rPr lang="en-US" sz="2500" dirty="0" smtClean="0"/>
              <a:t> </a:t>
            </a:r>
            <a:r>
              <a:rPr lang="en-US" sz="2500" dirty="0" err="1" smtClean="0"/>
              <a:t>tergantung</a:t>
            </a:r>
            <a:r>
              <a:rPr lang="en-US" sz="2500" dirty="0" smtClean="0"/>
              <a:t> </a:t>
            </a:r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 smtClean="0"/>
              <a:t>kematangan</a:t>
            </a:r>
            <a:r>
              <a:rPr lang="en-US" sz="2500" dirty="0" smtClean="0"/>
              <a:t>, </a:t>
            </a:r>
            <a:r>
              <a:rPr lang="en-US" sz="2500" dirty="0" err="1" smtClean="0"/>
              <a:t>tetapi</a:t>
            </a:r>
            <a:r>
              <a:rPr lang="en-US" sz="2500" dirty="0" smtClean="0"/>
              <a:t> </a:t>
            </a:r>
            <a:r>
              <a:rPr lang="en-US" sz="2500" dirty="0" err="1" smtClean="0"/>
              <a:t>jupa</a:t>
            </a:r>
            <a:r>
              <a:rPr lang="en-US" sz="2500" dirty="0" smtClean="0"/>
              <a:t> </a:t>
            </a:r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 smtClean="0"/>
              <a:t>konteks</a:t>
            </a:r>
            <a:r>
              <a:rPr lang="en-US" sz="2500" dirty="0" smtClean="0"/>
              <a:t> </a:t>
            </a:r>
            <a:r>
              <a:rPr lang="en-US" sz="2500" dirty="0" err="1" smtClean="0"/>
              <a:t>pengalaman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motivasi</a:t>
            </a:r>
            <a:r>
              <a:rPr lang="en-US" sz="2500" dirty="0" smtClean="0"/>
              <a:t>.</a:t>
            </a:r>
          </a:p>
          <a:p>
            <a:r>
              <a:rPr lang="en-US" sz="2500" dirty="0" err="1" smtClean="0"/>
              <a:t>Tes</a:t>
            </a:r>
            <a:r>
              <a:rPr lang="en-US" sz="2500" dirty="0" smtClean="0"/>
              <a:t> </a:t>
            </a:r>
            <a:r>
              <a:rPr lang="en-US" sz="2500" dirty="0" err="1" smtClean="0"/>
              <a:t>Skrining</a:t>
            </a:r>
            <a:r>
              <a:rPr lang="en-US" sz="2500" dirty="0" smtClean="0"/>
              <a:t> </a:t>
            </a:r>
            <a:r>
              <a:rPr lang="en-US" sz="2500" dirty="0" err="1" smtClean="0"/>
              <a:t>Perkembangan</a:t>
            </a:r>
            <a:r>
              <a:rPr lang="en-US" sz="2500" dirty="0" smtClean="0"/>
              <a:t> Denver (</a:t>
            </a:r>
            <a:r>
              <a:rPr lang="en-US" sz="2500" dirty="0" err="1" smtClean="0"/>
              <a:t>Frankenburg</a:t>
            </a:r>
            <a:r>
              <a:rPr lang="en-US" sz="2500" dirty="0" smtClean="0"/>
              <a:t>, </a:t>
            </a:r>
            <a:r>
              <a:rPr lang="en-US" sz="2500" dirty="0" err="1" smtClean="0"/>
              <a:t>Dodds</a:t>
            </a:r>
            <a:r>
              <a:rPr lang="en-US" sz="2500" dirty="0" smtClean="0"/>
              <a:t>, </a:t>
            </a:r>
            <a:r>
              <a:rPr lang="en-US" sz="2500" dirty="0" err="1" smtClean="0"/>
              <a:t>Fendal</a:t>
            </a:r>
            <a:r>
              <a:rPr lang="en-US" sz="2500" dirty="0" smtClean="0"/>
              <a:t>, </a:t>
            </a:r>
            <a:r>
              <a:rPr lang="en-US" sz="2500" dirty="0" err="1" smtClean="0"/>
              <a:t>Kazuk</a:t>
            </a:r>
            <a:r>
              <a:rPr lang="en-US" sz="2500" dirty="0" smtClean="0"/>
              <a:t>, &amp; </a:t>
            </a:r>
            <a:r>
              <a:rPr lang="en-US" sz="2500" dirty="0" err="1" smtClean="0"/>
              <a:t>Cohrs</a:t>
            </a:r>
            <a:r>
              <a:rPr lang="en-US" sz="2500" dirty="0" smtClean="0"/>
              <a:t>, 1975) </a:t>
            </a:r>
            <a:r>
              <a:rPr lang="en-US" sz="2500" dirty="0" err="1" smtClean="0"/>
              <a:t>digunakan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memetakan</a:t>
            </a:r>
            <a:r>
              <a:rPr lang="en-US" sz="2500" dirty="0" smtClean="0"/>
              <a:t> </a:t>
            </a:r>
            <a:r>
              <a:rPr lang="en-US" sz="2500" dirty="0" err="1" smtClean="0"/>
              <a:t>kemajuan</a:t>
            </a:r>
            <a:r>
              <a:rPr lang="en-US" sz="2500" dirty="0" smtClean="0"/>
              <a:t> </a:t>
            </a:r>
            <a:r>
              <a:rPr lang="en-US" sz="2500" dirty="0" err="1" smtClean="0"/>
              <a:t>antara</a:t>
            </a:r>
            <a:r>
              <a:rPr lang="en-US" sz="2500" dirty="0" smtClean="0"/>
              <a:t> </a:t>
            </a:r>
            <a:r>
              <a:rPr lang="en-US" sz="2500" dirty="0" err="1" smtClean="0"/>
              <a:t>usia</a:t>
            </a:r>
            <a:r>
              <a:rPr lang="en-US" sz="2500" dirty="0" smtClean="0"/>
              <a:t> 1 </a:t>
            </a:r>
            <a:r>
              <a:rPr lang="en-US" sz="2500" dirty="0" err="1" smtClean="0"/>
              <a:t>bulan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6 </a:t>
            </a:r>
            <a:r>
              <a:rPr lang="en-US" sz="2500" dirty="0" err="1" smtClean="0"/>
              <a:t>tahun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mengindetifikasi</a:t>
            </a:r>
            <a:r>
              <a:rPr lang="en-US" sz="2500" dirty="0" smtClean="0"/>
              <a:t> </a:t>
            </a:r>
            <a:r>
              <a:rPr lang="en-US" sz="2500" dirty="0" err="1" smtClean="0"/>
              <a:t>anak-anak</a:t>
            </a:r>
            <a:r>
              <a:rPr lang="en-US" sz="2500" dirty="0" smtClean="0"/>
              <a:t> yang </a:t>
            </a:r>
            <a:r>
              <a:rPr lang="en-US" sz="2500" dirty="0" err="1" smtClean="0"/>
              <a:t>tidak</a:t>
            </a:r>
            <a:r>
              <a:rPr lang="en-US" sz="2500" dirty="0" smtClean="0"/>
              <a:t> </a:t>
            </a:r>
            <a:r>
              <a:rPr lang="en-US" sz="2500" dirty="0" err="1" smtClean="0"/>
              <a:t>berkembang</a:t>
            </a:r>
            <a:r>
              <a:rPr lang="en-US" sz="2500" dirty="0" smtClean="0"/>
              <a:t> </a:t>
            </a:r>
            <a:r>
              <a:rPr lang="en-US" sz="2500" dirty="0" err="1" smtClean="0"/>
              <a:t>secara</a:t>
            </a:r>
            <a:r>
              <a:rPr lang="en-US" sz="2500" dirty="0" smtClean="0"/>
              <a:t> normal.</a:t>
            </a:r>
          </a:p>
        </p:txBody>
      </p:sp>
    </p:spTree>
    <p:extLst>
      <p:ext uri="{BB962C8B-B14F-4D97-AF65-F5344CB8AC3E}">
        <p14:creationId xmlns:p14="http://schemas.microsoft.com/office/powerpoint/2010/main" val="67188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41848"/>
          </a:xfrm>
        </p:spPr>
        <p:txBody>
          <a:bodyPr/>
          <a:lstStyle/>
          <a:p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dikombinasikan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kompleks</a:t>
            </a:r>
            <a:r>
              <a:rPr lang="en-US" dirty="0"/>
              <a:t>.</a:t>
            </a:r>
          </a:p>
          <a:p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domain </a:t>
            </a:r>
            <a:r>
              <a:rPr lang="en-US" dirty="0" err="1"/>
              <a:t>perkembangan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1212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83880" cy="838200"/>
          </a:xfrm>
        </p:spPr>
        <p:txBody>
          <a:bodyPr>
            <a:normAutofit/>
          </a:bodyPr>
          <a:lstStyle/>
          <a:p>
            <a:r>
              <a:rPr lang="en-US" sz="2500" b="0" dirty="0" err="1" smtClean="0">
                <a:solidFill>
                  <a:schemeClr val="tx1"/>
                </a:solidFill>
              </a:rPr>
              <a:t>Kegunaan</a:t>
            </a:r>
            <a:r>
              <a:rPr lang="en-US" sz="2500" b="0" dirty="0" smtClean="0">
                <a:solidFill>
                  <a:schemeClr val="tx1"/>
                </a:solidFill>
              </a:rPr>
              <a:t> </a:t>
            </a:r>
            <a:r>
              <a:rPr lang="en-US" sz="2500" b="0" dirty="0" err="1">
                <a:solidFill>
                  <a:schemeClr val="tx1"/>
                </a:solidFill>
              </a:rPr>
              <a:t>Tes</a:t>
            </a:r>
            <a:r>
              <a:rPr lang="en-US" sz="2500" b="0" dirty="0">
                <a:solidFill>
                  <a:schemeClr val="tx1"/>
                </a:solidFill>
              </a:rPr>
              <a:t> </a:t>
            </a:r>
            <a:r>
              <a:rPr lang="en-US" sz="2500" b="0" dirty="0" err="1">
                <a:solidFill>
                  <a:schemeClr val="tx1"/>
                </a:solidFill>
              </a:rPr>
              <a:t>Skrining</a:t>
            </a:r>
            <a:r>
              <a:rPr lang="en-US" sz="2500" b="0" dirty="0">
                <a:solidFill>
                  <a:schemeClr val="tx1"/>
                </a:solidFill>
              </a:rPr>
              <a:t> </a:t>
            </a:r>
            <a:r>
              <a:rPr lang="en-US" sz="2500" b="0" dirty="0" err="1">
                <a:solidFill>
                  <a:schemeClr val="tx1"/>
                </a:solidFill>
              </a:rPr>
              <a:t>Perkembangan</a:t>
            </a:r>
            <a:r>
              <a:rPr lang="en-US" sz="2500" b="0" dirty="0">
                <a:solidFill>
                  <a:schemeClr val="tx1"/>
                </a:solidFill>
              </a:rPr>
              <a:t> Denver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564880" cy="5407152"/>
          </a:xfrm>
        </p:spPr>
        <p:txBody>
          <a:bodyPr>
            <a:normAutofit/>
          </a:bodyPr>
          <a:lstStyle/>
          <a:p>
            <a:pPr marL="457200" indent="-457200">
              <a:buClrTx/>
              <a:buFont typeface="+mj-lt"/>
              <a:buAutoNum type="arabicPeriod"/>
            </a:pPr>
            <a:r>
              <a:rPr lang="en-US" sz="2500" dirty="0" err="1"/>
              <a:t>Ujian</a:t>
            </a:r>
            <a:r>
              <a:rPr lang="en-US" sz="2500" dirty="0"/>
              <a:t> </a:t>
            </a:r>
            <a:r>
              <a:rPr lang="en-US" sz="2500" dirty="0" err="1"/>
              <a:t>ini</a:t>
            </a:r>
            <a:r>
              <a:rPr lang="en-US" sz="2500" dirty="0"/>
              <a:t> </a:t>
            </a:r>
            <a:r>
              <a:rPr lang="en-US" sz="2500" dirty="0" err="1"/>
              <a:t>mengukur</a:t>
            </a:r>
            <a:r>
              <a:rPr lang="en-US" sz="2500" dirty="0"/>
              <a:t> </a:t>
            </a:r>
            <a:r>
              <a:rPr lang="en-US" sz="2500" dirty="0" err="1"/>
              <a:t>keterampilan</a:t>
            </a:r>
            <a:r>
              <a:rPr lang="en-US" sz="2500" dirty="0"/>
              <a:t> </a:t>
            </a:r>
            <a:r>
              <a:rPr lang="en-US" sz="2500" dirty="0" err="1"/>
              <a:t>kasar</a:t>
            </a:r>
            <a:r>
              <a:rPr lang="en-US" sz="2500" dirty="0"/>
              <a:t> (</a:t>
            </a:r>
            <a:r>
              <a:rPr lang="en-US" sz="2500" dirty="0" err="1"/>
              <a:t>menggunakan</a:t>
            </a:r>
            <a:r>
              <a:rPr lang="en-US" sz="2500" dirty="0"/>
              <a:t> </a:t>
            </a:r>
            <a:r>
              <a:rPr lang="en-US" sz="2500" dirty="0" err="1"/>
              <a:t>otot-otot</a:t>
            </a:r>
            <a:r>
              <a:rPr lang="en-US" sz="2500" dirty="0"/>
              <a:t> </a:t>
            </a:r>
            <a:r>
              <a:rPr lang="en-US" sz="2500" dirty="0" err="1"/>
              <a:t>besar</a:t>
            </a:r>
            <a:r>
              <a:rPr lang="en-US" sz="2500" dirty="0"/>
              <a:t>)</a:t>
            </a:r>
            <a:r>
              <a:rPr lang="en-US" sz="2500" dirty="0" err="1"/>
              <a:t>seperti</a:t>
            </a:r>
            <a:r>
              <a:rPr lang="en-US" sz="2500" dirty="0"/>
              <a:t> </a:t>
            </a:r>
            <a:r>
              <a:rPr lang="en-US" sz="2500" dirty="0" err="1"/>
              <a:t>berguling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menangkap</a:t>
            </a:r>
            <a:r>
              <a:rPr lang="en-US" sz="2500" dirty="0"/>
              <a:t> </a:t>
            </a:r>
            <a:r>
              <a:rPr lang="en-US" sz="2500" dirty="0" smtClean="0"/>
              <a:t>bola.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2500" dirty="0" err="1" smtClean="0"/>
              <a:t>Mengukur</a:t>
            </a:r>
            <a:r>
              <a:rPr lang="en-US" sz="2500" dirty="0" smtClean="0"/>
              <a:t> </a:t>
            </a:r>
            <a:r>
              <a:rPr lang="en-US" sz="2500" dirty="0" err="1" smtClean="0"/>
              <a:t>keterampilan</a:t>
            </a:r>
            <a:r>
              <a:rPr lang="en-US" sz="2500" dirty="0" smtClean="0"/>
              <a:t> </a:t>
            </a:r>
            <a:r>
              <a:rPr lang="en-US" sz="2500" dirty="0" err="1"/>
              <a:t>halus</a:t>
            </a:r>
            <a:r>
              <a:rPr lang="en-US" sz="2500" dirty="0"/>
              <a:t> (</a:t>
            </a:r>
            <a:r>
              <a:rPr lang="en-US" sz="2500" dirty="0" err="1"/>
              <a:t>menggunakan</a:t>
            </a:r>
            <a:r>
              <a:rPr lang="en-US" sz="2500" dirty="0"/>
              <a:t> </a:t>
            </a:r>
            <a:r>
              <a:rPr lang="en-US" sz="2500" dirty="0" err="1"/>
              <a:t>ootot-otot</a:t>
            </a:r>
            <a:r>
              <a:rPr lang="en-US" sz="2500" dirty="0"/>
              <a:t> </a:t>
            </a:r>
            <a:r>
              <a:rPr lang="en-US" sz="2500" dirty="0" err="1"/>
              <a:t>kecil</a:t>
            </a:r>
            <a:r>
              <a:rPr lang="en-US" sz="2500" dirty="0"/>
              <a:t>), </a:t>
            </a:r>
            <a:r>
              <a:rPr lang="en-US" sz="2500" dirty="0" err="1"/>
              <a:t>seperti</a:t>
            </a:r>
            <a:r>
              <a:rPr lang="en-US" sz="2500" dirty="0"/>
              <a:t> </a:t>
            </a:r>
            <a:r>
              <a:rPr lang="en-US" sz="2500" dirty="0" err="1"/>
              <a:t>menggenggam</a:t>
            </a:r>
            <a:r>
              <a:rPr lang="en-US" sz="2500" dirty="0"/>
              <a:t> </a:t>
            </a:r>
            <a:r>
              <a:rPr lang="en-US" sz="2500" dirty="0" err="1"/>
              <a:t>mainan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menyalin</a:t>
            </a:r>
            <a:r>
              <a:rPr lang="en-US" sz="2500" dirty="0"/>
              <a:t> </a:t>
            </a:r>
            <a:r>
              <a:rPr lang="en-US" sz="2500" dirty="0" err="1" smtClean="0"/>
              <a:t>lingkaran</a:t>
            </a:r>
            <a:r>
              <a:rPr lang="en-US" sz="2500" dirty="0" smtClean="0"/>
              <a:t>.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2500" dirty="0" err="1" smtClean="0"/>
              <a:t>Melihat</a:t>
            </a:r>
            <a:r>
              <a:rPr lang="en-US" sz="2500" dirty="0" smtClean="0"/>
              <a:t> </a:t>
            </a:r>
            <a:r>
              <a:rPr lang="en-US" sz="2500" dirty="0" err="1" smtClean="0"/>
              <a:t>perkembangan</a:t>
            </a:r>
            <a:r>
              <a:rPr lang="en-US" sz="2500" dirty="0" smtClean="0"/>
              <a:t> </a:t>
            </a:r>
            <a:r>
              <a:rPr lang="en-US" sz="2500" dirty="0" err="1" smtClean="0"/>
              <a:t>bahasa</a:t>
            </a:r>
            <a:r>
              <a:rPr lang="en-US" sz="2500" dirty="0" smtClean="0"/>
              <a:t>, </a:t>
            </a:r>
            <a:r>
              <a:rPr lang="en-US" sz="2500" dirty="0" err="1" smtClean="0"/>
              <a:t>seperti</a:t>
            </a:r>
            <a:r>
              <a:rPr lang="en-US" sz="2500" dirty="0" smtClean="0"/>
              <a:t> </a:t>
            </a:r>
            <a:r>
              <a:rPr lang="en-US" sz="2500" dirty="0" err="1" smtClean="0"/>
              <a:t>mengetahui</a:t>
            </a:r>
            <a:r>
              <a:rPr lang="en-US" sz="2500" dirty="0" smtClean="0"/>
              <a:t> </a:t>
            </a:r>
            <a:r>
              <a:rPr lang="en-US" sz="2500" dirty="0" err="1" smtClean="0"/>
              <a:t>definisi</a:t>
            </a:r>
            <a:r>
              <a:rPr lang="en-US" sz="2500" dirty="0" smtClean="0"/>
              <a:t> kata.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2500" dirty="0" err="1" smtClean="0"/>
              <a:t>Melihat</a:t>
            </a:r>
            <a:r>
              <a:rPr lang="en-US" sz="2500" dirty="0" smtClean="0"/>
              <a:t> </a:t>
            </a:r>
            <a:r>
              <a:rPr lang="en-US" sz="2500" dirty="0" err="1" smtClean="0"/>
              <a:t>perkembangan</a:t>
            </a:r>
            <a:r>
              <a:rPr lang="en-US" sz="2500" dirty="0" smtClean="0"/>
              <a:t> </a:t>
            </a:r>
            <a:r>
              <a:rPr lang="en-US" sz="2500" dirty="0" err="1" smtClean="0"/>
              <a:t>sosial</a:t>
            </a:r>
            <a:r>
              <a:rPr lang="en-US" sz="2500" dirty="0" smtClean="0"/>
              <a:t>, </a:t>
            </a:r>
            <a:r>
              <a:rPr lang="en-US" sz="2500" dirty="0" err="1" smtClean="0"/>
              <a:t>seperti</a:t>
            </a:r>
            <a:r>
              <a:rPr lang="en-US" sz="2500" dirty="0" smtClean="0"/>
              <a:t> </a:t>
            </a:r>
            <a:r>
              <a:rPr lang="en-US" sz="2500" dirty="0" err="1" smtClean="0"/>
              <a:t>tersenyum</a:t>
            </a:r>
            <a:r>
              <a:rPr lang="en-US" sz="2500" dirty="0" smtClean="0"/>
              <a:t> </a:t>
            </a:r>
            <a:r>
              <a:rPr lang="en-US" sz="2500" dirty="0" err="1" smtClean="0"/>
              <a:t>spontan</a:t>
            </a:r>
            <a:r>
              <a:rPr lang="en-US" sz="2500" dirty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berpakaian</a:t>
            </a:r>
            <a:r>
              <a:rPr lang="en-US" sz="2500" dirty="0" smtClean="0"/>
              <a:t> </a:t>
            </a:r>
            <a:r>
              <a:rPr lang="en-US" sz="2500" dirty="0" err="1" smtClean="0"/>
              <a:t>sendiri</a:t>
            </a:r>
            <a:r>
              <a:rPr lang="en-US" sz="2500" dirty="0" smtClean="0"/>
              <a:t>.  </a:t>
            </a:r>
            <a:endParaRPr lang="en-US" sz="2500" dirty="0"/>
          </a:p>
          <a:p>
            <a:pPr marL="457200" indent="-457200">
              <a:buClrTx/>
              <a:buFont typeface="+mj-lt"/>
              <a:buAutoNum type="arabicPeriod"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67188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83880" cy="838200"/>
          </a:xfrm>
        </p:spPr>
        <p:txBody>
          <a:bodyPr>
            <a:normAutofit/>
          </a:bodyPr>
          <a:lstStyle/>
          <a:p>
            <a:r>
              <a:rPr lang="en-US" sz="3000" b="0" dirty="0" err="1" smtClean="0">
                <a:solidFill>
                  <a:schemeClr val="tx1"/>
                </a:solidFill>
              </a:rPr>
              <a:t>Perkembangan</a:t>
            </a:r>
            <a:r>
              <a:rPr lang="en-US" sz="3000" b="0" dirty="0" smtClean="0">
                <a:solidFill>
                  <a:schemeClr val="tx1"/>
                </a:solidFill>
              </a:rPr>
              <a:t> Motor </a:t>
            </a:r>
            <a:r>
              <a:rPr lang="en-US" sz="3000" b="0" dirty="0" err="1" smtClean="0">
                <a:solidFill>
                  <a:schemeClr val="tx1"/>
                </a:solidFill>
              </a:rPr>
              <a:t>dan</a:t>
            </a:r>
            <a:r>
              <a:rPr lang="en-US" sz="3000" b="0" dirty="0" smtClean="0">
                <a:solidFill>
                  <a:schemeClr val="tx1"/>
                </a:solidFill>
              </a:rPr>
              <a:t> </a:t>
            </a:r>
            <a:r>
              <a:rPr lang="en-US" sz="3000" b="0" dirty="0" err="1">
                <a:solidFill>
                  <a:schemeClr val="tx1"/>
                </a:solidFill>
              </a:rPr>
              <a:t>P</a:t>
            </a:r>
            <a:r>
              <a:rPr lang="en-US" sz="3000" b="0" dirty="0" err="1" smtClean="0">
                <a:solidFill>
                  <a:schemeClr val="tx1"/>
                </a:solidFill>
              </a:rPr>
              <a:t>ersepsi</a:t>
            </a:r>
            <a:endParaRPr lang="en-US" sz="30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564880" cy="5407152"/>
          </a:xfrm>
        </p:spPr>
        <p:txBody>
          <a:bodyPr>
            <a:normAutofit/>
          </a:bodyPr>
          <a:lstStyle/>
          <a:p>
            <a:r>
              <a:rPr lang="en-US" sz="2500" dirty="0" err="1" smtClean="0"/>
              <a:t>Persepsi</a:t>
            </a:r>
            <a:r>
              <a:rPr lang="en-US" sz="2500" dirty="0" smtClean="0"/>
              <a:t> </a:t>
            </a:r>
            <a:r>
              <a:rPr lang="en-US" sz="2500" dirty="0" err="1"/>
              <a:t>secara</a:t>
            </a:r>
            <a:r>
              <a:rPr lang="en-US" sz="2500" dirty="0"/>
              <a:t> </a:t>
            </a:r>
            <a:r>
              <a:rPr lang="en-US" sz="2500" dirty="0" err="1"/>
              <a:t>dekat</a:t>
            </a:r>
            <a:r>
              <a:rPr lang="en-US" sz="2500" dirty="0"/>
              <a:t> </a:t>
            </a:r>
            <a:r>
              <a:rPr lang="en-US" sz="2500" dirty="0" err="1" smtClean="0"/>
              <a:t>berhubungan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</a:t>
            </a:r>
            <a:r>
              <a:rPr lang="en-US" sz="2500" dirty="0" err="1" smtClean="0"/>
              <a:t>perkembangan</a:t>
            </a:r>
            <a:r>
              <a:rPr lang="en-US" sz="2500" dirty="0" smtClean="0"/>
              <a:t> </a:t>
            </a:r>
            <a:r>
              <a:rPr lang="en-US" sz="2500" dirty="0" err="1" smtClean="0"/>
              <a:t>motorik</a:t>
            </a:r>
            <a:r>
              <a:rPr lang="en-US" sz="2500" dirty="0" smtClean="0"/>
              <a:t>. </a:t>
            </a:r>
            <a:r>
              <a:rPr lang="en-US" sz="2500" dirty="0" err="1" smtClean="0"/>
              <a:t>Kedalaman</a:t>
            </a:r>
            <a:r>
              <a:rPr lang="en-US" sz="2500" dirty="0" smtClean="0"/>
              <a:t> </a:t>
            </a:r>
            <a:r>
              <a:rPr lang="en-US" sz="2500" dirty="0" err="1" smtClean="0"/>
              <a:t>persepsi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persepsi</a:t>
            </a:r>
            <a:r>
              <a:rPr lang="en-US" sz="2500" dirty="0" smtClean="0"/>
              <a:t> </a:t>
            </a:r>
            <a:r>
              <a:rPr lang="en-US" sz="2500" dirty="0" err="1" smtClean="0"/>
              <a:t>sentuhan</a:t>
            </a:r>
            <a:r>
              <a:rPr lang="en-US" sz="2500" dirty="0" smtClean="0"/>
              <a:t> </a:t>
            </a:r>
            <a:r>
              <a:rPr lang="en-US" sz="2500" dirty="0" err="1" smtClean="0"/>
              <a:t>berkembang</a:t>
            </a:r>
            <a:r>
              <a:rPr lang="en-US" sz="2500" dirty="0" smtClean="0"/>
              <a:t> di </a:t>
            </a:r>
            <a:r>
              <a:rPr lang="en-US" sz="2500" dirty="0" err="1" smtClean="0"/>
              <a:t>setengah</a:t>
            </a:r>
            <a:r>
              <a:rPr lang="en-US" sz="2500" dirty="0" smtClean="0"/>
              <a:t> </a:t>
            </a:r>
            <a:r>
              <a:rPr lang="en-US" sz="2500" dirty="0" err="1" smtClean="0"/>
              <a:t>tahun</a:t>
            </a:r>
            <a:r>
              <a:rPr lang="en-US" sz="2500" dirty="0" smtClean="0"/>
              <a:t> </a:t>
            </a:r>
            <a:r>
              <a:rPr lang="en-US" sz="2500" dirty="0" err="1" smtClean="0"/>
              <a:t>pertama</a:t>
            </a:r>
            <a:r>
              <a:rPr lang="en-US" sz="2500" dirty="0" smtClean="0"/>
              <a:t> </a:t>
            </a:r>
            <a:r>
              <a:rPr lang="en-US" sz="2500" dirty="0" err="1" smtClean="0"/>
              <a:t>kehidupan</a:t>
            </a:r>
            <a:r>
              <a:rPr lang="en-US" sz="2500" dirty="0" smtClean="0"/>
              <a:t>.</a:t>
            </a:r>
          </a:p>
          <a:p>
            <a:r>
              <a:rPr lang="en-US" sz="2500" dirty="0" err="1" smtClean="0"/>
              <a:t>Persepsi</a:t>
            </a:r>
            <a:r>
              <a:rPr lang="en-US" sz="2500" dirty="0" smtClean="0"/>
              <a:t> </a:t>
            </a:r>
            <a:r>
              <a:rPr lang="en-US" sz="2500" dirty="0" err="1" smtClean="0"/>
              <a:t>kedalaman</a:t>
            </a:r>
            <a:r>
              <a:rPr lang="en-US" sz="2500" dirty="0" smtClean="0"/>
              <a:t>: </a:t>
            </a:r>
            <a:r>
              <a:rPr lang="en-US" sz="2500" dirty="0" err="1" smtClean="0"/>
              <a:t>kemampuan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melihat</a:t>
            </a:r>
            <a:r>
              <a:rPr lang="en-US" sz="2500" dirty="0" smtClean="0"/>
              <a:t> </a:t>
            </a:r>
            <a:r>
              <a:rPr lang="en-US" sz="2500" dirty="0" err="1" smtClean="0"/>
              <a:t>benda-benda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permukaan</a:t>
            </a:r>
            <a:r>
              <a:rPr lang="en-US" sz="2500" dirty="0" smtClean="0"/>
              <a:t> 3 </a:t>
            </a:r>
            <a:r>
              <a:rPr lang="en-US" sz="2500" dirty="0" err="1" smtClean="0"/>
              <a:t>dimensi</a:t>
            </a:r>
            <a:r>
              <a:rPr lang="en-US" sz="2500" dirty="0" smtClean="0"/>
              <a:t>.</a:t>
            </a:r>
          </a:p>
          <a:p>
            <a:r>
              <a:rPr lang="en-US" sz="2500" dirty="0" err="1" smtClean="0"/>
              <a:t>Persepsi</a:t>
            </a:r>
            <a:r>
              <a:rPr lang="en-US" sz="2500" dirty="0" smtClean="0"/>
              <a:t> </a:t>
            </a:r>
            <a:r>
              <a:rPr lang="en-US" sz="2500" dirty="0" err="1" smtClean="0"/>
              <a:t>sentuhan</a:t>
            </a:r>
            <a:r>
              <a:rPr lang="en-US" sz="2500" dirty="0" smtClean="0"/>
              <a:t>: </a:t>
            </a:r>
            <a:r>
              <a:rPr lang="en-US" sz="2500" dirty="0" err="1" smtClean="0"/>
              <a:t>kemampuan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mendapatkan</a:t>
            </a:r>
            <a:r>
              <a:rPr lang="en-US" sz="2500" dirty="0" smtClean="0"/>
              <a:t> </a:t>
            </a:r>
            <a:r>
              <a:rPr lang="en-US" sz="2500" dirty="0" err="1" smtClean="0"/>
              <a:t>informasi</a:t>
            </a:r>
            <a:r>
              <a:rPr lang="en-US" sz="2500" dirty="0" smtClean="0"/>
              <a:t> </a:t>
            </a:r>
            <a:r>
              <a:rPr lang="en-US" sz="2500" dirty="0" err="1" smtClean="0"/>
              <a:t>tentang</a:t>
            </a:r>
            <a:r>
              <a:rPr lang="en-US" sz="2500" dirty="0" smtClean="0"/>
              <a:t> </a:t>
            </a:r>
            <a:r>
              <a:rPr lang="en-US" sz="2500" dirty="0" err="1" smtClean="0"/>
              <a:t>sifat</a:t>
            </a:r>
            <a:r>
              <a:rPr lang="en-US" sz="2500" dirty="0" smtClean="0"/>
              <a:t> </a:t>
            </a:r>
            <a:r>
              <a:rPr lang="en-US" sz="2500" dirty="0" err="1" smtClean="0"/>
              <a:t>benda</a:t>
            </a:r>
            <a:r>
              <a:rPr lang="en-US" sz="2500" dirty="0" smtClean="0"/>
              <a:t>, </a:t>
            </a:r>
            <a:r>
              <a:rPr lang="en-US" sz="2500" dirty="0" err="1" smtClean="0"/>
              <a:t>seperti</a:t>
            </a:r>
            <a:r>
              <a:rPr lang="en-US" sz="2500" dirty="0" smtClean="0"/>
              <a:t> </a:t>
            </a:r>
            <a:r>
              <a:rPr lang="en-US" sz="2500" dirty="0" err="1" smtClean="0"/>
              <a:t>ukuran</a:t>
            </a:r>
            <a:r>
              <a:rPr lang="en-US" sz="2500" dirty="0" smtClean="0"/>
              <a:t>, </a:t>
            </a:r>
            <a:r>
              <a:rPr lang="en-US" sz="2500" dirty="0" err="1" smtClean="0"/>
              <a:t>berat</a:t>
            </a:r>
            <a:r>
              <a:rPr lang="en-US" sz="2500" dirty="0" smtClean="0"/>
              <a:t> </a:t>
            </a:r>
            <a:r>
              <a:rPr lang="en-US" sz="2500" dirty="0" err="1" smtClean="0"/>
              <a:t>badan</a:t>
            </a:r>
            <a:r>
              <a:rPr lang="en-US" sz="2500" dirty="0" smtClean="0"/>
              <a:t>,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teksturdengan</a:t>
            </a:r>
            <a:r>
              <a:rPr lang="en-US" sz="2500" dirty="0" smtClean="0"/>
              <a:t> </a:t>
            </a:r>
            <a:r>
              <a:rPr lang="en-US" sz="2500" dirty="0" err="1" smtClean="0"/>
              <a:t>memgang</a:t>
            </a:r>
            <a:r>
              <a:rPr lang="en-US" sz="2500" dirty="0" smtClean="0"/>
              <a:t> </a:t>
            </a:r>
            <a:r>
              <a:rPr lang="en-US" sz="2500" dirty="0" err="1" smtClean="0"/>
              <a:t>mereka</a:t>
            </a:r>
            <a:r>
              <a:rPr lang="en-US" sz="2500" dirty="0" smtClean="0"/>
              <a:t>. </a:t>
            </a:r>
            <a:endParaRPr lang="en-US" sz="2500" dirty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03093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83880" cy="838200"/>
          </a:xfrm>
        </p:spPr>
        <p:txBody>
          <a:bodyPr>
            <a:normAutofit/>
          </a:bodyPr>
          <a:lstStyle/>
          <a:p>
            <a:r>
              <a:rPr lang="en-US" sz="2500" b="0" dirty="0" err="1" smtClean="0">
                <a:solidFill>
                  <a:schemeClr val="tx1"/>
                </a:solidFill>
              </a:rPr>
              <a:t>Teori</a:t>
            </a:r>
            <a:r>
              <a:rPr lang="en-US" sz="2500" b="0" dirty="0" smtClean="0">
                <a:solidFill>
                  <a:schemeClr val="tx1"/>
                </a:solidFill>
              </a:rPr>
              <a:t> </a:t>
            </a:r>
            <a:r>
              <a:rPr lang="en-US" sz="2500" b="0" dirty="0" err="1" smtClean="0">
                <a:solidFill>
                  <a:schemeClr val="tx1"/>
                </a:solidFill>
              </a:rPr>
              <a:t>Ekologi</a:t>
            </a:r>
            <a:r>
              <a:rPr lang="en-US" sz="2500" b="0" dirty="0" smtClean="0">
                <a:solidFill>
                  <a:schemeClr val="tx1"/>
                </a:solidFill>
              </a:rPr>
              <a:t> </a:t>
            </a:r>
            <a:r>
              <a:rPr lang="en-US" sz="2500" b="0" dirty="0" err="1" smtClean="0">
                <a:solidFill>
                  <a:schemeClr val="tx1"/>
                </a:solidFill>
              </a:rPr>
              <a:t>Persepsi</a:t>
            </a:r>
            <a:r>
              <a:rPr lang="en-US" sz="2500" b="0" dirty="0" smtClean="0">
                <a:solidFill>
                  <a:schemeClr val="tx1"/>
                </a:solidFill>
              </a:rPr>
              <a:t> Eleanor </a:t>
            </a:r>
            <a:r>
              <a:rPr lang="en-US" sz="2500" b="0" dirty="0" err="1" smtClean="0">
                <a:solidFill>
                  <a:schemeClr val="tx1"/>
                </a:solidFill>
              </a:rPr>
              <a:t>dan</a:t>
            </a:r>
            <a:r>
              <a:rPr lang="en-US" sz="2500" b="0" dirty="0" smtClean="0">
                <a:solidFill>
                  <a:schemeClr val="tx1"/>
                </a:solidFill>
              </a:rPr>
              <a:t> James Gibson</a:t>
            </a:r>
            <a:endParaRPr lang="en-US" sz="25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564880" cy="5407152"/>
          </a:xfrm>
        </p:spPr>
        <p:txBody>
          <a:bodyPr>
            <a:normAutofit/>
          </a:bodyPr>
          <a:lstStyle/>
          <a:p>
            <a:r>
              <a:rPr lang="en-US" sz="2500" dirty="0" err="1" smtClean="0"/>
              <a:t>Teori</a:t>
            </a:r>
            <a:r>
              <a:rPr lang="en-US" sz="2500" dirty="0" smtClean="0"/>
              <a:t> </a:t>
            </a:r>
            <a:r>
              <a:rPr lang="en-US" sz="2500" dirty="0" err="1" smtClean="0"/>
              <a:t>ini</a:t>
            </a:r>
            <a:r>
              <a:rPr lang="en-US" sz="2500" dirty="0" smtClean="0"/>
              <a:t> </a:t>
            </a:r>
            <a:r>
              <a:rPr lang="en-US" sz="2500" dirty="0" err="1" smtClean="0"/>
              <a:t>dikembangkan</a:t>
            </a:r>
            <a:r>
              <a:rPr lang="en-US" sz="2500" dirty="0" smtClean="0"/>
              <a:t> </a:t>
            </a:r>
            <a:r>
              <a:rPr lang="en-US" sz="2500" dirty="0" err="1" smtClean="0"/>
              <a:t>oleh</a:t>
            </a:r>
            <a:r>
              <a:rPr lang="en-US" sz="2500" dirty="0" smtClean="0"/>
              <a:t> Eleanor </a:t>
            </a:r>
            <a:r>
              <a:rPr lang="en-US" sz="2500" dirty="0" err="1" smtClean="0"/>
              <a:t>dan</a:t>
            </a:r>
            <a:r>
              <a:rPr lang="en-US" sz="2500" dirty="0" smtClean="0"/>
              <a:t> James Gibson, yang </a:t>
            </a:r>
            <a:r>
              <a:rPr lang="en-US" sz="2500" dirty="0" err="1" smtClean="0"/>
              <a:t>menggambarkan</a:t>
            </a:r>
            <a:r>
              <a:rPr lang="en-US" sz="2500" dirty="0" smtClean="0"/>
              <a:t> </a:t>
            </a:r>
            <a:r>
              <a:rPr lang="en-US" sz="2500" dirty="0" err="1" smtClean="0"/>
              <a:t>perkembangan</a:t>
            </a:r>
            <a:r>
              <a:rPr lang="en-US" sz="2500" dirty="0" smtClean="0"/>
              <a:t> </a:t>
            </a:r>
            <a:r>
              <a:rPr lang="en-US" sz="2500" dirty="0" err="1" smtClean="0"/>
              <a:t>motorik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kemampuan</a:t>
            </a:r>
            <a:r>
              <a:rPr lang="en-US" sz="2500" dirty="0" smtClean="0"/>
              <a:t> </a:t>
            </a:r>
            <a:r>
              <a:rPr lang="en-US" sz="2500" dirty="0" err="1" smtClean="0"/>
              <a:t>persepsi</a:t>
            </a:r>
            <a:r>
              <a:rPr lang="en-US" sz="2500" dirty="0" smtClean="0"/>
              <a:t> </a:t>
            </a:r>
            <a:r>
              <a:rPr lang="en-US" sz="2500" dirty="0" err="1" smtClean="0"/>
              <a:t>sebagai</a:t>
            </a:r>
            <a:r>
              <a:rPr lang="en-US" sz="2500" dirty="0" smtClean="0"/>
              <a:t> </a:t>
            </a:r>
            <a:r>
              <a:rPr lang="en-US" sz="2500" dirty="0" err="1" smtClean="0"/>
              <a:t>bagian</a:t>
            </a:r>
            <a:r>
              <a:rPr lang="en-US" sz="2500" dirty="0" smtClean="0"/>
              <a:t> yang </a:t>
            </a:r>
            <a:r>
              <a:rPr lang="en-US" sz="2500" dirty="0" err="1" smtClean="0"/>
              <a:t>saling</a:t>
            </a:r>
            <a:r>
              <a:rPr lang="en-US" sz="2500" dirty="0" smtClean="0"/>
              <a:t> </a:t>
            </a:r>
            <a:r>
              <a:rPr lang="en-US" sz="2500" dirty="0" err="1" smtClean="0"/>
              <a:t>bergantung</a:t>
            </a:r>
            <a:r>
              <a:rPr lang="en-US" sz="2500" dirty="0" smtClean="0"/>
              <a:t> 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sistem</a:t>
            </a:r>
            <a:r>
              <a:rPr lang="en-US" sz="2500" dirty="0" smtClean="0"/>
              <a:t> </a:t>
            </a:r>
            <a:r>
              <a:rPr lang="en-US" sz="2500" dirty="0" err="1" smtClean="0"/>
              <a:t>fungsioonalyang</a:t>
            </a:r>
            <a:r>
              <a:rPr lang="en-US" sz="2500" dirty="0" smtClean="0"/>
              <a:t> </a:t>
            </a:r>
            <a:r>
              <a:rPr lang="en-US" sz="2500" dirty="0" err="1" smtClean="0"/>
              <a:t>memadu</a:t>
            </a:r>
            <a:r>
              <a:rPr lang="en-US" sz="2500" dirty="0" smtClean="0"/>
              <a:t> </a:t>
            </a:r>
            <a:r>
              <a:rPr lang="en-US" sz="2500" dirty="0" err="1" smtClean="0"/>
              <a:t>perilaku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berbagai</a:t>
            </a:r>
            <a:r>
              <a:rPr lang="en-US" sz="2500" dirty="0" smtClean="0"/>
              <a:t> </a:t>
            </a:r>
            <a:r>
              <a:rPr lang="en-US" sz="2500" dirty="0" err="1" smtClean="0"/>
              <a:t>konteks</a:t>
            </a:r>
            <a:r>
              <a:rPr lang="en-US" sz="2500" dirty="0" smtClean="0"/>
              <a:t>.</a:t>
            </a:r>
          </a:p>
          <a:p>
            <a:r>
              <a:rPr lang="en-US" sz="2500" dirty="0" err="1" smtClean="0"/>
              <a:t>Berdasarkan</a:t>
            </a:r>
            <a:r>
              <a:rPr lang="en-US" sz="2500" dirty="0" smtClean="0"/>
              <a:t> </a:t>
            </a:r>
            <a:r>
              <a:rPr lang="en-US" sz="2500" dirty="0" err="1" smtClean="0"/>
              <a:t>teori</a:t>
            </a:r>
            <a:r>
              <a:rPr lang="en-US" sz="2500" dirty="0" smtClean="0"/>
              <a:t> </a:t>
            </a:r>
            <a:r>
              <a:rPr lang="en-US" sz="2500" dirty="0" err="1" smtClean="0"/>
              <a:t>ini</a:t>
            </a:r>
            <a:r>
              <a:rPr lang="en-US" sz="2500" dirty="0" smtClean="0"/>
              <a:t>, </a:t>
            </a:r>
            <a:r>
              <a:rPr lang="en-US" sz="2500" dirty="0" err="1" smtClean="0"/>
              <a:t>persepsi</a:t>
            </a:r>
            <a:r>
              <a:rPr lang="en-US" sz="2500" dirty="0" smtClean="0"/>
              <a:t> </a:t>
            </a:r>
            <a:r>
              <a:rPr lang="en-US" sz="2500" dirty="0" err="1" smtClean="0"/>
              <a:t>sensori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aktivitas</a:t>
            </a:r>
            <a:r>
              <a:rPr lang="en-US" sz="2500" dirty="0" smtClean="0"/>
              <a:t> </a:t>
            </a:r>
            <a:r>
              <a:rPr lang="en-US" sz="2500" dirty="0" err="1" smtClean="0"/>
              <a:t>motorik</a:t>
            </a:r>
            <a:r>
              <a:rPr lang="en-US" sz="2500" dirty="0" smtClean="0"/>
              <a:t> </a:t>
            </a:r>
            <a:r>
              <a:rPr lang="en-US" sz="2500" dirty="0" err="1" smtClean="0"/>
              <a:t>dikoordinasikan</a:t>
            </a:r>
            <a:r>
              <a:rPr lang="en-US" sz="2500" dirty="0" smtClean="0"/>
              <a:t> 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lahir</a:t>
            </a:r>
            <a:r>
              <a:rPr lang="en-US" sz="2500" dirty="0" smtClean="0"/>
              <a:t>, </a:t>
            </a:r>
            <a:r>
              <a:rPr lang="en-US" sz="2500" dirty="0" err="1" smtClean="0"/>
              <a:t>membantu</a:t>
            </a:r>
            <a:r>
              <a:rPr lang="en-US" sz="2500" dirty="0" smtClean="0"/>
              <a:t> infant </a:t>
            </a:r>
            <a:r>
              <a:rPr lang="en-US" sz="2500" dirty="0" err="1" smtClean="0"/>
              <a:t>menentukan</a:t>
            </a:r>
            <a:r>
              <a:rPr lang="en-US" sz="2500" dirty="0" smtClean="0"/>
              <a:t> </a:t>
            </a:r>
            <a:r>
              <a:rPr lang="en-US" sz="2500" dirty="0" err="1" smtClean="0"/>
              <a:t>arah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lingkungannya</a:t>
            </a:r>
            <a:r>
              <a:rPr lang="en-US" sz="2500" dirty="0" smtClean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53631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83880" cy="838200"/>
          </a:xfrm>
        </p:spPr>
        <p:txBody>
          <a:bodyPr>
            <a:normAutofit/>
          </a:bodyPr>
          <a:lstStyle/>
          <a:p>
            <a:r>
              <a:rPr lang="en-US" sz="3000" b="0" dirty="0" err="1" smtClean="0">
                <a:solidFill>
                  <a:schemeClr val="tx1"/>
                </a:solidFill>
              </a:rPr>
              <a:t>Teori</a:t>
            </a:r>
            <a:r>
              <a:rPr lang="en-US" sz="3000" b="0" dirty="0" smtClean="0">
                <a:solidFill>
                  <a:schemeClr val="tx1"/>
                </a:solidFill>
              </a:rPr>
              <a:t> </a:t>
            </a:r>
            <a:r>
              <a:rPr lang="en-US" sz="3000" b="0" dirty="0" err="1" smtClean="0">
                <a:solidFill>
                  <a:schemeClr val="tx1"/>
                </a:solidFill>
              </a:rPr>
              <a:t>Sistem</a:t>
            </a:r>
            <a:r>
              <a:rPr lang="en-US" sz="3000" b="0" dirty="0" smtClean="0">
                <a:solidFill>
                  <a:schemeClr val="tx1"/>
                </a:solidFill>
              </a:rPr>
              <a:t> </a:t>
            </a:r>
            <a:r>
              <a:rPr lang="en-US" sz="3000" b="0" dirty="0" err="1" smtClean="0">
                <a:solidFill>
                  <a:schemeClr val="tx1"/>
                </a:solidFill>
              </a:rPr>
              <a:t>Dinamis</a:t>
            </a:r>
            <a:r>
              <a:rPr lang="en-US" sz="3000" b="0" dirty="0" smtClean="0">
                <a:solidFill>
                  <a:schemeClr val="tx1"/>
                </a:solidFill>
              </a:rPr>
              <a:t> </a:t>
            </a:r>
            <a:r>
              <a:rPr lang="en-US" sz="3000" b="0" dirty="0" err="1" smtClean="0">
                <a:solidFill>
                  <a:schemeClr val="tx1"/>
                </a:solidFill>
              </a:rPr>
              <a:t>Thelen</a:t>
            </a:r>
            <a:r>
              <a:rPr lang="en-US" sz="3000" b="0" dirty="0" smtClean="0">
                <a:solidFill>
                  <a:schemeClr val="tx1"/>
                </a:solidFill>
              </a:rPr>
              <a:t> (DST)</a:t>
            </a:r>
            <a:endParaRPr lang="en-US" sz="30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564880" cy="5407152"/>
          </a:xfrm>
        </p:spPr>
        <p:txBody>
          <a:bodyPr>
            <a:normAutofit/>
          </a:bodyPr>
          <a:lstStyle/>
          <a:p>
            <a:r>
              <a:rPr lang="en-US" sz="2500" dirty="0" smtClean="0"/>
              <a:t>DST </a:t>
            </a:r>
            <a:r>
              <a:rPr lang="en-US" sz="2500" dirty="0" err="1" smtClean="0"/>
              <a:t>menyatakan</a:t>
            </a:r>
            <a:r>
              <a:rPr lang="en-US" sz="2500" dirty="0" smtClean="0"/>
              <a:t> </a:t>
            </a:r>
            <a:r>
              <a:rPr lang="en-US" sz="2500" dirty="0" err="1" smtClean="0"/>
              <a:t>bahwa</a:t>
            </a:r>
            <a:r>
              <a:rPr lang="en-US" sz="2500" dirty="0" smtClean="0"/>
              <a:t> </a:t>
            </a:r>
            <a:r>
              <a:rPr lang="en-US" sz="2500" dirty="0" err="1" smtClean="0"/>
              <a:t>perkembangan</a:t>
            </a:r>
            <a:r>
              <a:rPr lang="en-US" sz="2500" dirty="0" smtClean="0"/>
              <a:t> </a:t>
            </a:r>
            <a:r>
              <a:rPr lang="en-US" sz="2500" dirty="0" err="1" smtClean="0"/>
              <a:t>motorik</a:t>
            </a:r>
            <a:r>
              <a:rPr lang="en-US" sz="2500" dirty="0" smtClean="0"/>
              <a:t> </a:t>
            </a:r>
            <a:r>
              <a:rPr lang="en-US" sz="2500" dirty="0" err="1" smtClean="0"/>
              <a:t>adalah</a:t>
            </a:r>
            <a:r>
              <a:rPr lang="en-US" sz="2500" dirty="0" smtClean="0"/>
              <a:t> proses </a:t>
            </a:r>
            <a:r>
              <a:rPr lang="en-US" sz="2500" dirty="0" err="1" smtClean="0"/>
              <a:t>dinamis</a:t>
            </a:r>
            <a:r>
              <a:rPr lang="en-US" sz="2500" dirty="0" smtClean="0"/>
              <a:t> 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koordinasi</a:t>
            </a:r>
            <a:r>
              <a:rPr lang="en-US" sz="2500" dirty="0" smtClean="0"/>
              <a:t> yang </a:t>
            </a:r>
            <a:r>
              <a:rPr lang="en-US" sz="2500" dirty="0" err="1" smtClean="0"/>
              <a:t>aktif</a:t>
            </a:r>
            <a:r>
              <a:rPr lang="en-US" sz="2500" dirty="0" smtClean="0"/>
              <a:t> </a:t>
            </a:r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 smtClean="0"/>
              <a:t>beragam</a:t>
            </a:r>
            <a:r>
              <a:rPr lang="en-US" sz="2500" dirty="0" smtClean="0"/>
              <a:t> </a:t>
            </a:r>
            <a:r>
              <a:rPr lang="en-US" sz="2500" dirty="0" err="1" smtClean="0"/>
              <a:t>sistem</a:t>
            </a:r>
            <a:r>
              <a:rPr lang="en-US" sz="2500" dirty="0" smtClean="0"/>
              <a:t> di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i="1" dirty="0" smtClean="0"/>
              <a:t>infant </a:t>
            </a:r>
            <a:r>
              <a:rPr lang="en-US" sz="2500" dirty="0" smtClean="0"/>
              <a:t>yang </a:t>
            </a:r>
            <a:r>
              <a:rPr lang="en-US" sz="2500" dirty="0" err="1" smtClean="0"/>
              <a:t>berhubungan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</a:t>
            </a:r>
            <a:r>
              <a:rPr lang="en-US" sz="2500" dirty="0" err="1" smtClean="0"/>
              <a:t>lingkungan</a:t>
            </a:r>
            <a:r>
              <a:rPr lang="en-US" sz="2500" dirty="0" smtClean="0"/>
              <a:t>.</a:t>
            </a:r>
          </a:p>
          <a:p>
            <a:r>
              <a:rPr lang="en-US" sz="2500" dirty="0" err="1" smtClean="0"/>
              <a:t>Menurut</a:t>
            </a:r>
            <a:r>
              <a:rPr lang="en-US" sz="2500" dirty="0" smtClean="0"/>
              <a:t> DST </a:t>
            </a:r>
            <a:r>
              <a:rPr lang="en-US" sz="2500" i="1" dirty="0" smtClean="0"/>
              <a:t>infant</a:t>
            </a:r>
            <a:r>
              <a:rPr lang="en-US" sz="2500" dirty="0" smtClean="0"/>
              <a:t> </a:t>
            </a:r>
            <a:r>
              <a:rPr lang="en-US" sz="2500" dirty="0" err="1" smtClean="0"/>
              <a:t>mengembangkan</a:t>
            </a:r>
            <a:r>
              <a:rPr lang="en-US" sz="2500" dirty="0" smtClean="0"/>
              <a:t> </a:t>
            </a:r>
            <a:r>
              <a:rPr lang="en-US" sz="2500" dirty="0" err="1" smtClean="0"/>
              <a:t>keterampilan</a:t>
            </a:r>
            <a:r>
              <a:rPr lang="en-US" sz="2500" dirty="0" smtClean="0"/>
              <a:t> </a:t>
            </a:r>
            <a:r>
              <a:rPr lang="en-US" sz="2500" dirty="0" err="1" smtClean="0"/>
              <a:t>motorik</a:t>
            </a:r>
            <a:r>
              <a:rPr lang="en-US" sz="2500" dirty="0" smtClean="0"/>
              <a:t> </a:t>
            </a:r>
            <a:r>
              <a:rPr lang="en-US" sz="2500" dirty="0" err="1" smtClean="0"/>
              <a:t>tidak</a:t>
            </a:r>
            <a:r>
              <a:rPr lang="en-US" sz="2500" dirty="0" smtClean="0"/>
              <a:t> </a:t>
            </a:r>
            <a:r>
              <a:rPr lang="en-US" sz="2500" dirty="0" err="1" smtClean="0"/>
              <a:t>hanya</a:t>
            </a:r>
            <a:r>
              <a:rPr lang="en-US" sz="2500" dirty="0" smtClean="0"/>
              <a:t> </a:t>
            </a:r>
            <a:r>
              <a:rPr lang="en-US" sz="2500" dirty="0" err="1" smtClean="0"/>
              <a:t>melalui</a:t>
            </a:r>
            <a:r>
              <a:rPr lang="en-US" sz="2500" dirty="0" smtClean="0"/>
              <a:t> </a:t>
            </a:r>
            <a:r>
              <a:rPr lang="en-US" sz="2500" dirty="0" err="1" smtClean="0"/>
              <a:t>kematangan</a:t>
            </a:r>
            <a:r>
              <a:rPr lang="en-US" sz="2500" dirty="0" smtClean="0"/>
              <a:t>, </a:t>
            </a:r>
            <a:r>
              <a:rPr lang="en-US" sz="2500" dirty="0" err="1" smtClean="0"/>
              <a:t>tetapi</a:t>
            </a:r>
            <a:r>
              <a:rPr lang="en-US" sz="2500" dirty="0" smtClean="0"/>
              <a:t> </a:t>
            </a:r>
            <a:r>
              <a:rPr lang="en-US" sz="2500" dirty="0" err="1" smtClean="0"/>
              <a:t>melalui</a:t>
            </a:r>
            <a:r>
              <a:rPr lang="en-US" sz="2500" dirty="0" smtClean="0"/>
              <a:t> </a:t>
            </a:r>
            <a:r>
              <a:rPr lang="en-US" sz="2500" dirty="0" err="1" smtClean="0"/>
              <a:t>koordinasi</a:t>
            </a:r>
            <a:r>
              <a:rPr lang="en-US" sz="2500" dirty="0" smtClean="0"/>
              <a:t> </a:t>
            </a:r>
            <a:r>
              <a:rPr lang="en-US" sz="2500" dirty="0" err="1" smtClean="0"/>
              <a:t>aktif</a:t>
            </a:r>
            <a:r>
              <a:rPr lang="en-US" sz="2500" dirty="0" smtClean="0"/>
              <a:t> 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beragam</a:t>
            </a:r>
            <a:r>
              <a:rPr lang="en-US" sz="2500" dirty="0" smtClean="0"/>
              <a:t> </a:t>
            </a:r>
            <a:r>
              <a:rPr lang="en-US" sz="2500" dirty="0" err="1" smtClean="0"/>
              <a:t>sistem</a:t>
            </a:r>
            <a:r>
              <a:rPr lang="en-US" sz="2500" dirty="0" smtClean="0"/>
              <a:t> </a:t>
            </a:r>
            <a:r>
              <a:rPr lang="en-US" sz="2500" dirty="0" err="1" smtClean="0"/>
              <a:t>tindakan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lingkungan</a:t>
            </a:r>
            <a:r>
              <a:rPr lang="en-US" sz="2500" dirty="0" smtClean="0"/>
              <a:t> </a:t>
            </a:r>
            <a:r>
              <a:rPr lang="en-US" sz="2500" dirty="0" err="1" smtClean="0"/>
              <a:t>berubah</a:t>
            </a:r>
            <a:r>
              <a:rPr lang="en-US" sz="2500" dirty="0" smtClean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8616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83880" cy="1051560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tx1"/>
                </a:solidFill>
              </a:rPr>
              <a:t>Proses </a:t>
            </a:r>
            <a:r>
              <a:rPr lang="en-US" sz="3000" dirty="0" err="1" smtClean="0">
                <a:solidFill>
                  <a:schemeClr val="tx1"/>
                </a:solidFill>
              </a:rPr>
              <a:t>Melahirkan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64880" cy="4949952"/>
          </a:xfrm>
        </p:spPr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persalinan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proses di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rahim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biasanya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berlangsung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sekitar</a:t>
            </a:r>
            <a:r>
              <a:rPr lang="en-US" dirty="0" smtClean="0">
                <a:sym typeface="Wingdings" pitchFamily="2" charset="2"/>
              </a:rPr>
              <a:t> 2 </a:t>
            </a:r>
            <a:r>
              <a:rPr lang="en-US" dirty="0" err="1" smtClean="0">
                <a:sym typeface="Wingdings" pitchFamily="2" charset="2"/>
              </a:rPr>
              <a:t>minggu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sebelum</a:t>
            </a:r>
            <a:r>
              <a:rPr lang="en-US" dirty="0" smtClean="0">
                <a:sym typeface="Wingdings" pitchFamily="2" charset="2"/>
              </a:rPr>
              <a:t> proses </a:t>
            </a:r>
            <a:r>
              <a:rPr lang="en-US" dirty="0" err="1" smtClean="0">
                <a:sym typeface="Wingdings" pitchFamily="2" charset="2"/>
              </a:rPr>
              <a:t>melahirkan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err="1" smtClean="0"/>
              <a:t>Istilah</a:t>
            </a:r>
            <a:r>
              <a:rPr lang="en-US" dirty="0" smtClean="0"/>
              <a:t> lain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2 </a:t>
            </a:r>
            <a:r>
              <a:rPr lang="en-US" dirty="0" err="1" smtClean="0"/>
              <a:t>minggu</a:t>
            </a:r>
            <a:r>
              <a:rPr lang="en-US" dirty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kelahiran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ekstrogen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, </a:t>
            </a:r>
            <a:r>
              <a:rPr lang="en-US" dirty="0" err="1" smtClean="0"/>
              <a:t>rahim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berkontraksi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leher</a:t>
            </a:r>
            <a:r>
              <a:rPr lang="en-US" dirty="0" smtClean="0"/>
              <a:t> </a:t>
            </a:r>
            <a:r>
              <a:rPr lang="en-US" dirty="0" err="1" smtClean="0"/>
              <a:t>rahim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fleksibel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1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83880" cy="838200"/>
          </a:xfrm>
        </p:spPr>
        <p:txBody>
          <a:bodyPr>
            <a:normAutofit/>
          </a:bodyPr>
          <a:lstStyle/>
          <a:p>
            <a:r>
              <a:rPr lang="en-US" sz="2500" b="0" dirty="0" err="1" smtClean="0">
                <a:solidFill>
                  <a:schemeClr val="tx1"/>
                </a:solidFill>
              </a:rPr>
              <a:t>Pengaruh</a:t>
            </a:r>
            <a:r>
              <a:rPr lang="en-US" sz="2500" b="0" dirty="0" smtClean="0">
                <a:solidFill>
                  <a:schemeClr val="tx1"/>
                </a:solidFill>
              </a:rPr>
              <a:t> </a:t>
            </a:r>
            <a:r>
              <a:rPr lang="en-US" sz="2500" b="0" dirty="0" err="1" smtClean="0">
                <a:solidFill>
                  <a:schemeClr val="tx1"/>
                </a:solidFill>
              </a:rPr>
              <a:t>Budaya</a:t>
            </a:r>
            <a:r>
              <a:rPr lang="en-US" sz="2500" b="0" dirty="0" smtClean="0">
                <a:solidFill>
                  <a:schemeClr val="tx1"/>
                </a:solidFill>
              </a:rPr>
              <a:t> </a:t>
            </a:r>
            <a:r>
              <a:rPr lang="en-US" sz="2500" b="0" dirty="0" err="1" smtClean="0">
                <a:solidFill>
                  <a:schemeClr val="tx1"/>
                </a:solidFill>
              </a:rPr>
              <a:t>pada</a:t>
            </a:r>
            <a:r>
              <a:rPr lang="en-US" sz="2500" b="0" dirty="0" smtClean="0">
                <a:solidFill>
                  <a:schemeClr val="tx1"/>
                </a:solidFill>
              </a:rPr>
              <a:t> </a:t>
            </a:r>
            <a:r>
              <a:rPr lang="en-US" sz="2500" b="0" dirty="0" err="1" smtClean="0">
                <a:solidFill>
                  <a:schemeClr val="tx1"/>
                </a:solidFill>
              </a:rPr>
              <a:t>Perkembangan</a:t>
            </a:r>
            <a:r>
              <a:rPr lang="en-US" sz="2500" b="0" dirty="0" smtClean="0">
                <a:solidFill>
                  <a:schemeClr val="tx1"/>
                </a:solidFill>
              </a:rPr>
              <a:t> </a:t>
            </a:r>
            <a:r>
              <a:rPr lang="en-US" sz="2500" b="0" dirty="0" err="1" smtClean="0">
                <a:solidFill>
                  <a:schemeClr val="tx1"/>
                </a:solidFill>
              </a:rPr>
              <a:t>Motorik</a:t>
            </a:r>
            <a:endParaRPr lang="en-US" sz="25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564880" cy="5407152"/>
          </a:xfrm>
        </p:spPr>
        <p:txBody>
          <a:bodyPr>
            <a:normAutofit/>
          </a:bodyPr>
          <a:lstStyle/>
          <a:p>
            <a:r>
              <a:rPr lang="en-US" sz="2500" dirty="0" err="1" smtClean="0"/>
              <a:t>Praktek</a:t>
            </a:r>
            <a:r>
              <a:rPr lang="en-US" sz="2500" dirty="0" smtClean="0"/>
              <a:t> </a:t>
            </a:r>
            <a:r>
              <a:rPr lang="en-US" sz="2500" dirty="0" err="1" smtClean="0"/>
              <a:t>budaya</a:t>
            </a:r>
            <a:r>
              <a:rPr lang="en-US" sz="2500" dirty="0" smtClean="0"/>
              <a:t> </a:t>
            </a:r>
            <a:r>
              <a:rPr lang="en-US" sz="2500" dirty="0" err="1" smtClean="0"/>
              <a:t>dapat</a:t>
            </a:r>
            <a:r>
              <a:rPr lang="en-US" sz="2500" dirty="0" smtClean="0"/>
              <a:t> </a:t>
            </a:r>
            <a:r>
              <a:rPr lang="en-US" sz="2500" dirty="0" err="1" smtClean="0"/>
              <a:t>memengaruhi</a:t>
            </a:r>
            <a:r>
              <a:rPr lang="en-US" sz="2500" dirty="0" smtClean="0"/>
              <a:t> </a:t>
            </a:r>
            <a:r>
              <a:rPr lang="en-US" sz="2500" dirty="0" err="1" smtClean="0"/>
              <a:t>kecepatan</a:t>
            </a:r>
            <a:r>
              <a:rPr lang="en-US" sz="2500" dirty="0" smtClean="0"/>
              <a:t> </a:t>
            </a:r>
            <a:r>
              <a:rPr lang="en-US" sz="2500" dirty="0" err="1" smtClean="0"/>
              <a:t>awal</a:t>
            </a:r>
            <a:r>
              <a:rPr lang="en-US" sz="2500" dirty="0" smtClean="0"/>
              <a:t> </a:t>
            </a:r>
            <a:r>
              <a:rPr lang="en-US" sz="2500" dirty="0" err="1" smtClean="0"/>
              <a:t>perkembangan</a:t>
            </a:r>
            <a:r>
              <a:rPr lang="en-US" sz="2500" dirty="0" smtClean="0"/>
              <a:t> </a:t>
            </a:r>
            <a:r>
              <a:rPr lang="en-US" sz="2500" dirty="0" err="1" smtClean="0"/>
              <a:t>motorik</a:t>
            </a:r>
            <a:r>
              <a:rPr lang="en-US" sz="2500" dirty="0" smtClean="0"/>
              <a:t>.</a:t>
            </a:r>
          </a:p>
          <a:p>
            <a:endParaRPr lang="en-US" sz="2500" dirty="0"/>
          </a:p>
          <a:p>
            <a:r>
              <a:rPr lang="en-US" sz="2500" dirty="0" err="1" smtClean="0"/>
              <a:t>Beberapa</a:t>
            </a:r>
            <a:r>
              <a:rPr lang="en-US" sz="2500" dirty="0" smtClean="0"/>
              <a:t> </a:t>
            </a:r>
            <a:r>
              <a:rPr lang="en-US" sz="2500" dirty="0" err="1" smtClean="0"/>
              <a:t>budaya</a:t>
            </a:r>
            <a:r>
              <a:rPr lang="en-US" sz="2500" dirty="0" smtClean="0"/>
              <a:t> </a:t>
            </a:r>
            <a:r>
              <a:rPr lang="en-US" sz="2500" dirty="0" err="1" smtClean="0"/>
              <a:t>aktif</a:t>
            </a:r>
            <a:r>
              <a:rPr lang="en-US" sz="2500" dirty="0" smtClean="0"/>
              <a:t> </a:t>
            </a:r>
            <a:r>
              <a:rPr lang="en-US" sz="2500" dirty="0" err="1" smtClean="0"/>
              <a:t>mendorong</a:t>
            </a:r>
            <a:r>
              <a:rPr lang="en-US" sz="2500" dirty="0" smtClean="0"/>
              <a:t> </a:t>
            </a:r>
            <a:r>
              <a:rPr lang="en-US" sz="2500" dirty="0" err="1" smtClean="0"/>
              <a:t>perkembangan</a:t>
            </a:r>
            <a:r>
              <a:rPr lang="en-US" sz="2500" dirty="0" smtClean="0"/>
              <a:t> </a:t>
            </a:r>
            <a:r>
              <a:rPr lang="en-US" sz="2500" dirty="0" err="1" smtClean="0"/>
              <a:t>awal</a:t>
            </a:r>
            <a:r>
              <a:rPr lang="en-US" sz="2500" dirty="0" smtClean="0"/>
              <a:t> </a:t>
            </a:r>
            <a:r>
              <a:rPr lang="en-US" sz="2500" dirty="0" err="1" smtClean="0"/>
              <a:t>motorik</a:t>
            </a:r>
            <a:r>
              <a:rPr lang="en-US" sz="2500" dirty="0" smtClean="0"/>
              <a:t>.</a:t>
            </a:r>
          </a:p>
          <a:p>
            <a:r>
              <a:rPr lang="en-US" sz="2500" dirty="0" smtClean="0"/>
              <a:t>Di </a:t>
            </a:r>
            <a:r>
              <a:rPr lang="en-US" sz="2500" dirty="0" err="1"/>
              <a:t>A</a:t>
            </a:r>
            <a:r>
              <a:rPr lang="en-US" sz="2500" dirty="0" err="1" smtClean="0"/>
              <a:t>frika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India Barat, orang </a:t>
            </a:r>
            <a:r>
              <a:rPr lang="en-US" sz="2500" dirty="0" err="1" smtClean="0"/>
              <a:t>dewasa</a:t>
            </a:r>
            <a:r>
              <a:rPr lang="en-US" sz="2500" dirty="0" smtClean="0"/>
              <a:t> </a:t>
            </a:r>
            <a:r>
              <a:rPr lang="en-US" sz="2500" dirty="0" err="1" smtClean="0"/>
              <a:t>rutin</a:t>
            </a:r>
            <a:r>
              <a:rPr lang="en-US" sz="2500" dirty="0" smtClean="0"/>
              <a:t> </a:t>
            </a:r>
            <a:r>
              <a:rPr lang="en-US" sz="2500" dirty="0" err="1" smtClean="0"/>
              <a:t>menggunakan</a:t>
            </a:r>
            <a:r>
              <a:rPr lang="en-US" sz="2500" dirty="0" smtClean="0"/>
              <a:t> </a:t>
            </a:r>
            <a:r>
              <a:rPr lang="en-US" sz="2500" i="1" dirty="0" err="1" smtClean="0"/>
              <a:t>penanganan</a:t>
            </a:r>
            <a:r>
              <a:rPr lang="en-US" sz="2500" i="1" dirty="0" smtClean="0"/>
              <a:t> </a:t>
            </a:r>
            <a:r>
              <a:rPr lang="en-US" sz="2500" i="1" dirty="0" err="1" smtClean="0"/>
              <a:t>rutin</a:t>
            </a:r>
            <a:r>
              <a:rPr lang="en-US" sz="2500" dirty="0" smtClean="0"/>
              <a:t>, </a:t>
            </a:r>
            <a:r>
              <a:rPr lang="en-US" sz="2500" dirty="0" err="1" smtClean="0"/>
              <a:t>seperti</a:t>
            </a:r>
            <a:r>
              <a:rPr lang="en-US" sz="2500" dirty="0" smtClean="0"/>
              <a:t> </a:t>
            </a:r>
            <a:r>
              <a:rPr lang="en-US" sz="2500" dirty="0" err="1" smtClean="0"/>
              <a:t>memantul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latihahan</a:t>
            </a:r>
            <a:r>
              <a:rPr lang="en-US" sz="2500" dirty="0" smtClean="0"/>
              <a:t> </a:t>
            </a:r>
            <a:r>
              <a:rPr lang="en-US" sz="2500" dirty="0" err="1" smtClean="0"/>
              <a:t>melangkah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menguatkan</a:t>
            </a:r>
            <a:r>
              <a:rPr lang="en-US" sz="2500" dirty="0" smtClean="0"/>
              <a:t> </a:t>
            </a:r>
            <a:r>
              <a:rPr lang="en-US" sz="2500" dirty="0" err="1" smtClean="0"/>
              <a:t>otot</a:t>
            </a:r>
            <a:r>
              <a:rPr lang="en-US" sz="2500" dirty="0" smtClean="0"/>
              <a:t> </a:t>
            </a:r>
            <a:r>
              <a:rPr lang="en-US" sz="2500" dirty="0" err="1" smtClean="0"/>
              <a:t>bayi</a:t>
            </a:r>
            <a:r>
              <a:rPr lang="en-US" sz="2500" dirty="0" smtClean="0"/>
              <a:t>.</a:t>
            </a:r>
          </a:p>
          <a:p>
            <a:r>
              <a:rPr lang="en-US" sz="2500" dirty="0" err="1" smtClean="0"/>
              <a:t>Budaya</a:t>
            </a:r>
            <a:r>
              <a:rPr lang="en-US" sz="2500" dirty="0" smtClean="0"/>
              <a:t> Ache, </a:t>
            </a:r>
            <a:r>
              <a:rPr lang="en-US" sz="2500" dirty="0" err="1" smtClean="0"/>
              <a:t>bagian</a:t>
            </a:r>
            <a:r>
              <a:rPr lang="en-US" sz="2500" dirty="0" smtClean="0"/>
              <a:t>  </a:t>
            </a:r>
            <a:r>
              <a:rPr lang="en-US" sz="2500" dirty="0" err="1" smtClean="0"/>
              <a:t>timur</a:t>
            </a:r>
            <a:r>
              <a:rPr lang="en-US" sz="2500" dirty="0" smtClean="0"/>
              <a:t> Paraguay </a:t>
            </a:r>
            <a:r>
              <a:rPr lang="en-US" sz="2500" dirty="0" err="1" smtClean="0"/>
              <a:t>mencegah</a:t>
            </a:r>
            <a:r>
              <a:rPr lang="en-US" sz="2500" dirty="0" smtClean="0"/>
              <a:t> </a:t>
            </a:r>
            <a:r>
              <a:rPr lang="en-US" sz="2500" dirty="0" err="1"/>
              <a:t>perkembangan</a:t>
            </a:r>
            <a:r>
              <a:rPr lang="en-US" sz="2500" dirty="0"/>
              <a:t> </a:t>
            </a:r>
            <a:r>
              <a:rPr lang="en-US" sz="2500" dirty="0" err="1" smtClean="0"/>
              <a:t>motorik</a:t>
            </a:r>
            <a:r>
              <a:rPr lang="en-US" sz="2500" dirty="0"/>
              <a:t> </a:t>
            </a:r>
            <a:r>
              <a:rPr lang="en-US" sz="2500" dirty="0" err="1" smtClean="0"/>
              <a:t>awal</a:t>
            </a:r>
            <a:r>
              <a:rPr lang="en-US" sz="2500" dirty="0" smtClean="0"/>
              <a:t>. </a:t>
            </a:r>
            <a:r>
              <a:rPr lang="en-US" sz="2500" dirty="0" err="1" smtClean="0"/>
              <a:t>Oleh</a:t>
            </a:r>
            <a:r>
              <a:rPr lang="en-US" sz="2500" dirty="0" smtClean="0"/>
              <a:t> </a:t>
            </a:r>
            <a:r>
              <a:rPr lang="en-US" sz="2500" dirty="0" err="1" smtClean="0"/>
              <a:t>karena</a:t>
            </a:r>
            <a:r>
              <a:rPr lang="en-US" sz="2500" dirty="0" smtClean="0"/>
              <a:t> </a:t>
            </a:r>
            <a:r>
              <a:rPr lang="en-US" sz="2500" dirty="0" err="1" smtClean="0"/>
              <a:t>itu</a:t>
            </a:r>
            <a:r>
              <a:rPr lang="en-US" sz="2500" dirty="0" smtClean="0"/>
              <a:t>, </a:t>
            </a:r>
            <a:r>
              <a:rPr lang="en-US" sz="2500" dirty="0" err="1" smtClean="0"/>
              <a:t>anak</a:t>
            </a:r>
            <a:r>
              <a:rPr lang="en-US" sz="2500" dirty="0" smtClean="0"/>
              <a:t> Ache </a:t>
            </a:r>
            <a:r>
              <a:rPr lang="en-US" sz="2500" dirty="0" err="1" smtClean="0"/>
              <a:t>belum</a:t>
            </a:r>
            <a:r>
              <a:rPr lang="en-US" sz="2500" dirty="0" smtClean="0"/>
              <a:t> </a:t>
            </a:r>
            <a:r>
              <a:rPr lang="en-US" sz="2500" dirty="0" err="1" smtClean="0"/>
              <a:t>bisa</a:t>
            </a:r>
            <a:r>
              <a:rPr lang="en-US" sz="2500" dirty="0" smtClean="0"/>
              <a:t> </a:t>
            </a:r>
            <a:r>
              <a:rPr lang="en-US" sz="2500" dirty="0" err="1" smtClean="0"/>
              <a:t>berjalan</a:t>
            </a:r>
            <a:r>
              <a:rPr lang="en-US" sz="2500" dirty="0" smtClean="0"/>
              <a:t> </a:t>
            </a:r>
            <a:r>
              <a:rPr lang="en-US" sz="2500" dirty="0" err="1" smtClean="0"/>
              <a:t>usia</a:t>
            </a:r>
            <a:r>
              <a:rPr lang="en-US" sz="2500" dirty="0" smtClean="0"/>
              <a:t> 18-20 </a:t>
            </a:r>
            <a:r>
              <a:rPr lang="en-US" sz="2500" dirty="0" err="1" smtClean="0"/>
              <a:t>bulan</a:t>
            </a:r>
            <a:r>
              <a:rPr lang="en-US" sz="2500" dirty="0" smtClean="0"/>
              <a:t>.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53631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83880" cy="1051560"/>
          </a:xfrm>
        </p:spPr>
        <p:txBody>
          <a:bodyPr>
            <a:normAutofit/>
          </a:bodyPr>
          <a:lstStyle/>
          <a:p>
            <a:r>
              <a:rPr lang="en-US" sz="3000" b="0" dirty="0" err="1" smtClean="0">
                <a:solidFill>
                  <a:schemeClr val="tx1"/>
                </a:solidFill>
              </a:rPr>
              <a:t>Tahap</a:t>
            </a:r>
            <a:r>
              <a:rPr lang="en-US" sz="3000" b="0" dirty="0" smtClean="0">
                <a:solidFill>
                  <a:schemeClr val="tx1"/>
                </a:solidFill>
              </a:rPr>
              <a:t> </a:t>
            </a:r>
            <a:r>
              <a:rPr lang="en-US" sz="3000" b="0" dirty="0" err="1" smtClean="0">
                <a:solidFill>
                  <a:schemeClr val="tx1"/>
                </a:solidFill>
              </a:rPr>
              <a:t>Melahirkan</a:t>
            </a:r>
            <a:endParaRPr lang="en-US" sz="30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64880" cy="49499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Proses </a:t>
            </a: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3 </a:t>
            </a:r>
            <a:r>
              <a:rPr lang="en-US" dirty="0" err="1" smtClean="0"/>
              <a:t>tahap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Pelebaran</a:t>
            </a:r>
            <a:r>
              <a:rPr lang="en-US" dirty="0" smtClean="0"/>
              <a:t> </a:t>
            </a:r>
            <a:r>
              <a:rPr lang="en-US" dirty="0" err="1" smtClean="0"/>
              <a:t>serviks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Pemutusan</a:t>
            </a:r>
            <a:r>
              <a:rPr lang="en-US" dirty="0" smtClean="0"/>
              <a:t> </a:t>
            </a:r>
            <a:r>
              <a:rPr lang="en-US" dirty="0" err="1" smtClean="0"/>
              <a:t>tali</a:t>
            </a:r>
            <a:r>
              <a:rPr lang="en-US" dirty="0" smtClean="0"/>
              <a:t> </a:t>
            </a:r>
            <a:r>
              <a:rPr lang="en-US" dirty="0" err="1" smtClean="0"/>
              <a:t>pusar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plasenta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1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83880" cy="1051560"/>
          </a:xfrm>
        </p:spPr>
        <p:txBody>
          <a:bodyPr>
            <a:normAutofit/>
          </a:bodyPr>
          <a:lstStyle/>
          <a:p>
            <a:r>
              <a:rPr lang="en-US" sz="3000" b="0" dirty="0" err="1" smtClean="0">
                <a:solidFill>
                  <a:schemeClr val="tx1"/>
                </a:solidFill>
              </a:rPr>
              <a:t>Pemantauan</a:t>
            </a:r>
            <a:r>
              <a:rPr lang="en-US" sz="3000" b="0" dirty="0" smtClean="0">
                <a:solidFill>
                  <a:schemeClr val="tx1"/>
                </a:solidFill>
              </a:rPr>
              <a:t> </a:t>
            </a:r>
            <a:r>
              <a:rPr lang="en-US" sz="3000" b="0" dirty="0" err="1" smtClean="0">
                <a:solidFill>
                  <a:schemeClr val="tx1"/>
                </a:solidFill>
              </a:rPr>
              <a:t>Janin</a:t>
            </a:r>
            <a:r>
              <a:rPr lang="en-US" sz="3000" b="0" dirty="0" smtClean="0">
                <a:solidFill>
                  <a:schemeClr val="tx1"/>
                </a:solidFill>
              </a:rPr>
              <a:t> </a:t>
            </a:r>
            <a:r>
              <a:rPr lang="en-US" sz="3000" b="0" dirty="0" err="1" smtClean="0">
                <a:solidFill>
                  <a:schemeClr val="tx1"/>
                </a:solidFill>
              </a:rPr>
              <a:t>Secara</a:t>
            </a:r>
            <a:r>
              <a:rPr lang="en-US" sz="3000" b="0" dirty="0" smtClean="0">
                <a:solidFill>
                  <a:schemeClr val="tx1"/>
                </a:solidFill>
              </a:rPr>
              <a:t> </a:t>
            </a:r>
            <a:r>
              <a:rPr lang="en-US" sz="3000" b="0" dirty="0" err="1" smtClean="0">
                <a:solidFill>
                  <a:schemeClr val="tx1"/>
                </a:solidFill>
              </a:rPr>
              <a:t>Elektronik</a:t>
            </a:r>
            <a:endParaRPr lang="en-US" sz="30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64880" cy="4949952"/>
          </a:xfrm>
        </p:spPr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pemantaun</a:t>
            </a:r>
            <a:r>
              <a:rPr lang="en-US" dirty="0" smtClean="0"/>
              <a:t> </a:t>
            </a:r>
            <a:r>
              <a:rPr lang="en-US" dirty="0" err="1" smtClean="0"/>
              <a:t>mekanis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denyut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Pemantauan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tanda-tanda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kelahran</a:t>
            </a:r>
            <a:r>
              <a:rPr lang="en-US" dirty="0" smtClean="0"/>
              <a:t> </a:t>
            </a:r>
            <a:r>
              <a:rPr lang="en-US" dirty="0" err="1" smtClean="0"/>
              <a:t>beresiko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Kelemahan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 smtClean="0"/>
              <a:t>beresiko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; </a:t>
            </a:r>
            <a:r>
              <a:rPr lang="en-US" dirty="0" err="1" smtClean="0"/>
              <a:t>berbiaya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,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,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palsu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1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83880" cy="1051560"/>
          </a:xfrm>
        </p:spPr>
        <p:txBody>
          <a:bodyPr>
            <a:normAutofit/>
          </a:bodyPr>
          <a:lstStyle/>
          <a:p>
            <a:r>
              <a:rPr lang="en-US" sz="3000" b="0" dirty="0" err="1" smtClean="0">
                <a:solidFill>
                  <a:schemeClr val="tx1"/>
                </a:solidFill>
              </a:rPr>
              <a:t>Persalinan</a:t>
            </a:r>
            <a:r>
              <a:rPr lang="en-US" sz="3000" b="0" dirty="0" smtClean="0">
                <a:solidFill>
                  <a:schemeClr val="tx1"/>
                </a:solidFill>
              </a:rPr>
              <a:t> Normal (Vaginal) VS </a:t>
            </a:r>
            <a:r>
              <a:rPr lang="en-US" sz="3000" b="0" dirty="0" err="1" smtClean="0">
                <a:solidFill>
                  <a:schemeClr val="tx1"/>
                </a:solidFill>
              </a:rPr>
              <a:t>Persalinan</a:t>
            </a:r>
            <a:r>
              <a:rPr lang="en-US" sz="3000" b="0" dirty="0" smtClean="0">
                <a:solidFill>
                  <a:schemeClr val="tx1"/>
                </a:solidFill>
              </a:rPr>
              <a:t> </a:t>
            </a:r>
            <a:r>
              <a:rPr lang="en-US" sz="3000" b="0" dirty="0" err="1" smtClean="0">
                <a:solidFill>
                  <a:schemeClr val="tx1"/>
                </a:solidFill>
              </a:rPr>
              <a:t>Sesar</a:t>
            </a:r>
            <a:endParaRPr lang="en-US" sz="30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64880" cy="4949952"/>
          </a:xfrm>
        </p:spPr>
        <p:txBody>
          <a:bodyPr/>
          <a:lstStyle/>
          <a:p>
            <a:r>
              <a:rPr lang="en-US" dirty="0" err="1" smtClean="0"/>
              <a:t>Kelahiran</a:t>
            </a:r>
            <a:r>
              <a:rPr lang="en-US" dirty="0" smtClean="0"/>
              <a:t> </a:t>
            </a:r>
            <a:r>
              <a:rPr lang="en-US" dirty="0" err="1" smtClean="0"/>
              <a:t>sesar</a:t>
            </a:r>
            <a:r>
              <a:rPr lang="en-US" dirty="0" smtClean="0"/>
              <a:t>: </a:t>
            </a: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pengangkatan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rahim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Sekitar</a:t>
            </a:r>
            <a:r>
              <a:rPr lang="en-US" dirty="0" smtClean="0"/>
              <a:t> 32% </a:t>
            </a:r>
            <a:r>
              <a:rPr lang="en-US" dirty="0" err="1" smtClean="0"/>
              <a:t>kelahiran</a:t>
            </a:r>
            <a:r>
              <a:rPr lang="en-US" dirty="0" smtClean="0"/>
              <a:t> di AS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 </a:t>
            </a:r>
            <a:r>
              <a:rPr lang="en-US" dirty="0" err="1" smtClean="0"/>
              <a:t>sesar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Persalinan</a:t>
            </a:r>
            <a:r>
              <a:rPr lang="en-US" dirty="0" smtClean="0"/>
              <a:t> </a:t>
            </a:r>
            <a:r>
              <a:rPr lang="en-US" dirty="0" err="1" smtClean="0"/>
              <a:t>sesar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 normal </a:t>
            </a:r>
            <a:r>
              <a:rPr lang="en-US" dirty="0" err="1" smtClean="0"/>
              <a:t>terlalu</a:t>
            </a:r>
            <a:r>
              <a:rPr lang="en-US" dirty="0" smtClean="0"/>
              <a:t> lama,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sang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pendarahan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vaginanya</a:t>
            </a:r>
            <a:r>
              <a:rPr lang="en-US" dirty="0" smtClean="0"/>
              <a:t>.</a:t>
            </a:r>
          </a:p>
          <a:p>
            <a:r>
              <a:rPr lang="en-US" dirty="0" err="1"/>
              <a:t>Kebanyakan</a:t>
            </a:r>
            <a:r>
              <a:rPr lang="en-US" dirty="0"/>
              <a:t> </a:t>
            </a:r>
            <a:r>
              <a:rPr lang="en-US" dirty="0" err="1"/>
              <a:t>kelahiran</a:t>
            </a:r>
            <a:r>
              <a:rPr lang="en-US" dirty="0"/>
              <a:t> </a:t>
            </a:r>
            <a:r>
              <a:rPr lang="en-US" dirty="0" err="1"/>
              <a:t>sesas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yang </a:t>
            </a:r>
            <a:r>
              <a:rPr lang="en-US" dirty="0" err="1"/>
              <a:t>terlampau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981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83880" cy="1051560"/>
          </a:xfrm>
        </p:spPr>
        <p:txBody>
          <a:bodyPr>
            <a:normAutofit/>
          </a:bodyPr>
          <a:lstStyle/>
          <a:p>
            <a:r>
              <a:rPr lang="en-US" sz="3000" b="0" dirty="0" err="1" smtClean="0">
                <a:solidFill>
                  <a:schemeClr val="tx1"/>
                </a:solidFill>
              </a:rPr>
              <a:t>Persalinan</a:t>
            </a:r>
            <a:r>
              <a:rPr lang="en-US" sz="3000" b="0" dirty="0" smtClean="0">
                <a:solidFill>
                  <a:schemeClr val="tx1"/>
                </a:solidFill>
              </a:rPr>
              <a:t> </a:t>
            </a:r>
            <a:r>
              <a:rPr lang="en-US" sz="3000" b="0" dirty="0" err="1" smtClean="0">
                <a:solidFill>
                  <a:schemeClr val="tx1"/>
                </a:solidFill>
              </a:rPr>
              <a:t>Medis</a:t>
            </a:r>
            <a:r>
              <a:rPr lang="en-US" sz="3000" b="0" dirty="0" smtClean="0">
                <a:solidFill>
                  <a:schemeClr val="tx1"/>
                </a:solidFill>
              </a:rPr>
              <a:t> </a:t>
            </a:r>
            <a:r>
              <a:rPr lang="en-US" sz="3000" b="0" dirty="0" err="1" smtClean="0">
                <a:solidFill>
                  <a:schemeClr val="tx1"/>
                </a:solidFill>
              </a:rPr>
              <a:t>dan</a:t>
            </a:r>
            <a:r>
              <a:rPr lang="en-US" sz="3000" b="0" dirty="0" smtClean="0">
                <a:solidFill>
                  <a:schemeClr val="tx1"/>
                </a:solidFill>
              </a:rPr>
              <a:t> </a:t>
            </a:r>
            <a:r>
              <a:rPr lang="en-US" sz="3000" b="0" dirty="0" err="1" smtClean="0">
                <a:solidFill>
                  <a:schemeClr val="tx1"/>
                </a:solidFill>
              </a:rPr>
              <a:t>Persalinan</a:t>
            </a:r>
            <a:r>
              <a:rPr lang="en-US" sz="3000" b="0" dirty="0" smtClean="0">
                <a:solidFill>
                  <a:schemeClr val="tx1"/>
                </a:solidFill>
              </a:rPr>
              <a:t> </a:t>
            </a:r>
            <a:r>
              <a:rPr lang="en-US" sz="3000" b="0" dirty="0" err="1" smtClean="0">
                <a:solidFill>
                  <a:schemeClr val="tx1"/>
                </a:solidFill>
              </a:rPr>
              <a:t>Nonmedis</a:t>
            </a:r>
            <a:endParaRPr lang="en-US" sz="30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64880" cy="494995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normal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>
                <a:sym typeface="Wingdings" pitchFamily="2" charset="2"/>
              </a:rPr>
              <a:t>metode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persalinan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bertujuan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mencegah</a:t>
            </a:r>
            <a:r>
              <a:rPr lang="en-US" dirty="0" smtClean="0">
                <a:sym typeface="Wingdings" pitchFamily="2" charset="2"/>
              </a:rPr>
              <a:t> rasa </a:t>
            </a:r>
            <a:r>
              <a:rPr lang="en-US" dirty="0" err="1" smtClean="0">
                <a:sym typeface="Wingdings" pitchFamily="2" charset="2"/>
              </a:rPr>
              <a:t>sakit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mengilangkan</a:t>
            </a:r>
            <a:r>
              <a:rPr lang="en-US" dirty="0" smtClean="0">
                <a:sym typeface="Wingdings" pitchFamily="2" charset="2"/>
              </a:rPr>
              <a:t> rasa </a:t>
            </a:r>
            <a:r>
              <a:rPr lang="en-US" dirty="0" err="1" smtClean="0">
                <a:sym typeface="Wingdings" pitchFamily="2" charset="2"/>
              </a:rPr>
              <a:t>takut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ibu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melalui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pendidikan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fisiologi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reproduksi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pelatihan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pernapasan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serta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relaksasi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err="1" smtClean="0">
                <a:sym typeface="Wingdings" pitchFamily="2" charset="2"/>
              </a:rPr>
              <a:t>Melahirkan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persiapan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metode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persalinan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menggunakan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instruksi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latihan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pernapasan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dukungan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sosial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mengendalikan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respon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kontraksi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rahim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mengurangi</a:t>
            </a:r>
            <a:r>
              <a:rPr lang="en-US" dirty="0" smtClean="0">
                <a:sym typeface="Wingdings" pitchFamily="2" charset="2"/>
              </a:rPr>
              <a:t> rasa </a:t>
            </a:r>
            <a:r>
              <a:rPr lang="en-US" dirty="0" err="1" smtClean="0">
                <a:sym typeface="Wingdings" pitchFamily="2" charset="2"/>
              </a:rPr>
              <a:t>takut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rasa </a:t>
            </a:r>
            <a:r>
              <a:rPr lang="en-US" dirty="0" err="1" smtClean="0">
                <a:sym typeface="Wingdings" pitchFamily="2" charset="2"/>
              </a:rPr>
              <a:t>sakit</a:t>
            </a:r>
            <a:r>
              <a:rPr lang="en-US" dirty="0" smtClean="0">
                <a:sym typeface="Wingdings" pitchFamily="2" charset="2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1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564880" cy="6092952"/>
          </a:xfrm>
        </p:spPr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meminimalkan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penghilang</a:t>
            </a:r>
            <a:r>
              <a:rPr lang="en-US" dirty="0" smtClean="0"/>
              <a:t> rasa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memaksimalkan</a:t>
            </a:r>
            <a:r>
              <a:rPr lang="en-US" dirty="0" smtClean="0"/>
              <a:t> </a:t>
            </a:r>
            <a:r>
              <a:rPr lang="en-US" dirty="0" err="1" smtClean="0"/>
              <a:t>keterlibatan</a:t>
            </a:r>
            <a:r>
              <a:rPr lang="en-US" dirty="0" smtClean="0"/>
              <a:t> orang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.</a:t>
            </a:r>
          </a:p>
          <a:p>
            <a:r>
              <a:rPr lang="en-US" dirty="0" smtClean="0"/>
              <a:t>Epidural modern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pereda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Dibanyak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i="1" dirty="0" smtClean="0"/>
              <a:t>doula</a:t>
            </a:r>
            <a:r>
              <a:rPr lang="en-US" dirty="0" smtClean="0"/>
              <a:t> (</a:t>
            </a:r>
            <a:r>
              <a:rPr lang="en-US" dirty="0" err="1" smtClean="0"/>
              <a:t>seorang</a:t>
            </a:r>
            <a:r>
              <a:rPr lang="en-US" dirty="0" smtClean="0"/>
              <a:t> mentor/</a:t>
            </a:r>
            <a:r>
              <a:rPr lang="en-US" dirty="0" err="1" smtClean="0"/>
              <a:t>pendamping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smtClean="0"/>
              <a:t>informasi) </a:t>
            </a:r>
            <a:r>
              <a:rPr lang="en-US" i="1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/>
              <a:t>.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1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383</TotalTime>
  <Words>2266</Words>
  <Application>Microsoft Office PowerPoint</Application>
  <PresentationFormat>On-screen Show (4:3)</PresentationFormat>
  <Paragraphs>165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Aspect</vt:lpstr>
      <vt:lpstr>Kelahiran dan perkembangan fisik selama tiga tahun pertama</vt:lpstr>
      <vt:lpstr>Kelahiran Bayi dan dan Budaya: Bagaimana proses melahirkan Telah Berubah</vt:lpstr>
      <vt:lpstr>PowerPoint Presentation</vt:lpstr>
      <vt:lpstr>Proses Melahirkan </vt:lpstr>
      <vt:lpstr>Tahap Melahirkan</vt:lpstr>
      <vt:lpstr>Pemantauan Janin Secara Elektronik</vt:lpstr>
      <vt:lpstr>Persalinan Normal (Vaginal) VS Persalinan Sesar</vt:lpstr>
      <vt:lpstr>Persalinan Medis dan Persalinan Nonmedis</vt:lpstr>
      <vt:lpstr>PowerPoint Presentation</vt:lpstr>
      <vt:lpstr>Bayi yang Baru Lahir</vt:lpstr>
      <vt:lpstr>PowerPoint Presentation</vt:lpstr>
      <vt:lpstr>Penilaian Medis dan Perilaku</vt:lpstr>
      <vt:lpstr>PowerPoint Presentation</vt:lpstr>
      <vt:lpstr>Kondisi Perangsangan</vt:lpstr>
      <vt:lpstr>PowerPoint Presentation</vt:lpstr>
      <vt:lpstr>Komplikasi dan Persalinan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Perkembangan Fisik Awal</vt:lpstr>
      <vt:lpstr>PowerPoint Presentation</vt:lpstr>
      <vt:lpstr>Pola-pola pertumbuhan</vt:lpstr>
      <vt:lpstr>Otak dan Perilaku Refleks</vt:lpstr>
      <vt:lpstr>PowerPoint Presentation</vt:lpstr>
      <vt:lpstr>Kapasitas Sensori Awal</vt:lpstr>
      <vt:lpstr>PowerPoint Presentation</vt:lpstr>
      <vt:lpstr>Perkembangan Sensor Awal</vt:lpstr>
      <vt:lpstr>Perkembangan Motorik</vt:lpstr>
      <vt:lpstr>Pencapaian Perkembangan Motorik</vt:lpstr>
      <vt:lpstr>PowerPoint Presentation</vt:lpstr>
      <vt:lpstr>Kegunaan Tes Skrining Perkembangan Denver </vt:lpstr>
      <vt:lpstr>Perkembangan Motor dan Persepsi</vt:lpstr>
      <vt:lpstr>Teori Ekologi Persepsi Eleanor dan James Gibson</vt:lpstr>
      <vt:lpstr>Teori Sistem Dinamis Thelen (DST)</vt:lpstr>
      <vt:lpstr>Pengaruh Budaya pada Perkembangan Motorik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Kelahiran dan perkembangan fisik selama tiga tahun pertama</dc:title>
  <dc:creator>Haira</dc:creator>
  <cp:lastModifiedBy>Haira</cp:lastModifiedBy>
  <cp:revision>37</cp:revision>
  <dcterms:created xsi:type="dcterms:W3CDTF">2015-08-30T07:49:51Z</dcterms:created>
  <dcterms:modified xsi:type="dcterms:W3CDTF">2015-08-31T05:21:15Z</dcterms:modified>
</cp:coreProperties>
</file>