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E02D6-9087-46DB-8D50-DD1CB858C939}" type="datetimeFigureOut">
              <a:rPr lang="id-ID" smtClean="0"/>
              <a:pPr/>
              <a:t>29/02/2012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09330-4590-407C-B556-2E473A13720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09330-4590-407C-B556-2E473A13720D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09330-4590-407C-B556-2E473A13720D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09330-4590-407C-B556-2E473A13720D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09330-4590-407C-B556-2E473A13720D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09330-4590-407C-B556-2E473A13720D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3305-4D6B-46B6-A9DA-DB0AA08B80AD}" type="datetimeFigureOut">
              <a:rPr lang="id-ID" smtClean="0"/>
              <a:pPr/>
              <a:t>29/02/2012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8686-D371-49D2-836A-9A800CD6B9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3305-4D6B-46B6-A9DA-DB0AA08B80AD}" type="datetimeFigureOut">
              <a:rPr lang="id-ID" smtClean="0"/>
              <a:pPr/>
              <a:t>29/02/2012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8686-D371-49D2-836A-9A800CD6B9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3305-4D6B-46B6-A9DA-DB0AA08B80AD}" type="datetimeFigureOut">
              <a:rPr lang="id-ID" smtClean="0"/>
              <a:pPr/>
              <a:t>29/02/2012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8686-D371-49D2-836A-9A800CD6B9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3305-4D6B-46B6-A9DA-DB0AA08B80AD}" type="datetimeFigureOut">
              <a:rPr lang="id-ID" smtClean="0"/>
              <a:pPr/>
              <a:t>29/02/2012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8686-D371-49D2-836A-9A800CD6B9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3305-4D6B-46B6-A9DA-DB0AA08B80AD}" type="datetimeFigureOut">
              <a:rPr lang="id-ID" smtClean="0"/>
              <a:pPr/>
              <a:t>29/02/2012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8686-D371-49D2-836A-9A800CD6B9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3305-4D6B-46B6-A9DA-DB0AA08B80AD}" type="datetimeFigureOut">
              <a:rPr lang="id-ID" smtClean="0"/>
              <a:pPr/>
              <a:t>29/02/2012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8686-D371-49D2-836A-9A800CD6B9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3305-4D6B-46B6-A9DA-DB0AA08B80AD}" type="datetimeFigureOut">
              <a:rPr lang="id-ID" smtClean="0"/>
              <a:pPr/>
              <a:t>29/02/2012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8686-D371-49D2-836A-9A800CD6B9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3305-4D6B-46B6-A9DA-DB0AA08B80AD}" type="datetimeFigureOut">
              <a:rPr lang="id-ID" smtClean="0"/>
              <a:pPr/>
              <a:t>29/02/2012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8686-D371-49D2-836A-9A800CD6B9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3305-4D6B-46B6-A9DA-DB0AA08B80AD}" type="datetimeFigureOut">
              <a:rPr lang="id-ID" smtClean="0"/>
              <a:pPr/>
              <a:t>29/02/2012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8686-D371-49D2-836A-9A800CD6B9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3305-4D6B-46B6-A9DA-DB0AA08B80AD}" type="datetimeFigureOut">
              <a:rPr lang="id-ID" smtClean="0"/>
              <a:pPr/>
              <a:t>29/02/2012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8686-D371-49D2-836A-9A800CD6B9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3305-4D6B-46B6-A9DA-DB0AA08B80AD}" type="datetimeFigureOut">
              <a:rPr lang="id-ID" smtClean="0"/>
              <a:pPr/>
              <a:t>29/02/2012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8686-D371-49D2-836A-9A800CD6B9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F3305-4D6B-46B6-A9DA-DB0AA08B80AD}" type="datetimeFigureOut">
              <a:rPr lang="id-ID" smtClean="0"/>
              <a:pPr/>
              <a:t>29/02/2012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D8686-D371-49D2-836A-9A800CD6B98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92087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Français du tourisme I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628800"/>
            <a:ext cx="7128792" cy="4608512"/>
          </a:xfrm>
        </p:spPr>
        <p:txBody>
          <a:bodyPr>
            <a:normAutofit fontScale="925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fr-FR" dirty="0" smtClean="0">
                <a:solidFill>
                  <a:srgbClr val="C00000"/>
                </a:solidFill>
              </a:rPr>
              <a:t>Maitrise de transferts (arrivée et départ)</a:t>
            </a:r>
          </a:p>
          <a:p>
            <a:pPr algn="l"/>
            <a:r>
              <a:rPr lang="fr-FR" dirty="0" smtClean="0">
                <a:solidFill>
                  <a:srgbClr val="C00000"/>
                </a:solidFill>
              </a:rPr>
              <a:t>    et tour de ville</a:t>
            </a:r>
          </a:p>
          <a:p>
            <a:pPr algn="l">
              <a:buFont typeface="Wingdings" pitchFamily="2" charset="2"/>
              <a:buChar char="Ø"/>
            </a:pPr>
            <a:r>
              <a:rPr lang="fr-FR" dirty="0" smtClean="0">
                <a:solidFill>
                  <a:srgbClr val="C00000"/>
                </a:solidFill>
              </a:rPr>
              <a:t>4 unités de valeur</a:t>
            </a:r>
          </a:p>
          <a:p>
            <a:pPr algn="l">
              <a:buFont typeface="Wingdings" pitchFamily="2" charset="2"/>
              <a:buChar char="Ø"/>
            </a:pPr>
            <a:r>
              <a:rPr lang="fr-FR" dirty="0" smtClean="0">
                <a:solidFill>
                  <a:srgbClr val="C00000"/>
                </a:solidFill>
              </a:rPr>
              <a:t>50 % connaissances théoriques</a:t>
            </a:r>
          </a:p>
          <a:p>
            <a:pPr algn="l">
              <a:buFont typeface="Wingdings" pitchFamily="2" charset="2"/>
              <a:buChar char="Ø"/>
            </a:pPr>
            <a:r>
              <a:rPr lang="fr-FR" dirty="0" smtClean="0">
                <a:solidFill>
                  <a:srgbClr val="C00000"/>
                </a:solidFill>
              </a:rPr>
              <a:t>50 % connaissances pratiques</a:t>
            </a:r>
          </a:p>
          <a:p>
            <a:pPr algn="l">
              <a:buFont typeface="Wingdings" pitchFamily="2" charset="2"/>
              <a:buChar char="Ø"/>
            </a:pPr>
            <a:r>
              <a:rPr lang="fr-FR" dirty="0" smtClean="0">
                <a:solidFill>
                  <a:srgbClr val="C00000"/>
                </a:solidFill>
              </a:rPr>
              <a:t>Evaluation basée sur </a:t>
            </a:r>
          </a:p>
          <a:p>
            <a:pPr algn="l"/>
            <a:r>
              <a:rPr lang="fr-FR" dirty="0" smtClean="0">
                <a:solidFill>
                  <a:srgbClr val="C00000"/>
                </a:solidFill>
              </a:rPr>
              <a:t>	devoirs individuels</a:t>
            </a:r>
          </a:p>
          <a:p>
            <a:pPr algn="l"/>
            <a:r>
              <a:rPr lang="fr-FR" dirty="0" smtClean="0">
                <a:solidFill>
                  <a:srgbClr val="C00000"/>
                </a:solidFill>
              </a:rPr>
              <a:t>	devoirs faits par des groupes</a:t>
            </a:r>
          </a:p>
          <a:p>
            <a:pPr algn="l"/>
            <a:r>
              <a:rPr lang="fr-FR" dirty="0" smtClean="0">
                <a:solidFill>
                  <a:srgbClr val="C00000"/>
                </a:solidFill>
              </a:rPr>
              <a:t>	examen de mi-semestre</a:t>
            </a:r>
          </a:p>
          <a:p>
            <a:pPr algn="l"/>
            <a:r>
              <a:rPr lang="fr-FR" dirty="0" smtClean="0">
                <a:solidFill>
                  <a:srgbClr val="C00000"/>
                </a:solidFill>
              </a:rPr>
              <a:t>	examen final</a:t>
            </a:r>
            <a:endParaRPr lang="fr-F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id-ID" dirty="0" smtClean="0">
                <a:solidFill>
                  <a:schemeClr val="accent6">
                    <a:lumMod val="75000"/>
                  </a:schemeClr>
                </a:solidFill>
              </a:rPr>
              <a:t>A vous</a:t>
            </a:r>
            <a:endParaRPr lang="id-ID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2520279"/>
          </a:xfrm>
        </p:spPr>
        <p:txBody>
          <a:bodyPr/>
          <a:lstStyle/>
          <a:p>
            <a:pPr algn="just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Faire un monologue durant 15 minutes afin de présenter votre ville natale.</a:t>
            </a:r>
          </a:p>
          <a:p>
            <a:pPr algn="just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Faire un monologue durant 15 minutes afin de présenter une ville selon votre choix. 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Informer le spectacle de la rue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1"/>
            <a:ext cx="8229600" cy="3744417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Appellation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Signification de l’appellation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Existence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Choses concernées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Autorisation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Frais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accent6">
                    <a:lumMod val="75000"/>
                  </a:schemeClr>
                </a:solidFill>
              </a:rPr>
              <a:t>A vous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3240361"/>
          </a:xfrm>
        </p:spPr>
        <p:txBody>
          <a:bodyPr/>
          <a:lstStyle/>
          <a:p>
            <a:pPr algn="just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Vous informer et discuter des exemples de spectacle de la rue existant de l’aéroport à l’hôtel UNY.</a:t>
            </a:r>
          </a:p>
          <a:p>
            <a:pPr algn="just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Faire un monologue durant 15 minutes afin de présenter l’un de ces exemples.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1256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chemeClr val="tx2"/>
                </a:solidFill>
              </a:rPr>
              <a:t>	</a:t>
            </a:r>
            <a:r>
              <a:rPr lang="fr-FR" sz="6500" dirty="0" smtClean="0">
                <a:solidFill>
                  <a:srgbClr val="FF0000"/>
                </a:solidFill>
              </a:rPr>
              <a:t>Actes </a:t>
            </a:r>
            <a:r>
              <a:rPr lang="fr-FR" sz="6500" dirty="0" smtClean="0">
                <a:solidFill>
                  <a:srgbClr val="FF0000"/>
                </a:solidFill>
              </a:rPr>
              <a:t>de parole de tour de ville :</a:t>
            </a:r>
          </a:p>
          <a:p>
            <a:pPr>
              <a:buNone/>
            </a:pPr>
            <a:r>
              <a:rPr lang="fr-FR" sz="6500" dirty="0" smtClean="0">
                <a:solidFill>
                  <a:schemeClr val="tx2"/>
                </a:solidFill>
              </a:rPr>
              <a:t>	saluer</a:t>
            </a:r>
          </a:p>
          <a:p>
            <a:pPr>
              <a:buNone/>
            </a:pPr>
            <a:r>
              <a:rPr lang="fr-FR" sz="6500" dirty="0" smtClean="0">
                <a:solidFill>
                  <a:schemeClr val="tx2"/>
                </a:solidFill>
              </a:rPr>
              <a:t>	souhaiter la bienvenue</a:t>
            </a:r>
          </a:p>
          <a:p>
            <a:pPr>
              <a:buNone/>
            </a:pPr>
            <a:r>
              <a:rPr lang="fr-FR" sz="6500" dirty="0" smtClean="0">
                <a:solidFill>
                  <a:schemeClr val="tx2"/>
                </a:solidFill>
              </a:rPr>
              <a:t>	présenter </a:t>
            </a:r>
            <a:r>
              <a:rPr lang="fr-FR" sz="6500" dirty="0" smtClean="0">
                <a:solidFill>
                  <a:schemeClr val="tx2"/>
                </a:solidFill>
              </a:rPr>
              <a:t> quelqu’un éventuellement</a:t>
            </a:r>
            <a:endParaRPr lang="fr-FR" sz="65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fr-FR" sz="6500" dirty="0" smtClean="0">
                <a:solidFill>
                  <a:schemeClr val="tx2"/>
                </a:solidFill>
              </a:rPr>
              <a:t>	informer (l’itinéraire, la ville, l’hôtel, spectacle de la rue, </a:t>
            </a:r>
            <a:r>
              <a:rPr lang="fr-FR" sz="6500" dirty="0" err="1" smtClean="0">
                <a:solidFill>
                  <a:schemeClr val="tx2"/>
                </a:solidFill>
              </a:rPr>
              <a:t>etc</a:t>
            </a:r>
            <a:r>
              <a:rPr lang="fr-FR" sz="6500" dirty="0" smtClean="0">
                <a:solidFill>
                  <a:schemeClr val="tx2"/>
                </a:solidFill>
              </a:rPr>
              <a:t>)</a:t>
            </a:r>
          </a:p>
          <a:p>
            <a:pPr>
              <a:buNone/>
            </a:pPr>
            <a:r>
              <a:rPr lang="fr-FR" sz="6500" dirty="0" smtClean="0">
                <a:solidFill>
                  <a:schemeClr val="tx2"/>
                </a:solidFill>
              </a:rPr>
              <a:t>	expliquer (les monuments, les personnages connus, culture, </a:t>
            </a:r>
            <a:r>
              <a:rPr lang="fr-FR" sz="6500" dirty="0" err="1" smtClean="0">
                <a:solidFill>
                  <a:schemeClr val="tx2"/>
                </a:solidFill>
              </a:rPr>
              <a:t>etc</a:t>
            </a:r>
            <a:r>
              <a:rPr lang="fr-FR" sz="6500" dirty="0" smtClean="0">
                <a:solidFill>
                  <a:schemeClr val="tx2"/>
                </a:solidFill>
              </a:rPr>
              <a:t>)</a:t>
            </a:r>
          </a:p>
          <a:p>
            <a:pPr>
              <a:buNone/>
            </a:pPr>
            <a:r>
              <a:rPr lang="fr-FR" sz="6500" dirty="0" smtClean="0">
                <a:solidFill>
                  <a:schemeClr val="tx2"/>
                </a:solidFill>
              </a:rPr>
              <a:t>	prendre congé</a:t>
            </a:r>
          </a:p>
          <a:p>
            <a:pPr>
              <a:buNone/>
            </a:pPr>
            <a:r>
              <a:rPr lang="fr-FR" sz="4400" dirty="0" smtClean="0"/>
              <a:t>	</a:t>
            </a:r>
            <a:endParaRPr lang="fr-FR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accent6">
                    <a:lumMod val="75000"/>
                  </a:schemeClr>
                </a:solidFill>
              </a:rPr>
              <a:t>A vous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Vous informer et discuter le système administratif, l’existence de monuments, des personnages connus, des exemples de spectacle des cultures. </a:t>
            </a:r>
          </a:p>
          <a:p>
            <a:pPr algn="just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Faire un monologue durant 15 minutes afin de présenter l’un de ces exemples indiqués au-dessus. </a:t>
            </a:r>
          </a:p>
          <a:p>
            <a:pPr algn="just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Jouer un rôle lors de guider le tour de ville durant 20 minutes.</a:t>
            </a:r>
          </a:p>
          <a:p>
            <a:pPr algn="just">
              <a:buNone/>
            </a:pPr>
            <a:endParaRPr lang="fr-FR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456384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Le tourisme : le fait de voyager sans arrière pensée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Il permet de contribuer des divises au pays où les touristes passent les vacances.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Afin de satisfaire les touristes, il faut </a:t>
            </a:r>
            <a:r>
              <a:rPr lang="fr-FR" dirty="0" err="1" smtClean="0">
                <a:solidFill>
                  <a:srgbClr val="FF0000"/>
                </a:solidFill>
              </a:rPr>
              <a:t>luer</a:t>
            </a:r>
            <a:r>
              <a:rPr lang="fr-FR" dirty="0" smtClean="0">
                <a:solidFill>
                  <a:srgbClr val="FF0000"/>
                </a:solidFill>
              </a:rPr>
              <a:t> fournir des amitiés variés.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>
                <a:solidFill>
                  <a:schemeClr val="tx2"/>
                </a:solidFill>
              </a:rPr>
              <a:t>Guide touristique : celui qui accompagne, informe et conseille les touristes au cours d’une excursion.</a:t>
            </a:r>
          </a:p>
          <a:p>
            <a:pPr algn="just"/>
            <a:r>
              <a:rPr lang="fr-FR" dirty="0" smtClean="0">
                <a:solidFill>
                  <a:schemeClr val="tx2"/>
                </a:solidFill>
              </a:rPr>
              <a:t>Un guide touristique doit savoir s’informer </a:t>
            </a:r>
          </a:p>
          <a:p>
            <a:pPr algn="just">
              <a:buNone/>
            </a:pPr>
            <a:r>
              <a:rPr lang="fr-FR" dirty="0" smtClean="0">
                <a:solidFill>
                  <a:schemeClr val="tx2"/>
                </a:solidFill>
              </a:rPr>
              <a:t>		le passé, les monuments, les personnages 	connus, les arts, les cultures, </a:t>
            </a:r>
            <a:r>
              <a:rPr lang="fr-FR" dirty="0" err="1" smtClean="0">
                <a:solidFill>
                  <a:schemeClr val="tx2"/>
                </a:solidFill>
              </a:rPr>
              <a:t>etc</a:t>
            </a:r>
            <a:r>
              <a:rPr lang="fr-FR" dirty="0" smtClean="0">
                <a:solidFill>
                  <a:schemeClr val="tx2"/>
                </a:solidFill>
              </a:rPr>
              <a:t>, et il doit 	savoir les informer aux touristes.  </a:t>
            </a:r>
          </a:p>
          <a:p>
            <a:pPr algn="just"/>
            <a:r>
              <a:rPr lang="fr-FR" dirty="0" smtClean="0">
                <a:solidFill>
                  <a:schemeClr val="tx2"/>
                </a:solidFill>
              </a:rPr>
              <a:t>Il exerce ses tâches, en tant qu’un personnel itinérant, comprenant les transferts et les excursions.  </a:t>
            </a:r>
            <a:endParaRPr lang="fr-F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5"/>
            <a:ext cx="8229600" cy="4248473"/>
          </a:xfrm>
        </p:spPr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Transferts :  </a:t>
            </a:r>
          </a:p>
          <a:p>
            <a:pPr>
              <a:buNone/>
            </a:pPr>
            <a:r>
              <a:rPr lang="fr-FR" dirty="0" smtClean="0">
                <a:solidFill>
                  <a:schemeClr val="tx2"/>
                </a:solidFill>
              </a:rPr>
              <a:t>	Arrivée et Départ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Excursions : </a:t>
            </a:r>
            <a:endParaRPr lang="id-ID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id-ID" dirty="0">
                <a:solidFill>
                  <a:schemeClr val="tx2"/>
                </a:solidFill>
              </a:rPr>
              <a:t>	</a:t>
            </a:r>
            <a:r>
              <a:rPr lang="fr-FR" dirty="0" smtClean="0">
                <a:solidFill>
                  <a:schemeClr val="tx2"/>
                </a:solidFill>
              </a:rPr>
              <a:t>En séjour et en circuit</a:t>
            </a:r>
            <a:endParaRPr lang="id-ID" dirty="0" smtClean="0">
              <a:solidFill>
                <a:schemeClr val="tx2"/>
              </a:solidFill>
            </a:endParaRPr>
          </a:p>
          <a:p>
            <a:r>
              <a:rPr lang="id-ID" dirty="0" smtClean="0">
                <a:solidFill>
                  <a:schemeClr val="tx2"/>
                </a:solidFill>
              </a:rPr>
              <a:t>En circuit : Cela dure moins de 24 heures</a:t>
            </a:r>
          </a:p>
          <a:p>
            <a:r>
              <a:rPr lang="id-ID" dirty="0" smtClean="0">
                <a:solidFill>
                  <a:schemeClr val="tx2"/>
                </a:solidFill>
              </a:rPr>
              <a:t>En séjour : Cela dure, très souvent, plus de 24 heures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Préparations de guide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3888432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Préparation de terme court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Papiers et information actuelle de lieux en question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Préparation de terme longue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Connaissance générale, notamment concernant de lieux touristiques et </a:t>
            </a:r>
            <a:r>
              <a:rPr lang="fr-FR" dirty="0" smtClean="0">
                <a:solidFill>
                  <a:srgbClr val="002060"/>
                </a:solidFill>
              </a:rPr>
              <a:t>c</a:t>
            </a:r>
            <a:r>
              <a:rPr lang="fr-FR" dirty="0" smtClean="0">
                <a:solidFill>
                  <a:srgbClr val="002060"/>
                </a:solidFill>
              </a:rPr>
              <a:t>onnaissance </a:t>
            </a:r>
            <a:r>
              <a:rPr lang="fr-FR" dirty="0" smtClean="0">
                <a:solidFill>
                  <a:srgbClr val="002060"/>
                </a:solidFill>
              </a:rPr>
              <a:t>langagière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5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Les papiers à préparer comprennent 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	un ordre de guide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	les billets d’entrée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	la liste de clients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	les documents de voyages (itinéraire, bon d’échange, </a:t>
            </a:r>
            <a:r>
              <a:rPr lang="fr-FR" dirty="0" err="1" smtClean="0">
                <a:solidFill>
                  <a:schemeClr val="tx2">
                    <a:lumMod val="75000"/>
                  </a:schemeClr>
                </a:solidFill>
              </a:rPr>
              <a:t>etc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fr-FR" dirty="0" smtClean="0"/>
              <a:t>	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Actes de parole de l’arrivée :</a:t>
            </a:r>
          </a:p>
          <a:p>
            <a:pPr>
              <a:buNone/>
            </a:pPr>
            <a:r>
              <a:rPr lang="fr-FR" dirty="0" smtClean="0">
                <a:solidFill>
                  <a:schemeClr val="tx2"/>
                </a:solidFill>
              </a:rPr>
              <a:t>	saluer</a:t>
            </a:r>
          </a:p>
          <a:p>
            <a:pPr>
              <a:buNone/>
            </a:pPr>
            <a:r>
              <a:rPr lang="fr-FR" dirty="0" smtClean="0">
                <a:solidFill>
                  <a:schemeClr val="tx2"/>
                </a:solidFill>
              </a:rPr>
              <a:t>	souhaiter la bienvenue</a:t>
            </a:r>
          </a:p>
          <a:p>
            <a:pPr>
              <a:buNone/>
            </a:pPr>
            <a:r>
              <a:rPr lang="fr-FR" dirty="0" smtClean="0">
                <a:solidFill>
                  <a:schemeClr val="tx2"/>
                </a:solidFill>
              </a:rPr>
              <a:t>	se présenter, présenter</a:t>
            </a:r>
          </a:p>
          <a:p>
            <a:pPr>
              <a:buNone/>
            </a:pPr>
            <a:r>
              <a:rPr lang="fr-FR" dirty="0" smtClean="0">
                <a:solidFill>
                  <a:schemeClr val="tx2"/>
                </a:solidFill>
              </a:rPr>
              <a:t>	informer (la ville, l’itinéraire, l’hôtel, spectacle de la rue, </a:t>
            </a:r>
            <a:r>
              <a:rPr lang="fr-FR" dirty="0" err="1" smtClean="0">
                <a:solidFill>
                  <a:schemeClr val="tx2"/>
                </a:solidFill>
              </a:rPr>
              <a:t>etc</a:t>
            </a:r>
            <a:r>
              <a:rPr lang="fr-FR" dirty="0" smtClean="0">
                <a:solidFill>
                  <a:schemeClr val="tx2"/>
                </a:solidFill>
              </a:rPr>
              <a:t>)</a:t>
            </a:r>
          </a:p>
          <a:p>
            <a:pPr>
              <a:buNone/>
            </a:pPr>
            <a:r>
              <a:rPr lang="fr-FR" dirty="0" smtClean="0">
                <a:solidFill>
                  <a:schemeClr val="tx2"/>
                </a:solidFill>
              </a:rPr>
              <a:t>	prendre congé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Actes de parole du départ :</a:t>
            </a:r>
          </a:p>
          <a:p>
            <a:pPr>
              <a:buNone/>
            </a:pPr>
            <a:r>
              <a:rPr lang="fr-FR" dirty="0" smtClean="0">
                <a:solidFill>
                  <a:schemeClr val="tx2"/>
                </a:solidFill>
              </a:rPr>
              <a:t>	saluer</a:t>
            </a:r>
          </a:p>
          <a:p>
            <a:pPr>
              <a:buNone/>
            </a:pPr>
            <a:r>
              <a:rPr lang="fr-FR" dirty="0" smtClean="0">
                <a:solidFill>
                  <a:schemeClr val="tx2"/>
                </a:solidFill>
              </a:rPr>
              <a:t>	informer (la destination suivante, formalité d’enregistrement, </a:t>
            </a:r>
            <a:r>
              <a:rPr lang="fr-FR" dirty="0" err="1" smtClean="0">
                <a:solidFill>
                  <a:schemeClr val="tx2"/>
                </a:solidFill>
              </a:rPr>
              <a:t>etc</a:t>
            </a:r>
            <a:r>
              <a:rPr lang="fr-FR" dirty="0" smtClean="0">
                <a:solidFill>
                  <a:schemeClr val="tx2"/>
                </a:solidFill>
              </a:rPr>
              <a:t>)</a:t>
            </a:r>
          </a:p>
          <a:p>
            <a:pPr>
              <a:buNone/>
            </a:pPr>
            <a:r>
              <a:rPr lang="fr-FR" dirty="0" smtClean="0">
                <a:solidFill>
                  <a:schemeClr val="tx2"/>
                </a:solidFill>
              </a:rPr>
              <a:t>	prendre congé</a:t>
            </a:r>
          </a:p>
          <a:p>
            <a:endParaRPr lang="fr-FR" dirty="0" smtClean="0"/>
          </a:p>
          <a:p>
            <a:pPr lv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A vous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3456384"/>
          </a:xfrm>
        </p:spPr>
        <p:txBody>
          <a:bodyPr>
            <a:noAutofit/>
          </a:bodyPr>
          <a:lstStyle/>
          <a:p>
            <a:pPr algn="just"/>
            <a:r>
              <a:rPr lang="fr-FR" sz="3600" dirty="0" smtClean="0">
                <a:solidFill>
                  <a:schemeClr val="accent6">
                    <a:lumMod val="50000"/>
                  </a:schemeClr>
                </a:solidFill>
              </a:rPr>
              <a:t>Jouer un rôle lors d’aller chercher des touristes (de la gare et/ou de l’aéroport à l’hôtel)</a:t>
            </a:r>
          </a:p>
          <a:p>
            <a:pPr algn="just"/>
            <a:r>
              <a:rPr lang="fr-FR" sz="3600" dirty="0" smtClean="0">
                <a:solidFill>
                  <a:schemeClr val="accent6">
                    <a:lumMod val="50000"/>
                  </a:schemeClr>
                </a:solidFill>
              </a:rPr>
              <a:t>Jouer un rôle lors d’accompagner les touristes au départ (de l’hôtel à l’aéroport et/ou à la gare)</a:t>
            </a:r>
          </a:p>
          <a:p>
            <a:endParaRPr lang="fr-FR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Informer la ville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4824536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Appellation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Signification de l’appellation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Lieu géographique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Administration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Relief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Population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Flore et faune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Culture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304</Words>
  <Application>Microsoft Office PowerPoint</Application>
  <PresentationFormat>On-screen Show (4:3)</PresentationFormat>
  <Paragraphs>88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Français du tourisme I</vt:lpstr>
      <vt:lpstr>Slide 2</vt:lpstr>
      <vt:lpstr>Slide 3</vt:lpstr>
      <vt:lpstr>Slide 4</vt:lpstr>
      <vt:lpstr>Préparations de guide</vt:lpstr>
      <vt:lpstr>Slide 6</vt:lpstr>
      <vt:lpstr>Slide 7</vt:lpstr>
      <vt:lpstr>A vous</vt:lpstr>
      <vt:lpstr>Informer la ville</vt:lpstr>
      <vt:lpstr>A vous</vt:lpstr>
      <vt:lpstr>Informer le spectacle de la rue </vt:lpstr>
      <vt:lpstr>A vous</vt:lpstr>
      <vt:lpstr>Slide 13</vt:lpstr>
      <vt:lpstr>A vous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Français du tourisme I</dc:title>
  <dc:creator>user</dc:creator>
  <cp:lastModifiedBy>user</cp:lastModifiedBy>
  <cp:revision>53</cp:revision>
  <dcterms:created xsi:type="dcterms:W3CDTF">2012-02-28T14:03:23Z</dcterms:created>
  <dcterms:modified xsi:type="dcterms:W3CDTF">2012-02-29T05:09:59Z</dcterms:modified>
</cp:coreProperties>
</file>