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79E7-4F46-4464-8B06-AD24DF34A187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2AEA-3821-48D5-910A-D09E867B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79E7-4F46-4464-8B06-AD24DF34A187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2AEA-3821-48D5-910A-D09E867B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79E7-4F46-4464-8B06-AD24DF34A187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2AEA-3821-48D5-910A-D09E867B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79E7-4F46-4464-8B06-AD24DF34A187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2AEA-3821-48D5-910A-D09E867B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79E7-4F46-4464-8B06-AD24DF34A187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2AEA-3821-48D5-910A-D09E867B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79E7-4F46-4464-8B06-AD24DF34A187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2AEA-3821-48D5-910A-D09E867B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79E7-4F46-4464-8B06-AD24DF34A187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2AEA-3821-48D5-910A-D09E867B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79E7-4F46-4464-8B06-AD24DF34A187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2AEA-3821-48D5-910A-D09E867B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79E7-4F46-4464-8B06-AD24DF34A187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2AEA-3821-48D5-910A-D09E867B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79E7-4F46-4464-8B06-AD24DF34A187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2AEA-3821-48D5-910A-D09E867B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79E7-4F46-4464-8B06-AD24DF34A187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2AEA-3821-48D5-910A-D09E867B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79E7-4F46-4464-8B06-AD24DF34A187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F2AEA-3821-48D5-910A-D09E867B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667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“International Class of Accounting Education”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ABDULLAH TAMAN, M.SI., </a:t>
            </a:r>
            <a:r>
              <a:rPr lang="en-US" sz="2400" dirty="0" err="1" smtClean="0">
                <a:solidFill>
                  <a:schemeClr val="tx1"/>
                </a:solidFill>
              </a:rPr>
              <a:t>Ak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Lecturer of Accounting Education Department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Faculty of Economics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YOGYAKARTA STATE UNIVERSITY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spAutoFit/>
          </a:bodyPr>
          <a:lstStyle/>
          <a:p>
            <a:r>
              <a:rPr lang="en-GB" dirty="0">
                <a:solidFill>
                  <a:srgbClr val="003366"/>
                </a:solidFill>
              </a:rPr>
              <a:t>Introduction </a:t>
            </a:r>
            <a:br>
              <a:rPr lang="en-GB" dirty="0">
                <a:solidFill>
                  <a:srgbClr val="003366"/>
                </a:solidFill>
              </a:rPr>
            </a:br>
            <a:r>
              <a:rPr lang="en-GB" dirty="0">
                <a:solidFill>
                  <a:srgbClr val="003366"/>
                </a:solidFill>
              </a:rPr>
              <a:t>to Business  Studies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Production/Operations  Management</a:t>
            </a:r>
          </a:p>
        </p:txBody>
      </p:sp>
      <p:pic>
        <p:nvPicPr>
          <p:cNvPr id="5" name="Picture 10" descr="bs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0587" y="2486819"/>
            <a:ext cx="7362825" cy="2752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Accounting and Finance</a:t>
            </a:r>
          </a:p>
        </p:txBody>
      </p:sp>
      <p:pic>
        <p:nvPicPr>
          <p:cNvPr id="5" name="Picture 8" descr="bs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5350" y="2524919"/>
            <a:ext cx="7353300" cy="267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Company Accounts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r>
              <a:rPr lang="en-GB" sz="2400"/>
              <a:t>Profit and Loss Account</a:t>
            </a:r>
          </a:p>
          <a:p>
            <a:r>
              <a:rPr lang="en-GB" sz="2400"/>
              <a:t>Balance Sheet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371600"/>
          </a:xfrm>
        </p:spPr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External Influences</a:t>
            </a:r>
          </a:p>
        </p:txBody>
      </p:sp>
      <p:pic>
        <p:nvPicPr>
          <p:cNvPr id="5" name="Picture 8" descr="bs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8836025" cy="329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Market Structures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r>
              <a:rPr lang="en-GB" sz="2400" dirty="0"/>
              <a:t>Oligopoly</a:t>
            </a:r>
          </a:p>
          <a:p>
            <a:r>
              <a:rPr lang="en-GB" sz="2400" dirty="0"/>
              <a:t>Monopoly</a:t>
            </a:r>
          </a:p>
          <a:p>
            <a:r>
              <a:rPr lang="en-GB" sz="2400" dirty="0"/>
              <a:t>Perfect Competition</a:t>
            </a:r>
          </a:p>
          <a:p>
            <a:r>
              <a:rPr lang="en-GB" sz="2400" dirty="0"/>
              <a:t>Imperfect Competition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</a:rPr>
              <a:t>The Macro-Economy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>
            <a:spAutoFit/>
          </a:bodyPr>
          <a:lstStyle/>
          <a:p>
            <a:r>
              <a:rPr lang="en-GB" sz="2400" dirty="0"/>
              <a:t>Business Cycles</a:t>
            </a:r>
          </a:p>
          <a:p>
            <a:r>
              <a:rPr lang="en-GB" sz="2400" dirty="0"/>
              <a:t>Government Objectives</a:t>
            </a:r>
          </a:p>
          <a:p>
            <a:r>
              <a:rPr lang="en-GB" sz="2400" dirty="0"/>
              <a:t>Government Policies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spAutoFit/>
          </a:bodyPr>
          <a:lstStyle/>
          <a:p>
            <a:r>
              <a:rPr lang="en-GB" dirty="0">
                <a:solidFill>
                  <a:srgbClr val="003366"/>
                </a:solidFill>
              </a:rPr>
              <a:t>Introduction </a:t>
            </a:r>
            <a:br>
              <a:rPr lang="en-GB" dirty="0">
                <a:solidFill>
                  <a:srgbClr val="003366"/>
                </a:solidFill>
              </a:rPr>
            </a:br>
            <a:r>
              <a:rPr lang="en-GB" dirty="0">
                <a:solidFill>
                  <a:srgbClr val="003366"/>
                </a:solidFill>
              </a:rPr>
              <a:t>to Business  Studies</a:t>
            </a:r>
          </a:p>
        </p:txBody>
      </p:sp>
      <p:pic>
        <p:nvPicPr>
          <p:cNvPr id="5" name="Picture 8" descr="b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988" y="2362200"/>
            <a:ext cx="8836025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Marketing</a:t>
            </a:r>
          </a:p>
        </p:txBody>
      </p:sp>
      <p:pic>
        <p:nvPicPr>
          <p:cNvPr id="5" name="Picture 8" descr="bs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0587" y="2057400"/>
            <a:ext cx="7362825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Market Analysis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1752600"/>
          </a:xfrm>
        </p:spPr>
        <p:txBody>
          <a:bodyPr>
            <a:spAutoFit/>
          </a:bodyPr>
          <a:lstStyle/>
          <a:p>
            <a:r>
              <a:rPr lang="en-GB" sz="2400" dirty="0"/>
              <a:t>Size</a:t>
            </a:r>
          </a:p>
          <a:p>
            <a:r>
              <a:rPr lang="en-GB" sz="2400" dirty="0"/>
              <a:t>Segments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Marketing Strategy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r>
              <a:rPr lang="en-GB" sz="2400" dirty="0"/>
              <a:t>Objectives </a:t>
            </a:r>
          </a:p>
          <a:p>
            <a:r>
              <a:rPr lang="en-GB" sz="2400" dirty="0"/>
              <a:t>Niche v Mass marketing</a:t>
            </a:r>
          </a:p>
          <a:p>
            <a:r>
              <a:rPr lang="en-GB" sz="2400" dirty="0"/>
              <a:t>Portfolio analysis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Market Research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1752600"/>
          </a:xfrm>
        </p:spPr>
        <p:txBody>
          <a:bodyPr>
            <a:spAutoFit/>
          </a:bodyPr>
          <a:lstStyle/>
          <a:p>
            <a:r>
              <a:rPr lang="en-GB" sz="2400"/>
              <a:t>Primary</a:t>
            </a:r>
          </a:p>
          <a:p>
            <a:r>
              <a:rPr lang="en-GB" sz="2400"/>
              <a:t>Secondary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Marketing Mix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spAutoFit/>
          </a:bodyPr>
          <a:lstStyle/>
          <a:p>
            <a:r>
              <a:rPr lang="en-GB" sz="2400"/>
              <a:t>The 7 Ps</a:t>
            </a:r>
          </a:p>
          <a:p>
            <a:r>
              <a:rPr lang="en-GB" sz="2400"/>
              <a:t>Elasticity of Demand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 charset="0"/>
              </a:rPr>
              <a:t>Objectives and Strategy</a:t>
            </a:r>
          </a:p>
        </p:txBody>
      </p:sp>
      <p:pic>
        <p:nvPicPr>
          <p:cNvPr id="5" name="Picture 8" descr="bs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0587" y="2667794"/>
            <a:ext cx="7362825" cy="239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Human Resources</a:t>
            </a:r>
          </a:p>
        </p:txBody>
      </p:sp>
      <p:pic>
        <p:nvPicPr>
          <p:cNvPr id="5" name="Picture 8" descr="bs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2487" y="1752601"/>
            <a:ext cx="7439025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89</Words>
  <Application>Microsoft Office PowerPoint</Application>
  <PresentationFormat>On-screen Show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Introduction  to Business  Studies</vt:lpstr>
      <vt:lpstr>Introduction  to Business  Studies</vt:lpstr>
      <vt:lpstr>Marketing</vt:lpstr>
      <vt:lpstr>Market Analysis</vt:lpstr>
      <vt:lpstr>Marketing Strategy</vt:lpstr>
      <vt:lpstr>Market Research</vt:lpstr>
      <vt:lpstr>Marketing Mix</vt:lpstr>
      <vt:lpstr>Objectives and Strategy</vt:lpstr>
      <vt:lpstr>Human Resources</vt:lpstr>
      <vt:lpstr>Production/Operations  Management</vt:lpstr>
      <vt:lpstr>Accounting and Finance</vt:lpstr>
      <vt:lpstr>Company Accounts</vt:lpstr>
      <vt:lpstr>External Influences</vt:lpstr>
      <vt:lpstr>Market Structures</vt:lpstr>
      <vt:lpstr>The Macro-Economy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Business  Studies</dc:title>
  <dc:creator>Keuangan 2</dc:creator>
  <cp:lastModifiedBy>UNY</cp:lastModifiedBy>
  <cp:revision>12</cp:revision>
  <dcterms:created xsi:type="dcterms:W3CDTF">2009-07-26T21:17:47Z</dcterms:created>
  <dcterms:modified xsi:type="dcterms:W3CDTF">2012-05-19T00:42:16Z</dcterms:modified>
</cp:coreProperties>
</file>