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8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365B3D-8C97-471E-85BB-B39E47281C56}" type="datetimeFigureOut">
              <a:rPr lang="id-ID" smtClean="0"/>
              <a:pPr/>
              <a:t>05/03/2012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A5257A-F0F7-46FD-9BF5-817D309BA2B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Pemrograman CNC Turning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B. Sentot Wijanarka</a:t>
            </a:r>
          </a:p>
          <a:p>
            <a:r>
              <a:rPr lang="id-ID" dirty="0" smtClean="0"/>
              <a:t>bsentot@gmail.com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Zero offset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" y="1928802"/>
            <a:ext cx="8376947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G0=  gerak cepat (Rapid)</a:t>
            </a:r>
            <a:endParaRPr lang="id-ID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6900882" cy="320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G1 atau G01</a:t>
            </a:r>
            <a:br>
              <a:rPr lang="id-ID" dirty="0" smtClean="0"/>
            </a:br>
            <a:r>
              <a:rPr lang="id-ID" dirty="0" smtClean="0"/>
              <a:t>G01 X... Z... 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7655386" cy="3403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2214578"/>
          </a:xfrm>
        </p:spPr>
        <p:txBody>
          <a:bodyPr>
            <a:noAutofit/>
          </a:bodyPr>
          <a:lstStyle/>
          <a:p>
            <a:r>
              <a:rPr lang="id-ID" sz="3200" dirty="0" smtClean="0"/>
              <a:t>G02/ </a:t>
            </a:r>
            <a:r>
              <a:rPr lang="id-ID" sz="3200" dirty="0" smtClean="0"/>
              <a:t>G03 : Interpolasi melingkar</a:t>
            </a:r>
            <a:br>
              <a:rPr lang="id-ID" sz="3200" dirty="0" smtClean="0"/>
            </a:br>
            <a:r>
              <a:rPr lang="id-ID" sz="3200" dirty="0" smtClean="0"/>
              <a:t>G2 X.... Z.... I..... K......</a:t>
            </a:r>
            <a:br>
              <a:rPr lang="id-ID" sz="3200" dirty="0" smtClean="0"/>
            </a:br>
            <a:r>
              <a:rPr lang="id-ID" sz="3200" dirty="0" smtClean="0"/>
              <a:t>Atau </a:t>
            </a:r>
            <a:br>
              <a:rPr lang="id-ID" sz="3200" dirty="0" smtClean="0"/>
            </a:br>
            <a:r>
              <a:rPr lang="id-ID" sz="3200" dirty="0" smtClean="0"/>
              <a:t>G2 X.... Z.... CR= .....</a:t>
            </a:r>
            <a:br>
              <a:rPr lang="id-ID" sz="3200" dirty="0" smtClean="0"/>
            </a:br>
            <a:r>
              <a:rPr lang="id-ID" sz="3200" dirty="0" smtClean="0"/>
              <a:t>G2 X.... Z.... R.....</a:t>
            </a:r>
            <a:endParaRPr lang="id-ID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43182"/>
            <a:ext cx="844026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71546"/>
            <a:ext cx="6804672" cy="407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8347971" cy="49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THREAD</a:t>
            </a:r>
            <a:endParaRPr lang="id-ID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3512" y="2172494"/>
            <a:ext cx="6940088" cy="432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TOOL</a:t>
            </a:r>
            <a:endParaRPr lang="id-ID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3126" y="1935163"/>
            <a:ext cx="707774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HARGA L  pada Tool Offset</a:t>
            </a:r>
            <a:endParaRPr lang="id-ID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1050" y="2448719"/>
            <a:ext cx="75819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id-ID" dirty="0" smtClean="0"/>
              <a:t>G41/ G42</a:t>
            </a:r>
            <a:endParaRPr lang="id-ID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7429736" cy="500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0638" y="0"/>
            <a:ext cx="4043362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Sistem Koordinat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71876"/>
            <a:ext cx="5357850" cy="271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214282" y="142852"/>
            <a:ext cx="4038600" cy="324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986824" cy="434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439150" cy="46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3777" y="1142984"/>
            <a:ext cx="8760223" cy="367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325492" cy="492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9001156" cy="2285992"/>
          </a:xfrm>
        </p:spPr>
        <p:txBody>
          <a:bodyPr>
            <a:normAutofit fontScale="90000"/>
          </a:bodyPr>
          <a:lstStyle/>
          <a:p>
            <a:r>
              <a:rPr lang="id-ID" sz="3100" b="1" dirty="0" smtClean="0"/>
              <a:t/>
            </a:r>
            <a:br>
              <a:rPr lang="id-ID" sz="3100" b="1" dirty="0" smtClean="0"/>
            </a:br>
            <a:r>
              <a:rPr lang="id-ID" sz="3100" b="1" dirty="0" smtClean="0"/>
              <a:t>Siklus pembubutan memanjang (Roughing)</a:t>
            </a:r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>G84 </a:t>
            </a:r>
            <a:r>
              <a:rPr lang="id-ID" sz="3100" dirty="0" smtClean="0"/>
              <a:t>X... Z... D3=...  P2=...  P0=...   F</a:t>
            </a:r>
            <a:r>
              <a:rPr lang="id-ID" sz="3100" dirty="0" smtClean="0"/>
              <a:t>... (Emco)</a:t>
            </a:r>
            <a:br>
              <a:rPr lang="id-ID" sz="3100" dirty="0" smtClean="0"/>
            </a:br>
            <a:r>
              <a:rPr lang="id-ID" sz="3100" dirty="0" smtClean="0"/>
              <a:t>LCYC95  (Sinumerik)</a:t>
            </a:r>
            <a:br>
              <a:rPr lang="id-ID" sz="3100" dirty="0" smtClean="0"/>
            </a:br>
            <a:r>
              <a:rPr lang="id-ID" sz="2700" dirty="0" smtClean="0"/>
              <a:t>G71 X (U) ... I ... K......L....</a:t>
            </a:r>
            <a:r>
              <a:rPr lang="id-ID" sz="2700" dirty="0" smtClean="0"/>
              <a:t>F (GSK 928 TE)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8366" t="30922" r="27713" b="20135"/>
          <a:stretch>
            <a:fillRect/>
          </a:stretch>
        </p:blipFill>
        <p:spPr bwMode="auto">
          <a:xfrm>
            <a:off x="1285852" y="2421098"/>
            <a:ext cx="7081979" cy="443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8903688" cy="296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Grooving, G86</a:t>
            </a:r>
            <a:endParaRPr lang="id-ID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8287" y="2291556"/>
            <a:ext cx="60674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5000628" y="2143116"/>
            <a:ext cx="42862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Titik nol benda kerja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6543692" cy="33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Pergeseran titik nol M ke W dengan G54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85786" y="2500306"/>
            <a:ext cx="7072362" cy="347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id-ID" dirty="0" smtClean="0"/>
              <a:t>KOMPENSASI PANJANG PAHAT</a:t>
            </a:r>
            <a:endParaRPr lang="id-ID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142976" y="1571612"/>
            <a:ext cx="6900882" cy="446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5" y="1285860"/>
            <a:ext cx="8259589" cy="449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r="5983"/>
          <a:stretch>
            <a:fillRect/>
          </a:stretch>
        </p:blipFill>
        <p:spPr bwMode="auto">
          <a:xfrm>
            <a:off x="357158" y="1000108"/>
            <a:ext cx="8501122" cy="479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Pembuatan Program CNC</a:t>
            </a:r>
            <a:endParaRPr lang="id-ID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8479319" cy="233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2910" y="2143116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Struktur Program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Absolut dan incremental</a:t>
            </a:r>
            <a:endParaRPr lang="id-ID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343813" cy="28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64</Words>
  <Application>Microsoft Office PowerPoint</Application>
  <PresentationFormat>On-screen Show (4:3)</PresentationFormat>
  <Paragraphs>20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Pemrograman CNC Turning</vt:lpstr>
      <vt:lpstr>Sistem Koordinat</vt:lpstr>
      <vt:lpstr>Titik nol benda kerja</vt:lpstr>
      <vt:lpstr>Pergeseran titik nol M ke W dengan G54</vt:lpstr>
      <vt:lpstr>KOMPENSASI PANJANG PAHAT</vt:lpstr>
      <vt:lpstr>Slide 6</vt:lpstr>
      <vt:lpstr>Slide 7</vt:lpstr>
      <vt:lpstr>Pembuatan Program CNC</vt:lpstr>
      <vt:lpstr>Absolut dan incremental</vt:lpstr>
      <vt:lpstr>Zero offset</vt:lpstr>
      <vt:lpstr>G0=  gerak cepat (Rapid)</vt:lpstr>
      <vt:lpstr>G1 atau G01 G01 X... Z... </vt:lpstr>
      <vt:lpstr>G02/ G03 : Interpolasi melingkar G2 X.... Z.... I..... K...... Atau  G2 X.... Z.... CR= ..... G2 X.... Z.... R.....</vt:lpstr>
      <vt:lpstr>Slide 14</vt:lpstr>
      <vt:lpstr>Slide 15</vt:lpstr>
      <vt:lpstr>THREAD</vt:lpstr>
      <vt:lpstr>TOOL</vt:lpstr>
      <vt:lpstr>HARGA L  pada Tool Offset</vt:lpstr>
      <vt:lpstr>G41/ G42</vt:lpstr>
      <vt:lpstr>Slide 20</vt:lpstr>
      <vt:lpstr>Slide 21</vt:lpstr>
      <vt:lpstr>Slide 22</vt:lpstr>
      <vt:lpstr>Slide 23</vt:lpstr>
      <vt:lpstr> Siklus pembubutan memanjang (Roughing) G84 X... Z... D3=...  P2=...  P0=...   F... (Emco) LCYC95  (Sinumerik) G71 X (U) ... I ... K......L....F (GSK 928 TE)  </vt:lpstr>
      <vt:lpstr>Slide 25</vt:lpstr>
      <vt:lpstr>Grooving, G86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CNC Turning</dc:title>
  <dc:creator>compaq</dc:creator>
  <cp:lastModifiedBy>compaq</cp:lastModifiedBy>
  <cp:revision>20</cp:revision>
  <dcterms:created xsi:type="dcterms:W3CDTF">2011-03-08T02:24:46Z</dcterms:created>
  <dcterms:modified xsi:type="dcterms:W3CDTF">2012-03-05T01:06:47Z</dcterms:modified>
</cp:coreProperties>
</file>