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88" r:id="rId5"/>
    <p:sldId id="259" r:id="rId6"/>
    <p:sldId id="260" r:id="rId7"/>
    <p:sldId id="263" r:id="rId8"/>
    <p:sldId id="261" r:id="rId9"/>
    <p:sldId id="262" r:id="rId10"/>
    <p:sldId id="280" r:id="rId11"/>
    <p:sldId id="264" r:id="rId12"/>
    <p:sldId id="265" r:id="rId13"/>
    <p:sldId id="266" r:id="rId14"/>
    <p:sldId id="267" r:id="rId15"/>
    <p:sldId id="282" r:id="rId16"/>
    <p:sldId id="270" r:id="rId17"/>
    <p:sldId id="283" r:id="rId18"/>
    <p:sldId id="284" r:id="rId19"/>
    <p:sldId id="285" r:id="rId20"/>
    <p:sldId id="286" r:id="rId21"/>
    <p:sldId id="287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49F7A-B627-45B7-B83D-C77DE71D8B22}" type="datetimeFigureOut">
              <a:rPr lang="id-ID" smtClean="0"/>
              <a:pPr/>
              <a:t>17/03/2012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7716-5718-4ECF-AB48-19D9229B088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673312-5475-455F-986C-ABBDD63CC36C}" type="datetime1">
              <a:rPr lang="id-ID" smtClean="0"/>
              <a:t>17/03/2012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59EE6-6992-4C6B-9CC2-CBD81786CA5F}" type="datetime1">
              <a:rPr lang="id-ID" smtClean="0"/>
              <a:t>17/03/2012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9DA70D-035C-406F-86E8-0A5276D37699}" type="datetime1">
              <a:rPr lang="id-ID" smtClean="0"/>
              <a:t>17/03/2012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12AEB-03B5-471D-A6AD-3A4C288C6B2C}" type="datetime1">
              <a:rPr lang="id-ID" smtClean="0"/>
              <a:t>17/03/2012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F17A1A-5856-42BD-B5C8-4D144169B923}" type="datetime1">
              <a:rPr lang="id-ID" smtClean="0"/>
              <a:t>17/03/2012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00037-1099-42D3-BFFE-BC740060FA51}" type="datetime1">
              <a:rPr lang="id-ID" smtClean="0"/>
              <a:t>17/03/2012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04B8D-5004-477A-A631-23427809134A}" type="datetime1">
              <a:rPr lang="id-ID" smtClean="0"/>
              <a:t>17/03/2012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5E25B-2D08-4329-BE3D-BCBBBE366759}" type="datetime1">
              <a:rPr lang="id-ID" smtClean="0"/>
              <a:t>17/03/2012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E688-F37E-4D40-A5D9-D38F74E2E979}" type="datetime1">
              <a:rPr lang="id-ID" smtClean="0"/>
              <a:t>17/03/2012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99238A-B6CE-4EBE-8DF2-E1E79C3A8C4F}" type="datetime1">
              <a:rPr lang="id-ID" smtClean="0"/>
              <a:t>17/03/2012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1E8747-A3F7-450A-946A-5CDE00258D47}" type="datetime1">
              <a:rPr lang="id-ID" smtClean="0"/>
              <a:t>17/03/2012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AFE466-6E05-4D9C-B3F0-D772DA598940}" type="datetime1">
              <a:rPr lang="id-ID" smtClean="0"/>
              <a:t>17/03/2012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F20BF9-3D22-4AA8-80C9-09BCCB32B5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ahanPelatihanGuruSMK2012\simulasi1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ITRAIN802C%20FIX%20VER\videos\vm_siemens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compaq\Desktop\CNC%20Simulator%20-%20Shortcut.l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CncSimulator\CncSimulator.ex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Teknik Pemesinan CNC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4643446"/>
            <a:ext cx="6560234" cy="175260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Oleh :</a:t>
            </a:r>
          </a:p>
          <a:p>
            <a:r>
              <a:rPr lang="id-ID" dirty="0" smtClean="0"/>
              <a:t>B.Sentot Wijanarka, MT</a:t>
            </a:r>
          </a:p>
          <a:p>
            <a:r>
              <a:rPr lang="id-ID" dirty="0" smtClean="0"/>
              <a:t>(bsentot@gmail.com)</a:t>
            </a:r>
          </a:p>
          <a:p>
            <a:r>
              <a:rPr lang="id-ID" dirty="0" smtClean="0"/>
              <a:t>FT UNY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d-ID" smtClean="0"/>
              <a:t>B.Sentot Wijanarka, CNC Lanjut, FT UNY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Zero Offset (pergeseran titik nol)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2" t="36233" r="29589" b="35356"/>
          <a:stretch>
            <a:fillRect/>
          </a:stretch>
        </p:blipFill>
        <p:spPr bwMode="auto">
          <a:xfrm>
            <a:off x="285719" y="1357298"/>
            <a:ext cx="39251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999" t="16921" r="11785" b="20010"/>
          <a:stretch>
            <a:fillRect/>
          </a:stretch>
        </p:blipFill>
        <p:spPr bwMode="auto">
          <a:xfrm>
            <a:off x="3505657" y="3000372"/>
            <a:ext cx="520974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G90/G91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31498" r="27815" b="19572"/>
          <a:stretch>
            <a:fillRect/>
          </a:stretch>
        </p:blipFill>
        <p:spPr bwMode="auto">
          <a:xfrm>
            <a:off x="642909" y="1500174"/>
            <a:ext cx="783974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T,S,M,F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 : pemanggilan alat potong</a:t>
            </a:r>
          </a:p>
          <a:p>
            <a:r>
              <a:rPr lang="id-ID" dirty="0" smtClean="0"/>
              <a:t>S : putaran spindel (G97: Frais)</a:t>
            </a:r>
          </a:p>
          <a:p>
            <a:r>
              <a:rPr lang="id-ID" dirty="0" smtClean="0"/>
              <a:t>S : kecepatan potong (G96 : bubut)</a:t>
            </a:r>
          </a:p>
          <a:p>
            <a:r>
              <a:rPr lang="id-ID" dirty="0" smtClean="0"/>
              <a:t>M03, M04, M05 : putaran spindel (On CW, On CCW, OFF)</a:t>
            </a:r>
          </a:p>
          <a:p>
            <a:r>
              <a:rPr lang="id-ID" dirty="0" smtClean="0"/>
              <a:t>M2 atau M30 : program berakhir</a:t>
            </a:r>
          </a:p>
          <a:p>
            <a:r>
              <a:rPr lang="id-ID" dirty="0" smtClean="0"/>
              <a:t>F : gerak makan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G0 dan G1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77" t="28341" r="22490" b="36934"/>
          <a:stretch>
            <a:fillRect/>
          </a:stretch>
        </p:blipFill>
        <p:spPr bwMode="auto">
          <a:xfrm>
            <a:off x="428596" y="1571612"/>
            <a:ext cx="79231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76" t="21845" r="24097" b="6553"/>
          <a:stretch>
            <a:fillRect/>
          </a:stretch>
        </p:blipFill>
        <p:spPr bwMode="auto">
          <a:xfrm>
            <a:off x="714348" y="302695"/>
            <a:ext cx="7429552" cy="6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Kompensasi panjang dan radius alat potong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G41 dan G42 (kompensasi radius kiri dan kanan)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Untuk gambar di atas G41 atau G42?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2"/>
          <a:srcRect l="33809" t="35563" r="21341" b="20353"/>
          <a:stretch>
            <a:fillRect/>
          </a:stretch>
        </p:blipFill>
        <p:spPr bwMode="auto">
          <a:xfrm>
            <a:off x="2285984" y="2285992"/>
            <a:ext cx="4886986" cy="287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3357554" y="264318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25184" r="25152" b="5366"/>
          <a:stretch>
            <a:fillRect/>
          </a:stretch>
        </p:blipFill>
        <p:spPr bwMode="auto">
          <a:xfrm>
            <a:off x="785786" y="1700200"/>
            <a:ext cx="571504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TextBox 4"/>
          <p:cNvSpPr txBox="1"/>
          <p:nvPr/>
        </p:nvSpPr>
        <p:spPr>
          <a:xfrm rot="16200000">
            <a:off x="4122973" y="-2277783"/>
            <a:ext cx="738664" cy="65557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id-ID" dirty="0" smtClean="0"/>
              <a:t>Program CNC, tanpa memasukkan kompensasi radius alat potong (G42 atau G41)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608137" y="2321713"/>
            <a:ext cx="3785652" cy="18573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id-ID" dirty="0" smtClean="0"/>
              <a:t>Koordinat  X,Y adalah  jalur alat potong (misal alat potong diameter 12 mm).</a:t>
            </a:r>
          </a:p>
          <a:p>
            <a:endParaRPr lang="id-ID" dirty="0" smtClean="0"/>
          </a:p>
          <a:p>
            <a:r>
              <a:rPr lang="id-ID" dirty="0" smtClean="0"/>
              <a:t>Bagaimana jika alat potong berbeda radiusnya?</a:t>
            </a:r>
          </a:p>
          <a:p>
            <a:r>
              <a:rPr lang="id-ID" dirty="0" smtClean="0"/>
              <a:t>Program diubah?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4348" y="2928934"/>
            <a:ext cx="128588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Program menggunakan kompensasi radius alat potong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1200" b="1" dirty="0" smtClean="0"/>
              <a:t>N0 G54</a:t>
            </a:r>
          </a:p>
          <a:p>
            <a:r>
              <a:rPr lang="pt-BR" sz="1200" b="1" dirty="0" smtClean="0"/>
              <a:t>N10 G90 T1 M3 F125 M8 S1500</a:t>
            </a:r>
          </a:p>
          <a:p>
            <a:r>
              <a:rPr lang="id-ID" sz="1200" b="1" dirty="0" smtClean="0"/>
              <a:t>N20 G92 X0 Y0 Z0</a:t>
            </a:r>
          </a:p>
          <a:p>
            <a:r>
              <a:rPr lang="id-ID" sz="1200" b="1" dirty="0" smtClean="0"/>
              <a:t>N30 G59</a:t>
            </a:r>
          </a:p>
          <a:p>
            <a:r>
              <a:rPr lang="id-ID" sz="1200" b="1" dirty="0" smtClean="0"/>
              <a:t>N40 G00 X-20 Y-20</a:t>
            </a:r>
          </a:p>
          <a:p>
            <a:r>
              <a:rPr lang="id-ID" sz="1200" b="1" dirty="0" smtClean="0"/>
              <a:t>N50 Z3</a:t>
            </a:r>
          </a:p>
          <a:p>
            <a:r>
              <a:rPr lang="id-ID" sz="1200" b="1" dirty="0" smtClean="0"/>
              <a:t>N60 Z-2</a:t>
            </a:r>
          </a:p>
          <a:p>
            <a:r>
              <a:rPr lang="id-ID" sz="1200" b="1" dirty="0" smtClean="0"/>
              <a:t>N70 G42</a:t>
            </a:r>
          </a:p>
          <a:p>
            <a:r>
              <a:rPr lang="id-ID" sz="1200" b="1" dirty="0" smtClean="0"/>
              <a:t>N80 G1 X5 Y5</a:t>
            </a:r>
          </a:p>
          <a:p>
            <a:r>
              <a:rPr lang="id-ID" sz="1200" b="1" dirty="0" smtClean="0"/>
              <a:t>N90 X45</a:t>
            </a:r>
          </a:p>
          <a:p>
            <a:r>
              <a:rPr lang="id-ID" sz="1200" b="1" dirty="0" smtClean="0"/>
              <a:t>N100 Y45</a:t>
            </a:r>
          </a:p>
          <a:p>
            <a:r>
              <a:rPr lang="id-ID" sz="1200" b="1" dirty="0" smtClean="0"/>
              <a:t>N110 X5</a:t>
            </a:r>
          </a:p>
          <a:p>
            <a:r>
              <a:rPr lang="id-ID" sz="1200" b="1" dirty="0" smtClean="0"/>
              <a:t>N120 Y-20</a:t>
            </a:r>
          </a:p>
          <a:p>
            <a:r>
              <a:rPr lang="id-ID" sz="1200" b="1" dirty="0" smtClean="0"/>
              <a:t>N130 G40</a:t>
            </a:r>
          </a:p>
          <a:p>
            <a:r>
              <a:rPr lang="id-ID" sz="1200" b="1" dirty="0" smtClean="0"/>
              <a:t>N140 G0 X-20 Y-20 Z5</a:t>
            </a:r>
          </a:p>
          <a:p>
            <a:r>
              <a:rPr lang="id-ID" sz="1200" b="1" dirty="0" smtClean="0"/>
              <a:t>N150 M5 M8 M30</a:t>
            </a:r>
          </a:p>
          <a:p>
            <a:endParaRPr lang="id-ID" sz="1200" b="1" dirty="0" smtClean="0"/>
          </a:p>
          <a:p>
            <a:endParaRPr lang="id-ID" sz="1200" b="1" dirty="0" smtClean="0"/>
          </a:p>
          <a:p>
            <a:endParaRPr lang="id-ID" sz="1200" b="1" dirty="0" smtClean="0"/>
          </a:p>
          <a:p>
            <a:endParaRPr lang="id-ID" sz="1200" b="1" dirty="0" smtClean="0"/>
          </a:p>
          <a:p>
            <a:endParaRPr lang="id-ID" sz="1200" b="1" dirty="0" smtClean="0"/>
          </a:p>
          <a:p>
            <a:endParaRPr lang="id-ID" sz="1200" b="1" dirty="0" smtClean="0"/>
          </a:p>
          <a:p>
            <a:r>
              <a:rPr lang="id-ID" sz="1600" b="1" dirty="0" smtClean="0"/>
              <a:t>Lihat simulasi berikut!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17</a:t>
            </a:fld>
            <a:endParaRPr lang="id-ID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071670" y="2285992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1643050"/>
            <a:ext cx="192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Titik koordinat adalah titik koordinat gambar kerja</a:t>
            </a:r>
          </a:p>
          <a:p>
            <a:endParaRPr lang="id-ID" dirty="0" smtClean="0"/>
          </a:p>
          <a:p>
            <a:r>
              <a:rPr lang="id-ID" dirty="0" smtClean="0"/>
              <a:t>Bagaimana jika alat potong berbeda radiusnya?</a:t>
            </a:r>
          </a:p>
          <a:p>
            <a:endParaRPr lang="id-ID" dirty="0" smtClean="0"/>
          </a:p>
          <a:p>
            <a:r>
              <a:rPr lang="id-ID" dirty="0" smtClean="0"/>
              <a:t>Program diubah?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6" name="simulasi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714356"/>
            <a:ext cx="8444865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G2 dan G3 : interpolasi melingkar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31498" r="21603" b="14837"/>
          <a:stretch>
            <a:fillRect/>
          </a:stretch>
        </p:blipFill>
        <p:spPr bwMode="auto">
          <a:xfrm>
            <a:off x="1071538" y="1714488"/>
            <a:ext cx="666474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550070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Atau G2 X... Y.... R... (untuk mesin Fanuc) 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vm_siemen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075" y="1646238"/>
            <a:ext cx="5657850" cy="45259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program 2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25184" r="26927" b="5366"/>
          <a:stretch>
            <a:fillRect/>
          </a:stretch>
        </p:blipFill>
        <p:spPr bwMode="auto">
          <a:xfrm>
            <a:off x="571472" y="1357298"/>
            <a:ext cx="6072230" cy="51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29454" y="3143248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Program tanpa  menggunakan G41 atau G41.</a:t>
            </a:r>
          </a:p>
          <a:p>
            <a:endParaRPr lang="id-ID" dirty="0" smtClean="0"/>
          </a:p>
          <a:p>
            <a:r>
              <a:rPr lang="id-ID" dirty="0" smtClean="0"/>
              <a:t>Bagaimana kalau G42 atau G41 digunakan ?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Program 2 dengan G41 atau G42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1400" dirty="0" smtClean="0"/>
              <a:t>N0 .....</a:t>
            </a:r>
          </a:p>
          <a:p>
            <a:r>
              <a:rPr lang="id-ID" sz="1400" dirty="0" smtClean="0"/>
              <a:t>N10 ....</a:t>
            </a:r>
          </a:p>
          <a:p>
            <a:r>
              <a:rPr lang="id-ID" sz="1400" dirty="0" smtClean="0"/>
              <a:t>dsb</a:t>
            </a:r>
            <a:endParaRPr lang="id-ID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836" r="39295"/>
          <a:stretch>
            <a:fillRect/>
          </a:stretch>
        </p:blipFill>
        <p:spPr bwMode="auto">
          <a:xfrm>
            <a:off x="642910" y="1500174"/>
            <a:ext cx="4286280" cy="373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1714488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N0 G54</a:t>
            </a:r>
          </a:p>
          <a:p>
            <a:r>
              <a:rPr lang="id-ID" dirty="0" smtClean="0"/>
              <a:t>N10 ....</a:t>
            </a:r>
          </a:p>
          <a:p>
            <a:r>
              <a:rPr lang="id-ID" dirty="0" smtClean="0"/>
              <a:t>N20 G0 X... Y..... Z.....</a:t>
            </a:r>
          </a:p>
          <a:p>
            <a:r>
              <a:rPr lang="id-ID" dirty="0" smtClean="0"/>
              <a:t>N30 Z-.....</a:t>
            </a:r>
          </a:p>
          <a:p>
            <a:r>
              <a:rPr lang="id-ID" dirty="0" smtClean="0"/>
              <a:t>N40 G41</a:t>
            </a:r>
          </a:p>
          <a:p>
            <a:r>
              <a:rPr lang="id-ID" dirty="0" smtClean="0"/>
              <a:t>dst</a:t>
            </a:r>
            <a:endParaRPr lang="id-ID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29390" y="2428074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20" y="300037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G41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642910" y="257174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Contoh program CNC mesin bubut: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 simulator CNC, untuk mesin bubut</a:t>
            </a:r>
          </a:p>
          <a:p>
            <a:r>
              <a:rPr lang="id-ID" dirty="0" smtClean="0">
                <a:hlinkClick r:id="rId2" action="ppaction://hlinkfile"/>
              </a:rPr>
              <a:t>C:\Users\compaq\Desktop\CNC Simulator - Shortcut.lnk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500166" y="3643314"/>
            <a:ext cx="1785950" cy="1928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273053" y="3857628"/>
            <a:ext cx="2357454" cy="15001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Arrow Connector 8"/>
          <p:cNvCxnSpPr>
            <a:stCxn id="5" idx="0"/>
            <a:endCxn id="5" idx="2"/>
          </p:cNvCxnSpPr>
          <p:nvPr/>
        </p:nvCxnSpPr>
        <p:spPr>
          <a:xfrm rot="16200000" flipH="1">
            <a:off x="3701681" y="4607727"/>
            <a:ext cx="150019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  <a:endCxn id="4" idx="2"/>
          </p:cNvCxnSpPr>
          <p:nvPr/>
        </p:nvCxnSpPr>
        <p:spPr>
          <a:xfrm rot="16200000" flipH="1">
            <a:off x="1428728" y="4607727"/>
            <a:ext cx="192882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00496" y="43576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Dia 46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Dia 50</a:t>
            </a:r>
            <a:endParaRPr lang="id-ID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86116" y="5857892"/>
            <a:ext cx="2357454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322099" y="5750735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965439" y="5821379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43372" y="55007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50" y="3429000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...............</a:t>
            </a:r>
          </a:p>
          <a:p>
            <a:r>
              <a:rPr lang="id-ID" dirty="0" smtClean="0"/>
              <a:t>G0 X52 Z2</a:t>
            </a:r>
          </a:p>
          <a:p>
            <a:r>
              <a:rPr lang="id-ID" dirty="0" smtClean="0"/>
              <a:t>X46</a:t>
            </a:r>
          </a:p>
          <a:p>
            <a:r>
              <a:rPr lang="id-ID" dirty="0" smtClean="0"/>
              <a:t>G1 Z-50</a:t>
            </a:r>
          </a:p>
          <a:p>
            <a:r>
              <a:rPr lang="id-ID" dirty="0" smtClean="0"/>
              <a:t>X52</a:t>
            </a:r>
          </a:p>
          <a:p>
            <a:r>
              <a:rPr lang="id-ID" dirty="0" smtClean="0"/>
              <a:t>G0 Z5</a:t>
            </a:r>
          </a:p>
          <a:p>
            <a:r>
              <a:rPr lang="id-ID" dirty="0" smtClean="0"/>
              <a:t>.....................</a:t>
            </a:r>
          </a:p>
          <a:p>
            <a:endParaRPr lang="id-ID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untuk mesin Frais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>
              <a:hlinkClick r:id="rId2" action="ppaction://hlinkfile"/>
            </a:endParaRPr>
          </a:p>
          <a:p>
            <a:r>
              <a:rPr lang="id-ID" dirty="0" smtClean="0">
                <a:hlinkClick r:id="rId2" action="ppaction://hlinkfile"/>
              </a:rPr>
              <a:t>C:\Program Files\CncSimulator\CncSimulator.exe</a:t>
            </a:r>
            <a:endParaRPr lang="id-ID" dirty="0" smtClean="0"/>
          </a:p>
          <a:p>
            <a:r>
              <a:rPr lang="id-ID" smtClean="0"/>
              <a:t>Lihat gambar contoh di modul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SKKD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02" t="22027" r="27815" b="3788"/>
          <a:stretch>
            <a:fillRect/>
          </a:stretch>
        </p:blipFill>
        <p:spPr bwMode="auto">
          <a:xfrm>
            <a:off x="357158" y="857232"/>
            <a:ext cx="5484007" cy="52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Kisi-kisi soal Teori Kejuruan UN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64" t="33076" r="28702" b="33777"/>
          <a:stretch>
            <a:fillRect/>
          </a:stretch>
        </p:blipFill>
        <p:spPr bwMode="auto">
          <a:xfrm>
            <a:off x="1142976" y="2143116"/>
            <a:ext cx="76540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2700" b="1" dirty="0" err="1" smtClean="0"/>
              <a:t>Indikator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Unjuk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Kerja</a:t>
            </a:r>
            <a:r>
              <a:rPr lang="en-US" sz="2700" b="1" dirty="0" smtClean="0"/>
              <a:t> (IUK) </a:t>
            </a:r>
            <a:r>
              <a:rPr lang="en-US" sz="2700" b="1" dirty="0" err="1" smtClean="0"/>
              <a:t>untuk</a:t>
            </a:r>
            <a:r>
              <a:rPr lang="en-US" sz="2700" b="1" dirty="0" smtClean="0"/>
              <a:t>  </a:t>
            </a:r>
            <a:r>
              <a:rPr lang="en-US" sz="2700" b="1" dirty="0" err="1" smtClean="0"/>
              <a:t>Standar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Kompetensi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Pemesinan</a:t>
            </a:r>
            <a:r>
              <a:rPr lang="en-US" sz="2700" b="1" dirty="0" smtClean="0"/>
              <a:t> </a:t>
            </a:r>
            <a:r>
              <a:rPr lang="id-ID" sz="2700" b="1" dirty="0" smtClean="0"/>
              <a:t>Frais</a:t>
            </a:r>
            <a:r>
              <a:rPr lang="en-US" sz="2700" b="1" dirty="0" smtClean="0"/>
              <a:t> CNC </a:t>
            </a:r>
            <a:r>
              <a:rPr lang="en-US" sz="2700" b="1" dirty="0" err="1" smtClean="0"/>
              <a:t>untuk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siswa</a:t>
            </a:r>
            <a:r>
              <a:rPr lang="en-US" sz="2700" b="1" dirty="0" smtClean="0"/>
              <a:t> SMK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CNC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CNC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panel </a:t>
            </a:r>
            <a:r>
              <a:rPr lang="en-US" dirty="0" err="1" smtClean="0"/>
              <a:t>kontrol</a:t>
            </a:r>
            <a:r>
              <a:rPr lang="en-US" dirty="0" smtClean="0"/>
              <a:t> CNC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tombol-tombol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panel </a:t>
            </a:r>
            <a:r>
              <a:rPr lang="en-US" dirty="0" err="1" smtClean="0"/>
              <a:t>kontrol</a:t>
            </a:r>
            <a:r>
              <a:rPr lang="en-US" dirty="0" smtClean="0"/>
              <a:t> CNC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panel </a:t>
            </a:r>
            <a:r>
              <a:rPr lang="en-US" dirty="0" err="1" smtClean="0"/>
              <a:t>kontrol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CNC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M</a:t>
            </a:r>
            <a:endParaRPr lang="id-ID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W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Dll (lihat pada Modul)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Bagian-bagian utama mesin CNC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4" t="28341" r="26040" b="5366"/>
          <a:stretch>
            <a:fillRect/>
          </a:stretch>
        </p:blipFill>
        <p:spPr bwMode="auto">
          <a:xfrm>
            <a:off x="1000100" y="1486435"/>
            <a:ext cx="6286544" cy="50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koordinat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25184" r="24265" b="14837"/>
          <a:stretch>
            <a:fillRect/>
          </a:stretch>
        </p:blipFill>
        <p:spPr bwMode="auto">
          <a:xfrm>
            <a:off x="319559" y="1357297"/>
            <a:ext cx="8038655" cy="526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Dasar-dasar </a:t>
            </a:r>
            <a:r>
              <a:rPr lang="en-US" b="1" dirty="0" smtClean="0"/>
              <a:t>P</a:t>
            </a:r>
            <a:r>
              <a:rPr lang="id-ID" b="1" dirty="0" smtClean="0"/>
              <a:t>emrograman CNC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Mesin</a:t>
            </a:r>
            <a:r>
              <a:rPr lang="en-US" b="1" dirty="0" smtClean="0"/>
              <a:t> </a:t>
            </a:r>
            <a:r>
              <a:rPr lang="en-US" b="1" dirty="0" err="1" smtClean="0"/>
              <a:t>Frais</a:t>
            </a:r>
            <a:r>
              <a:rPr lang="en-US" b="1" dirty="0" smtClean="0"/>
              <a:t> CNC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78" t="33076" r="23377" b="21150"/>
          <a:stretch>
            <a:fillRect/>
          </a:stretch>
        </p:blipFill>
        <p:spPr bwMode="auto">
          <a:xfrm>
            <a:off x="357158" y="1785926"/>
            <a:ext cx="857256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Ringkasan Kode pemrograman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28341" r="22490" b="3788"/>
          <a:stretch>
            <a:fillRect/>
          </a:stretch>
        </p:blipFill>
        <p:spPr bwMode="auto">
          <a:xfrm>
            <a:off x="500034" y="1495411"/>
            <a:ext cx="7215238" cy="51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BF9-3D22-4AA8-80C9-09BCCB32B55E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B.Sentot Wijanarka, CNC Lanjut, FT UNY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114</TotalTime>
  <Words>718</Words>
  <Application>Microsoft Office PowerPoint</Application>
  <PresentationFormat>On-screen Show (4:3)</PresentationFormat>
  <Paragraphs>171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Teknik Pemesinan CNC</vt:lpstr>
      <vt:lpstr>Slide 2</vt:lpstr>
      <vt:lpstr>SKKD</vt:lpstr>
      <vt:lpstr>Kisi-kisi soal Teori Kejuruan UN</vt:lpstr>
      <vt:lpstr> Indikator Unjuk Kerja (IUK) untuk  Standar Kompetensi Pemesinan Frais CNC untuk siswa SMK </vt:lpstr>
      <vt:lpstr>Bagian-bagian utama mesin CNC</vt:lpstr>
      <vt:lpstr>Sistem koordinat</vt:lpstr>
      <vt:lpstr>Dasar-dasar Pemrograman CNC di Mesin Frais CNC</vt:lpstr>
      <vt:lpstr>Ringkasan Kode pemrograman</vt:lpstr>
      <vt:lpstr>Zero Offset (pergeseran titik nol)</vt:lpstr>
      <vt:lpstr>G90/G91</vt:lpstr>
      <vt:lpstr>T,S,M,F</vt:lpstr>
      <vt:lpstr>G0 dan G1</vt:lpstr>
      <vt:lpstr>Slide 14</vt:lpstr>
      <vt:lpstr>Kompensasi panjang dan radius alat potong</vt:lpstr>
      <vt:lpstr>Slide 16</vt:lpstr>
      <vt:lpstr>Program menggunakan kompensasi radius alat potong</vt:lpstr>
      <vt:lpstr>Slide 18</vt:lpstr>
      <vt:lpstr>G2 dan G3 : interpolasi melingkar</vt:lpstr>
      <vt:lpstr>Contoh program 2</vt:lpstr>
      <vt:lpstr>Program 2 dengan G41 atau G42</vt:lpstr>
      <vt:lpstr>Contoh program CNC mesin bubut:</vt:lpstr>
      <vt:lpstr>Contoh untuk mesin Frais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Pemesinan CNC</dc:title>
  <dc:creator>compaq</dc:creator>
  <cp:lastModifiedBy>compaq</cp:lastModifiedBy>
  <cp:revision>25</cp:revision>
  <dcterms:created xsi:type="dcterms:W3CDTF">2012-02-29T02:05:37Z</dcterms:created>
  <dcterms:modified xsi:type="dcterms:W3CDTF">2012-03-17T02:19:52Z</dcterms:modified>
</cp:coreProperties>
</file>