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D0B10D6-BD50-4AB5-BE06-E43803553582}" type="datetimeFigureOut">
              <a:rPr lang="en-US" smtClean="0"/>
              <a:t>5/14/2014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2E44BAE-D749-445C-BBFD-BB97FCD31DC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E44BAE-D749-445C-BBFD-BB97FCD31D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E44BAE-D749-445C-BBFD-BB97FCD31D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E44BAE-D749-445C-BBFD-BB97FCD31DC3}"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E44BAE-D749-445C-BBFD-BB97FCD31DC3}"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E44BAE-D749-445C-BBFD-BB97FCD31DC3}"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E44BAE-D749-445C-BBFD-BB97FCD31D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E44BAE-D749-445C-BBFD-BB97FCD31DC3}"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D0B10D6-BD50-4AB5-BE06-E43803553582}" type="datetimeFigureOut">
              <a:rPr lang="en-US" smtClean="0"/>
              <a:t>5/14/2014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E44BAE-D749-445C-BBFD-BB97FCD31D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D0B10D6-BD50-4AB5-BE06-E43803553582}" type="datetimeFigureOut">
              <a:rPr lang="en-US" smtClean="0"/>
              <a:t>5/14/2014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E44BAE-D749-445C-BBFD-BB97FCD31D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D0B10D6-BD50-4AB5-BE06-E43803553582}" type="datetimeFigureOut">
              <a:rPr lang="en-US" smtClean="0"/>
              <a:t>5/14/2014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2E44BAE-D749-445C-BBFD-BB97FCD31DC3}"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D0B10D6-BD50-4AB5-BE06-E43803553582}" type="datetimeFigureOut">
              <a:rPr lang="en-US" smtClean="0"/>
              <a:t>5/14/2014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2E44BAE-D749-445C-BBFD-BB97FCD31DC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81200"/>
            <a:ext cx="7772400" cy="1829761"/>
          </a:xfrm>
        </p:spPr>
        <p:txBody>
          <a:bodyPr>
            <a:normAutofit fontScale="90000"/>
          </a:bodyPr>
          <a:lstStyle/>
          <a:p>
            <a:r>
              <a:rPr lang="en-US" sz="2700" b="1" dirty="0" smtClean="0"/>
              <a:t/>
            </a:r>
            <a:br>
              <a:rPr lang="en-US" sz="2700" b="1" dirty="0" smtClean="0"/>
            </a:br>
            <a:r>
              <a:rPr lang="en-US" sz="2700" dirty="0"/>
              <a:t/>
            </a:r>
            <a:br>
              <a:rPr lang="en-US" sz="2700" dirty="0"/>
            </a:br>
            <a:r>
              <a:rPr lang="en-US" sz="2700" b="1" dirty="0" smtClean="0"/>
              <a:t>COMPARISON </a:t>
            </a:r>
            <a:r>
              <a:rPr lang="en-US" sz="2700" b="1" dirty="0"/>
              <a:t>BETWEEN THE DACUM AND WORK PROCESS ANALYSIS FOR VOCATIONAL SCHOOL CURRICULUM DEVELOPMENT TO MEET WORKPLACE NEED </a:t>
            </a:r>
            <a:r>
              <a:rPr lang="en-US" i="1" dirty="0"/>
              <a:t/>
            </a:r>
            <a:br>
              <a:rPr lang="en-US" i="1" dirty="0"/>
            </a:br>
            <a:r>
              <a:rPr lang="en-US" i="1" dirty="0"/>
              <a:t/>
            </a:r>
            <a:br>
              <a:rPr lang="en-US" i="1" dirty="0"/>
            </a:br>
            <a:endParaRPr lang="en-US" dirty="0"/>
          </a:p>
        </p:txBody>
      </p:sp>
      <p:sp>
        <p:nvSpPr>
          <p:cNvPr id="3" name="Subtitle 2"/>
          <p:cNvSpPr>
            <a:spLocks noGrp="1"/>
          </p:cNvSpPr>
          <p:nvPr>
            <p:ph type="subTitle" idx="1"/>
          </p:nvPr>
        </p:nvSpPr>
        <p:spPr>
          <a:xfrm>
            <a:off x="228600" y="3886200"/>
            <a:ext cx="8686800" cy="2514600"/>
          </a:xfrm>
        </p:spPr>
        <p:txBody>
          <a:bodyPr>
            <a:normAutofit/>
          </a:bodyPr>
          <a:lstStyle/>
          <a:p>
            <a:endParaRPr lang="en-US" dirty="0" smtClean="0"/>
          </a:p>
          <a:p>
            <a:r>
              <a:rPr lang="en-US" dirty="0" err="1" smtClean="0"/>
              <a:t>Bernardus</a:t>
            </a:r>
            <a:r>
              <a:rPr lang="en-US" dirty="0" smtClean="0"/>
              <a:t> </a:t>
            </a:r>
            <a:r>
              <a:rPr lang="en-US" dirty="0" err="1" smtClean="0"/>
              <a:t>Sentot</a:t>
            </a:r>
            <a:r>
              <a:rPr lang="en-US" dirty="0" smtClean="0"/>
              <a:t> </a:t>
            </a:r>
            <a:r>
              <a:rPr lang="en-US" dirty="0" err="1" smtClean="0"/>
              <a:t>Wijanarka</a:t>
            </a:r>
            <a:r>
              <a:rPr lang="en-US" dirty="0" smtClean="0"/>
              <a:t> </a:t>
            </a:r>
            <a:br>
              <a:rPr lang="en-US" dirty="0" smtClean="0"/>
            </a:br>
            <a:r>
              <a:rPr lang="en-US" dirty="0" smtClean="0"/>
              <a:t>Department of Mechanical Engineering Education, Faculty of Engineering, Yogyakarta State University</a:t>
            </a:r>
            <a:br>
              <a:rPr lang="en-US" dirty="0" smtClean="0"/>
            </a:br>
            <a:r>
              <a:rPr lang="en-US" dirty="0" smtClean="0"/>
              <a:t>bsentot@gmail.com</a:t>
            </a:r>
            <a:endParaRPr lang="en-US" dirty="0"/>
          </a:p>
        </p:txBody>
      </p:sp>
    </p:spTree>
    <p:extLst>
      <p:ext uri="{BB962C8B-B14F-4D97-AF65-F5344CB8AC3E}">
        <p14:creationId xmlns:p14="http://schemas.microsoft.com/office/powerpoint/2010/main" val="1111957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spcAft>
                <a:spcPts val="600"/>
              </a:spcAft>
            </a:pPr>
            <a:r>
              <a:rPr lang="en-US" dirty="0" smtClean="0">
                <a:effectLst/>
                <a:latin typeface="Times New Roman"/>
                <a:ea typeface="Times New Roman"/>
              </a:rPr>
              <a:t>Curriculum development to meet workplace need of vocational education can be reached through a number of procedures. A procedure for the development of the curriculum used by vocational education experts from ITB Germany is work process analysis (WPA). The result of WPA is the steps of the task. The education experts in the United States and Canada use DACUM (Development a Curriculum). </a:t>
            </a:r>
            <a:endParaRPr lang="en-US" sz="4400" dirty="0" smtClean="0">
              <a:effectLst/>
              <a:latin typeface="Times New Roman"/>
              <a:ea typeface="Times New Roman"/>
            </a:endParaRPr>
          </a:p>
          <a:p>
            <a:endParaRPr lang="en-US" dirty="0"/>
          </a:p>
        </p:txBody>
      </p:sp>
      <p:sp>
        <p:nvSpPr>
          <p:cNvPr id="2" name="Title 1"/>
          <p:cNvSpPr>
            <a:spLocks noGrp="1"/>
          </p:cNvSpPr>
          <p:nvPr>
            <p:ph type="title"/>
          </p:nvPr>
        </p:nvSpPr>
        <p:spPr/>
        <p:txBody>
          <a:bodyPr/>
          <a:lstStyle/>
          <a:p>
            <a:r>
              <a:rPr lang="en-US" dirty="0" smtClean="0"/>
              <a:t>Introduction</a:t>
            </a:r>
            <a:endParaRPr lang="en-US" dirty="0"/>
          </a:p>
        </p:txBody>
      </p:sp>
    </p:spTree>
    <p:extLst>
      <p:ext uri="{BB962C8B-B14F-4D97-AF65-F5344CB8AC3E}">
        <p14:creationId xmlns:p14="http://schemas.microsoft.com/office/powerpoint/2010/main" val="3754283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DACUM is an acronym for developing a curriculum. It is a one or two day storyboarding process that provides a picture of what the worker does in terms of duties, tasks, knowledge, skills, traits and in some cases the tools the worker uses</a:t>
            </a:r>
            <a:endParaRPr lang="en-US" dirty="0"/>
          </a:p>
        </p:txBody>
      </p:sp>
      <p:sp>
        <p:nvSpPr>
          <p:cNvPr id="2" name="Title 1"/>
          <p:cNvSpPr>
            <a:spLocks noGrp="1"/>
          </p:cNvSpPr>
          <p:nvPr>
            <p:ph type="title"/>
          </p:nvPr>
        </p:nvSpPr>
        <p:spPr/>
        <p:txBody>
          <a:bodyPr/>
          <a:lstStyle/>
          <a:p>
            <a:r>
              <a:rPr lang="en-US" dirty="0" smtClean="0"/>
              <a:t>DACUM</a:t>
            </a:r>
            <a:endParaRPr lang="en-US" dirty="0"/>
          </a:p>
        </p:txBody>
      </p:sp>
    </p:spTree>
    <p:extLst>
      <p:ext uri="{BB962C8B-B14F-4D97-AF65-F5344CB8AC3E}">
        <p14:creationId xmlns:p14="http://schemas.microsoft.com/office/powerpoint/2010/main" val="2544506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pPr marL="0" indent="0">
              <a:buNone/>
            </a:pPr>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7173" t="22963" r="25037" b="7710"/>
          <a:stretch/>
        </p:blipFill>
        <p:spPr bwMode="auto">
          <a:xfrm>
            <a:off x="990600" y="811161"/>
            <a:ext cx="6217920" cy="50714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97616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A work process is a complete flow of work aiming to complete an operational task and always has an output. Learning in vocational schools in Germany has changed from teaching and learning to focus on workplace (Schulte and  </a:t>
            </a:r>
            <a:r>
              <a:rPr lang="en-US" dirty="0" err="1" smtClean="0"/>
              <a:t>Spöttl</a:t>
            </a:r>
            <a:r>
              <a:rPr lang="en-US" dirty="0" smtClean="0"/>
              <a:t>, 2012). WPA consists of three steps: (1) analyzing of overall occupational impact, (2) vocational educational scientific task analysis, and (3) work process analysis – work process knowledge. Third step is basically consisted of a case study and interviews, workshops twice with experts skilled worker, and a one-time workshop with experts. WPA step such as the Figure 2 (</a:t>
            </a:r>
            <a:r>
              <a:rPr lang="en-US" dirty="0" err="1" smtClean="0"/>
              <a:t>Spöttl</a:t>
            </a:r>
            <a:r>
              <a:rPr lang="en-US" dirty="0" smtClean="0"/>
              <a:t>, 2007).</a:t>
            </a:r>
            <a:endParaRPr lang="en-US" dirty="0"/>
          </a:p>
        </p:txBody>
      </p:sp>
      <p:sp>
        <p:nvSpPr>
          <p:cNvPr id="2" name="Title 1"/>
          <p:cNvSpPr>
            <a:spLocks noGrp="1"/>
          </p:cNvSpPr>
          <p:nvPr>
            <p:ph type="title"/>
          </p:nvPr>
        </p:nvSpPr>
        <p:spPr/>
        <p:txBody>
          <a:bodyPr/>
          <a:lstStyle/>
          <a:p>
            <a:r>
              <a:rPr lang="en-US" dirty="0" smtClean="0"/>
              <a:t>WPA</a:t>
            </a:r>
            <a:endParaRPr lang="en-US" dirty="0"/>
          </a:p>
        </p:txBody>
      </p:sp>
    </p:spTree>
    <p:extLst>
      <p:ext uri="{BB962C8B-B14F-4D97-AF65-F5344CB8AC3E}">
        <p14:creationId xmlns:p14="http://schemas.microsoft.com/office/powerpoint/2010/main" val="1130474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060" t="21249" r="17657" b="9376"/>
          <a:stretch/>
        </p:blipFill>
        <p:spPr bwMode="auto">
          <a:xfrm>
            <a:off x="762000" y="228600"/>
            <a:ext cx="4648200" cy="61914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9063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2826" t="24167" r="15432" b="18958"/>
          <a:stretch/>
        </p:blipFill>
        <p:spPr bwMode="auto">
          <a:xfrm>
            <a:off x="762000" y="381000"/>
            <a:ext cx="6126982" cy="617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32707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685801"/>
            <a:ext cx="6705600" cy="3139321"/>
          </a:xfrm>
          <a:prstGeom prst="rect">
            <a:avLst/>
          </a:prstGeom>
        </p:spPr>
        <p:txBody>
          <a:bodyPr wrap="square">
            <a:spAutoFit/>
          </a:bodyPr>
          <a:lstStyle/>
          <a:p>
            <a:endParaRPr lang="en-US" dirty="0" smtClean="0"/>
          </a:p>
          <a:p>
            <a:r>
              <a:rPr lang="en-US" dirty="0" smtClean="0"/>
              <a:t>Conclusion</a:t>
            </a:r>
            <a:endParaRPr lang="en-US" dirty="0"/>
          </a:p>
          <a:p>
            <a:r>
              <a:rPr lang="en-US" dirty="0" smtClean="0"/>
              <a:t>From the description and comparison of the above, it can be concluded:</a:t>
            </a:r>
          </a:p>
          <a:p>
            <a:r>
              <a:rPr lang="en-US" dirty="0" smtClean="0"/>
              <a:t>1)	DACUM is appropriate to develop duties and tasks to the needs of the task analysis and curriculum development of vocational education</a:t>
            </a:r>
          </a:p>
          <a:p>
            <a:r>
              <a:rPr lang="en-US" dirty="0" smtClean="0"/>
              <a:t>2)	Work process analysis is appropriate to develop the level of occupation, especially in workshops level</a:t>
            </a:r>
          </a:p>
          <a:p>
            <a:r>
              <a:rPr lang="en-US" dirty="0" smtClean="0"/>
              <a:t>3)	DACUM and WPA have their own advantages and can be used both for the development of vocational education curriculum.</a:t>
            </a:r>
            <a:endParaRPr lang="en-US" dirty="0"/>
          </a:p>
        </p:txBody>
      </p:sp>
    </p:spTree>
    <p:extLst>
      <p:ext uri="{BB962C8B-B14F-4D97-AF65-F5344CB8AC3E}">
        <p14:creationId xmlns:p14="http://schemas.microsoft.com/office/powerpoint/2010/main" val="3959991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TotalTime>
  <Words>257</Words>
  <Application>Microsoft Office PowerPoint</Application>
  <PresentationFormat>On-screen Show (4:3)</PresentationFormat>
  <Paragraphs>15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  COMPARISON BETWEEN THE DACUM AND WORK PROCESS ANALYSIS FOR VOCATIONAL SCHOOL CURRICULUM DEVELOPMENT TO MEET WORKPLACE NEED   </vt:lpstr>
      <vt:lpstr>Introduction</vt:lpstr>
      <vt:lpstr>DACUM</vt:lpstr>
      <vt:lpstr>PowerPoint Presentation</vt:lpstr>
      <vt:lpstr>WPA</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COMPARISON BETWEEN THE DACUM AND WORK PROCESS ANALYSIS FOR VOCATIONAL SCHOOL CURRICULUM DEVELOPMENT TO MEET WORKPLACE NEED   </dc:title>
  <dc:creator>LENOVO</dc:creator>
  <cp:lastModifiedBy>LENOVO</cp:lastModifiedBy>
  <cp:revision>7</cp:revision>
  <dcterms:created xsi:type="dcterms:W3CDTF">2014-05-14T01:41:24Z</dcterms:created>
  <dcterms:modified xsi:type="dcterms:W3CDTF">2014-05-14T08:53:08Z</dcterms:modified>
</cp:coreProperties>
</file>