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90BC-8257-4104-9167-D912E8D017C7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B016-565A-4AF3-8542-2CDA745777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PERKEMBANGAN KOGNITIF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Slamet</a:t>
            </a:r>
            <a:r>
              <a:rPr lang="en-US" dirty="0" smtClean="0"/>
              <a:t> </a:t>
            </a:r>
            <a:r>
              <a:rPr lang="en-US" dirty="0" err="1" smtClean="0"/>
              <a:t>Suyanto</a:t>
            </a:r>
            <a:endParaRPr lang="en-US" dirty="0" smtClean="0"/>
          </a:p>
          <a:p>
            <a:r>
              <a:rPr lang="en-US" dirty="0" smtClean="0"/>
              <a:t>PGPAUD- UNY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b="1" dirty="0"/>
              <a:t>Struktur kognitif </a:t>
            </a:r>
            <a:r>
              <a:rPr lang="id-ID" dirty="0" smtClean="0"/>
              <a:t>meliputi </a:t>
            </a:r>
            <a:endParaRPr lang="en-US" dirty="0" smtClean="0"/>
          </a:p>
          <a:p>
            <a:r>
              <a:rPr lang="id-ID" dirty="0" smtClean="0"/>
              <a:t>segala </a:t>
            </a:r>
            <a:r>
              <a:rPr lang="id-ID" dirty="0"/>
              <a:t>sesuatu yang telah dipelajari oleh seseorang (</a:t>
            </a:r>
            <a:r>
              <a:rPr lang="id-ID" b="1" dirty="0"/>
              <a:t>Ausubel</a:t>
            </a:r>
            <a:r>
              <a:rPr lang="id-ID" dirty="0"/>
              <a:t> dalam Kalusmeier, 1994). 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id-ID" dirty="0" smtClean="0"/>
              <a:t>asil </a:t>
            </a:r>
            <a:r>
              <a:rPr lang="id-ID" dirty="0"/>
              <a:t>belajar sendiri dapat dikelompokkan menjadi (1) informasi verbal; (2) keterampilan; (3) konsep, prinsip, dan struktur pengetahuan; (4) taksonomi dan keterampilan memecahkan masalah; (5)strategi belajar dan strategi mengingat. </a:t>
            </a:r>
            <a:endParaRPr lang="en-US" dirty="0" smtClean="0"/>
          </a:p>
          <a:p>
            <a:r>
              <a:rPr lang="id-ID" dirty="0" smtClean="0"/>
              <a:t>Seluruh </a:t>
            </a:r>
            <a:r>
              <a:rPr lang="id-ID" dirty="0"/>
              <a:t>hal itu dipelajari “initially”, direpresentasikan secara internal, diatur dan disimpan dalam bentuk “images”, simbol dan makna.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TEORI PERKEMBANGAN KOGNITIF </a:t>
            </a:r>
            <a:r>
              <a:rPr lang="en-US" dirty="0" smtClean="0"/>
              <a:t>JEAN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/>
              <a:t>Sensorimotor</a:t>
            </a:r>
            <a:r>
              <a:rPr lang="en-US" sz="3600" b="1" dirty="0" smtClean="0"/>
              <a:t>  (</a:t>
            </a:r>
            <a:r>
              <a:rPr lang="en-US" sz="3600" b="1" dirty="0" err="1" smtClean="0"/>
              <a:t>usia</a:t>
            </a:r>
            <a:r>
              <a:rPr lang="en-US" sz="3600" b="1" dirty="0" smtClean="0"/>
              <a:t> 0-2 TH)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Preoperational (</a:t>
            </a:r>
            <a:r>
              <a:rPr lang="en-US" sz="3600" b="1" dirty="0" err="1" smtClean="0"/>
              <a:t>usia</a:t>
            </a:r>
            <a:r>
              <a:rPr lang="en-US" sz="3600" b="1" dirty="0" smtClean="0"/>
              <a:t> 2-7 </a:t>
            </a:r>
            <a:r>
              <a:rPr lang="en-US" sz="3600" b="1" dirty="0" err="1" smtClean="0"/>
              <a:t>th</a:t>
            </a:r>
            <a:r>
              <a:rPr lang="en-US" sz="36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Concrete operational (</a:t>
            </a:r>
            <a:r>
              <a:rPr lang="en-US" sz="3600" b="1" dirty="0" err="1" smtClean="0"/>
              <a:t>usia</a:t>
            </a:r>
            <a:r>
              <a:rPr lang="en-US" sz="3600" b="1" dirty="0" smtClean="0"/>
              <a:t> 7-11 </a:t>
            </a:r>
            <a:r>
              <a:rPr lang="en-US" sz="3600" b="1" dirty="0" err="1" smtClean="0"/>
              <a:t>Th</a:t>
            </a:r>
            <a:r>
              <a:rPr lang="en-US" sz="36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Formal operational </a:t>
            </a:r>
            <a:r>
              <a:rPr lang="en-US" sz="3600" b="1" dirty="0" smtClean="0"/>
              <a:t>stage (</a:t>
            </a:r>
            <a:r>
              <a:rPr lang="en-US" sz="3600" b="1" dirty="0" err="1" smtClean="0"/>
              <a:t>Usia</a:t>
            </a:r>
            <a:r>
              <a:rPr lang="en-US" sz="3600" b="1" dirty="0" smtClean="0"/>
              <a:t> &gt;11 </a:t>
            </a:r>
            <a:r>
              <a:rPr lang="en-US" sz="3600" b="1" dirty="0" err="1" smtClean="0"/>
              <a:t>Th</a:t>
            </a:r>
            <a:r>
              <a:rPr lang="en-US" sz="3600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PERKEMBANGAN KOGNITIF</vt:lpstr>
      <vt:lpstr>PENGERTIAN</vt:lpstr>
      <vt:lpstr>TEORI PERKEMBANGAN KOGNITIF JEAN PIAGET</vt:lpstr>
      <vt:lpstr>Slide 4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KOGNITIF</dc:title>
  <dc:creator>User</dc:creator>
  <cp:lastModifiedBy>User</cp:lastModifiedBy>
  <cp:revision>4</cp:revision>
  <dcterms:created xsi:type="dcterms:W3CDTF">2010-08-05T23:43:32Z</dcterms:created>
  <dcterms:modified xsi:type="dcterms:W3CDTF">2010-08-06T00:14:18Z</dcterms:modified>
</cp:coreProperties>
</file>