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1" r:id="rId11"/>
    <p:sldId id="267" r:id="rId12"/>
    <p:sldId id="269" r:id="rId13"/>
    <p:sldId id="270" r:id="rId14"/>
    <p:sldId id="262" r:id="rId15"/>
    <p:sldId id="271" r:id="rId16"/>
    <p:sldId id="272" r:id="rId17"/>
    <p:sldId id="277" r:id="rId18"/>
    <p:sldId id="276" r:id="rId19"/>
    <p:sldId id="275" r:id="rId20"/>
    <p:sldId id="274" r:id="rId21"/>
    <p:sldId id="273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2B394-8413-41C6-B9BD-446FD03360D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8F73C03-AB79-4AE9-A6B4-4FB38592D7F6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id-ID" sz="1400" b="1" dirty="0" smtClean="0">
              <a:solidFill>
                <a:schemeClr val="bg2"/>
              </a:solidFill>
            </a:rPr>
            <a:t>FUNGSI PENGELOLAAN PENDIDIKAN</a:t>
          </a:r>
        </a:p>
        <a:p>
          <a:endParaRPr lang="id-ID" sz="1400" dirty="0" smtClean="0">
            <a:solidFill>
              <a:schemeClr val="bg2"/>
            </a:solidFill>
          </a:endParaRPr>
        </a:p>
        <a:p>
          <a:r>
            <a:rPr lang="id-ID" sz="1400" dirty="0" smtClean="0">
              <a:solidFill>
                <a:schemeClr val="bg2"/>
              </a:solidFill>
            </a:rPr>
            <a:t>Organisasi</a:t>
          </a:r>
        </a:p>
        <a:p>
          <a:endParaRPr lang="id-ID" sz="1400" dirty="0" smtClean="0">
            <a:solidFill>
              <a:schemeClr val="bg2"/>
            </a:solidFill>
          </a:endParaRPr>
        </a:p>
        <a:p>
          <a:endParaRPr lang="id-ID" sz="1400" dirty="0" smtClean="0">
            <a:solidFill>
              <a:schemeClr val="bg2"/>
            </a:solidFill>
          </a:endParaRPr>
        </a:p>
        <a:p>
          <a:endParaRPr lang="id-ID" sz="1400" dirty="0" smtClean="0">
            <a:solidFill>
              <a:schemeClr val="bg2"/>
            </a:solidFill>
          </a:endParaRPr>
        </a:p>
        <a:p>
          <a:endParaRPr lang="id-ID" sz="1400" dirty="0" smtClean="0">
            <a:solidFill>
              <a:schemeClr val="bg2"/>
            </a:solidFill>
          </a:endParaRPr>
        </a:p>
        <a:p>
          <a:endParaRPr lang="id-ID" sz="1400" dirty="0" smtClean="0">
            <a:solidFill>
              <a:schemeClr val="bg2"/>
            </a:solidFill>
          </a:endParaRPr>
        </a:p>
        <a:p>
          <a:r>
            <a:rPr lang="id-ID" sz="1400" dirty="0" smtClean="0">
              <a:solidFill>
                <a:schemeClr val="bg2"/>
              </a:solidFill>
            </a:rPr>
            <a:t>Personalia</a:t>
          </a:r>
        </a:p>
        <a:p>
          <a:endParaRPr lang="id-ID" sz="1400" dirty="0" smtClean="0">
            <a:solidFill>
              <a:schemeClr val="bg2"/>
            </a:solidFill>
          </a:endParaRPr>
        </a:p>
        <a:p>
          <a:endParaRPr lang="id-ID" sz="1400" dirty="0" smtClean="0"/>
        </a:p>
      </dgm:t>
    </dgm:pt>
    <dgm:pt modelId="{F074D531-79C2-4FF3-B7F3-D7537D9AC2AA}" type="parTrans" cxnId="{67C747F8-3894-400E-93AC-9F0EBECC107E}">
      <dgm:prSet/>
      <dgm:spPr/>
      <dgm:t>
        <a:bodyPr/>
        <a:lstStyle/>
        <a:p>
          <a:endParaRPr lang="id-ID"/>
        </a:p>
      </dgm:t>
    </dgm:pt>
    <dgm:pt modelId="{F504D4A9-0DC3-41D4-9148-8DD948B758F1}" type="sibTrans" cxnId="{67C747F8-3894-400E-93AC-9F0EBECC107E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id-ID"/>
        </a:p>
      </dgm:t>
    </dgm:pt>
    <dgm:pt modelId="{05F8E514-C19B-4307-BEF1-18884B45399F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id-ID" sz="1400" b="1" dirty="0" smtClean="0">
              <a:solidFill>
                <a:schemeClr val="bg2"/>
              </a:solidFill>
            </a:rPr>
            <a:t>FUNGSI PENGEMBANGAN PENDIDIKAN</a:t>
          </a:r>
        </a:p>
        <a:p>
          <a:endParaRPr lang="id-ID" sz="1400" dirty="0" smtClean="0">
            <a:solidFill>
              <a:schemeClr val="bg2"/>
            </a:solidFill>
          </a:endParaRPr>
        </a:p>
        <a:p>
          <a:r>
            <a:rPr lang="id-ID" sz="1400" dirty="0" smtClean="0">
              <a:solidFill>
                <a:schemeClr val="bg2"/>
              </a:solidFill>
            </a:rPr>
            <a:t>Riset-Teori </a:t>
          </a:r>
        </a:p>
        <a:p>
          <a:r>
            <a:rPr lang="id-ID" sz="1400" dirty="0" smtClean="0">
              <a:solidFill>
                <a:schemeClr val="bg2"/>
              </a:solidFill>
            </a:rPr>
            <a:t>Rancangan</a:t>
          </a:r>
        </a:p>
        <a:p>
          <a:r>
            <a:rPr lang="id-ID" sz="1400" dirty="0" smtClean="0">
              <a:solidFill>
                <a:schemeClr val="bg2"/>
              </a:solidFill>
            </a:rPr>
            <a:t>Produksi</a:t>
          </a:r>
        </a:p>
        <a:p>
          <a:r>
            <a:rPr lang="id-ID" sz="1400" dirty="0" smtClean="0">
              <a:solidFill>
                <a:schemeClr val="bg2"/>
              </a:solidFill>
            </a:rPr>
            <a:t>Evaluasi-Seleksi</a:t>
          </a:r>
        </a:p>
        <a:p>
          <a:r>
            <a:rPr lang="id-ID" sz="1400" dirty="0" smtClean="0">
              <a:solidFill>
                <a:schemeClr val="bg2"/>
              </a:solidFill>
            </a:rPr>
            <a:t>Logistik</a:t>
          </a:r>
        </a:p>
        <a:p>
          <a:r>
            <a:rPr lang="id-ID" sz="1400" dirty="0" smtClean="0">
              <a:solidFill>
                <a:schemeClr val="bg2"/>
              </a:solidFill>
            </a:rPr>
            <a:t>Pemanfaatan</a:t>
          </a:r>
        </a:p>
        <a:p>
          <a:r>
            <a:rPr lang="id-ID" sz="1400" dirty="0" smtClean="0">
              <a:solidFill>
                <a:schemeClr val="bg2"/>
              </a:solidFill>
            </a:rPr>
            <a:t>Penyebaran</a:t>
          </a:r>
        </a:p>
        <a:p>
          <a:endParaRPr lang="id-ID" sz="1400" dirty="0" smtClean="0"/>
        </a:p>
        <a:p>
          <a:endParaRPr lang="id-ID" sz="1400" dirty="0"/>
        </a:p>
      </dgm:t>
    </dgm:pt>
    <dgm:pt modelId="{025D211C-9C62-491F-B662-21DF760FE7A8}" type="parTrans" cxnId="{E6658467-E3BE-46B8-82AF-A6BDA858C9B1}">
      <dgm:prSet/>
      <dgm:spPr/>
      <dgm:t>
        <a:bodyPr/>
        <a:lstStyle/>
        <a:p>
          <a:endParaRPr lang="id-ID"/>
        </a:p>
      </dgm:t>
    </dgm:pt>
    <dgm:pt modelId="{E9130E30-0FF6-40DE-8B2C-E343919B6987}" type="sibTrans" cxnId="{E6658467-E3BE-46B8-82AF-A6BDA858C9B1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id-ID"/>
        </a:p>
      </dgm:t>
    </dgm:pt>
    <dgm:pt modelId="{1C07E775-DBCC-45DD-8EB1-645300B53A5A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id-ID" sz="1400" dirty="0" smtClean="0"/>
        </a:p>
        <a:p>
          <a:r>
            <a:rPr lang="id-ID" sz="1400" b="1" dirty="0" smtClean="0">
              <a:solidFill>
                <a:schemeClr val="bg2"/>
              </a:solidFill>
            </a:rPr>
            <a:t>SUMBER BELAJAR</a:t>
          </a:r>
        </a:p>
        <a:p>
          <a:endParaRPr lang="id-ID" sz="1400" dirty="0" smtClean="0">
            <a:solidFill>
              <a:schemeClr val="bg2"/>
            </a:solidFill>
          </a:endParaRPr>
        </a:p>
        <a:p>
          <a:endParaRPr lang="id-ID" sz="1400" dirty="0" smtClean="0">
            <a:solidFill>
              <a:schemeClr val="bg2"/>
            </a:solidFill>
          </a:endParaRPr>
        </a:p>
        <a:p>
          <a:r>
            <a:rPr lang="id-ID" sz="1400" dirty="0" smtClean="0">
              <a:solidFill>
                <a:schemeClr val="bg2"/>
              </a:solidFill>
            </a:rPr>
            <a:t>Pesan</a:t>
          </a:r>
        </a:p>
        <a:p>
          <a:r>
            <a:rPr lang="id-ID" sz="1400" dirty="0" smtClean="0">
              <a:solidFill>
                <a:schemeClr val="bg2"/>
              </a:solidFill>
            </a:rPr>
            <a:t>Orang</a:t>
          </a:r>
        </a:p>
        <a:p>
          <a:r>
            <a:rPr lang="id-ID" sz="1400" dirty="0" smtClean="0">
              <a:solidFill>
                <a:schemeClr val="bg2"/>
              </a:solidFill>
            </a:rPr>
            <a:t>Bahan</a:t>
          </a:r>
        </a:p>
        <a:p>
          <a:r>
            <a:rPr lang="id-ID" sz="1400" dirty="0" smtClean="0">
              <a:solidFill>
                <a:schemeClr val="bg2"/>
              </a:solidFill>
            </a:rPr>
            <a:t>Peralatan</a:t>
          </a:r>
        </a:p>
        <a:p>
          <a:r>
            <a:rPr lang="id-ID" sz="1400" dirty="0" smtClean="0">
              <a:solidFill>
                <a:schemeClr val="bg2"/>
              </a:solidFill>
            </a:rPr>
            <a:t>Teknik</a:t>
          </a:r>
        </a:p>
        <a:p>
          <a:r>
            <a:rPr lang="id-ID" sz="1400" dirty="0" smtClean="0">
              <a:solidFill>
                <a:schemeClr val="bg2"/>
              </a:solidFill>
            </a:rPr>
            <a:t>Lingkungan</a:t>
          </a:r>
        </a:p>
        <a:p>
          <a:endParaRPr lang="id-ID" sz="1400" dirty="0" smtClean="0"/>
        </a:p>
        <a:p>
          <a:endParaRPr lang="id-ID" sz="1400" dirty="0" smtClean="0"/>
        </a:p>
        <a:p>
          <a:endParaRPr lang="id-ID" sz="1400" dirty="0"/>
        </a:p>
      </dgm:t>
    </dgm:pt>
    <dgm:pt modelId="{B9E2D9FC-21C3-4357-8C27-008A9497BF93}" type="parTrans" cxnId="{A1AD3124-9F8E-4080-B34F-9282F6856BFC}">
      <dgm:prSet/>
      <dgm:spPr/>
      <dgm:t>
        <a:bodyPr/>
        <a:lstStyle/>
        <a:p>
          <a:endParaRPr lang="id-ID"/>
        </a:p>
      </dgm:t>
    </dgm:pt>
    <dgm:pt modelId="{2FF62D67-6874-4269-AC1E-A15CD4187ED8}" type="sibTrans" cxnId="{A1AD3124-9F8E-4080-B34F-9282F6856BFC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id-ID"/>
        </a:p>
      </dgm:t>
    </dgm:pt>
    <dgm:pt modelId="{85C3F975-FBAA-4D4B-8A4A-1CDD83CCD74C}">
      <dgm:prSet phldrT="[Text]" custT="1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algn="ctr"/>
          <a:r>
            <a:rPr lang="id-ID" sz="2000" b="1" dirty="0" smtClean="0">
              <a:solidFill>
                <a:schemeClr val="bg2"/>
              </a:solidFill>
            </a:rPr>
            <a:t>ANAK</a:t>
          </a:r>
        </a:p>
        <a:p>
          <a:pPr algn="ctr"/>
          <a:r>
            <a:rPr lang="id-ID" sz="2000" b="1" dirty="0" smtClean="0">
              <a:solidFill>
                <a:schemeClr val="bg2"/>
              </a:solidFill>
            </a:rPr>
            <a:t>DIDIK</a:t>
          </a:r>
          <a:endParaRPr lang="id-ID" sz="2000" b="1" dirty="0">
            <a:solidFill>
              <a:schemeClr val="bg2"/>
            </a:solidFill>
          </a:endParaRPr>
        </a:p>
      </dgm:t>
    </dgm:pt>
    <dgm:pt modelId="{AEB1952B-2044-4D0A-B171-E8794D2EC2B6}" type="parTrans" cxnId="{05EFE5DF-2A47-4103-8021-5376DE9BE5B2}">
      <dgm:prSet/>
      <dgm:spPr/>
      <dgm:t>
        <a:bodyPr/>
        <a:lstStyle/>
        <a:p>
          <a:endParaRPr lang="id-ID"/>
        </a:p>
      </dgm:t>
    </dgm:pt>
    <dgm:pt modelId="{8CC94083-1B4B-423C-AEBF-A95C30FEE8AC}" type="sibTrans" cxnId="{05EFE5DF-2A47-4103-8021-5376DE9BE5B2}">
      <dgm:prSet/>
      <dgm:spPr/>
      <dgm:t>
        <a:bodyPr/>
        <a:lstStyle/>
        <a:p>
          <a:endParaRPr lang="id-ID"/>
        </a:p>
      </dgm:t>
    </dgm:pt>
    <dgm:pt modelId="{CA6F84D7-01B0-4194-B57C-DA171524327F}" type="pres">
      <dgm:prSet presAssocID="{0E82B394-8413-41C6-B9BD-446FD03360D6}" presName="Name0" presStyleCnt="0">
        <dgm:presLayoutVars>
          <dgm:dir/>
          <dgm:resizeHandles val="exact"/>
        </dgm:presLayoutVars>
      </dgm:prSet>
      <dgm:spPr/>
    </dgm:pt>
    <dgm:pt modelId="{A104605C-BD4C-46EF-99DE-ADC6717BEECA}" type="pres">
      <dgm:prSet presAssocID="{E8F73C03-AB79-4AE9-A6B4-4FB38592D7F6}" presName="node" presStyleLbl="node1" presStyleIdx="0" presStyleCnt="4" custScaleX="125039" custScaleY="4230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3A2A06-79BA-4579-9BD7-473D34393D32}" type="pres">
      <dgm:prSet presAssocID="{F504D4A9-0DC3-41D4-9148-8DD948B758F1}" presName="sibTrans" presStyleLbl="sibTrans2D1" presStyleIdx="0" presStyleCnt="3"/>
      <dgm:spPr/>
      <dgm:t>
        <a:bodyPr/>
        <a:lstStyle/>
        <a:p>
          <a:endParaRPr lang="id-ID"/>
        </a:p>
      </dgm:t>
    </dgm:pt>
    <dgm:pt modelId="{2F02DDC1-E8D4-4D45-A515-0A0916D8A368}" type="pres">
      <dgm:prSet presAssocID="{F504D4A9-0DC3-41D4-9148-8DD948B758F1}" presName="connectorText" presStyleLbl="sibTrans2D1" presStyleIdx="0" presStyleCnt="3"/>
      <dgm:spPr/>
      <dgm:t>
        <a:bodyPr/>
        <a:lstStyle/>
        <a:p>
          <a:endParaRPr lang="id-ID"/>
        </a:p>
      </dgm:t>
    </dgm:pt>
    <dgm:pt modelId="{F2881877-9861-4F1C-9B6F-7DE604B90C29}" type="pres">
      <dgm:prSet presAssocID="{05F8E514-C19B-4307-BEF1-18884B45399F}" presName="node" presStyleLbl="node1" presStyleIdx="1" presStyleCnt="4" custScaleX="126069" custScaleY="4230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7E2487B-CB63-4030-AEA6-F4A5858AE29D}" type="pres">
      <dgm:prSet presAssocID="{E9130E30-0FF6-40DE-8B2C-E343919B6987}" presName="sibTrans" presStyleLbl="sibTrans2D1" presStyleIdx="1" presStyleCnt="3"/>
      <dgm:spPr/>
      <dgm:t>
        <a:bodyPr/>
        <a:lstStyle/>
        <a:p>
          <a:endParaRPr lang="id-ID"/>
        </a:p>
      </dgm:t>
    </dgm:pt>
    <dgm:pt modelId="{9521867A-2196-4851-A6FE-38ADF264E127}" type="pres">
      <dgm:prSet presAssocID="{E9130E30-0FF6-40DE-8B2C-E343919B6987}" presName="connectorText" presStyleLbl="sibTrans2D1" presStyleIdx="1" presStyleCnt="3"/>
      <dgm:spPr/>
      <dgm:t>
        <a:bodyPr/>
        <a:lstStyle/>
        <a:p>
          <a:endParaRPr lang="id-ID"/>
        </a:p>
      </dgm:t>
    </dgm:pt>
    <dgm:pt modelId="{DCFEA82E-DDFB-40CF-B436-BF80326F353C}" type="pres">
      <dgm:prSet presAssocID="{1C07E775-DBCC-45DD-8EB1-645300B53A5A}" presName="node" presStyleLbl="node1" presStyleIdx="2" presStyleCnt="4" custScaleX="127729" custScaleY="4230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4A606A-E078-4C26-91D8-65F5E0A2F553}" type="pres">
      <dgm:prSet presAssocID="{2FF62D67-6874-4269-AC1E-A15CD4187ED8}" presName="sibTrans" presStyleLbl="sibTrans2D1" presStyleIdx="2" presStyleCnt="3"/>
      <dgm:spPr/>
      <dgm:t>
        <a:bodyPr/>
        <a:lstStyle/>
        <a:p>
          <a:endParaRPr lang="id-ID"/>
        </a:p>
      </dgm:t>
    </dgm:pt>
    <dgm:pt modelId="{69E08999-C9D9-4502-9EDA-324A35CF17B3}" type="pres">
      <dgm:prSet presAssocID="{2FF62D67-6874-4269-AC1E-A15CD4187ED8}" presName="connectorText" presStyleLbl="sibTrans2D1" presStyleIdx="2" presStyleCnt="3"/>
      <dgm:spPr/>
      <dgm:t>
        <a:bodyPr/>
        <a:lstStyle/>
        <a:p>
          <a:endParaRPr lang="id-ID"/>
        </a:p>
      </dgm:t>
    </dgm:pt>
    <dgm:pt modelId="{60F0A551-892B-4F6C-93B0-E82DF8B78B88}" type="pres">
      <dgm:prSet presAssocID="{85C3F975-FBAA-4D4B-8A4A-1CDD83CCD74C}" presName="node" presStyleLbl="node1" presStyleIdx="3" presStyleCnt="4" custScaleX="762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02A5E40-BB9D-4AFA-B9FD-97003D985C84}" type="presOf" srcId="{2FF62D67-6874-4269-AC1E-A15CD4187ED8}" destId="{F44A606A-E078-4C26-91D8-65F5E0A2F553}" srcOrd="0" destOrd="0" presId="urn:microsoft.com/office/officeart/2005/8/layout/process1"/>
    <dgm:cxn modelId="{9CBD874B-1A8C-4B7F-B3B5-65FFF11ABAAB}" type="presOf" srcId="{2FF62D67-6874-4269-AC1E-A15CD4187ED8}" destId="{69E08999-C9D9-4502-9EDA-324A35CF17B3}" srcOrd="1" destOrd="0" presId="urn:microsoft.com/office/officeart/2005/8/layout/process1"/>
    <dgm:cxn modelId="{A723687B-26B2-4ED6-9F73-3C77804156A8}" type="presOf" srcId="{F504D4A9-0DC3-41D4-9148-8DD948B758F1}" destId="{9E3A2A06-79BA-4579-9BD7-473D34393D32}" srcOrd="0" destOrd="0" presId="urn:microsoft.com/office/officeart/2005/8/layout/process1"/>
    <dgm:cxn modelId="{3729D314-6655-40A1-9D1A-9A2C5E51E62C}" type="presOf" srcId="{E8F73C03-AB79-4AE9-A6B4-4FB38592D7F6}" destId="{A104605C-BD4C-46EF-99DE-ADC6717BEECA}" srcOrd="0" destOrd="0" presId="urn:microsoft.com/office/officeart/2005/8/layout/process1"/>
    <dgm:cxn modelId="{0471D8F7-E793-4545-B139-6293F2F2B34C}" type="presOf" srcId="{E9130E30-0FF6-40DE-8B2C-E343919B6987}" destId="{9521867A-2196-4851-A6FE-38ADF264E127}" srcOrd="1" destOrd="0" presId="urn:microsoft.com/office/officeart/2005/8/layout/process1"/>
    <dgm:cxn modelId="{42193176-62FF-4C19-BB31-F0B6E50037C6}" type="presOf" srcId="{F504D4A9-0DC3-41D4-9148-8DD948B758F1}" destId="{2F02DDC1-E8D4-4D45-A515-0A0916D8A368}" srcOrd="1" destOrd="0" presId="urn:microsoft.com/office/officeart/2005/8/layout/process1"/>
    <dgm:cxn modelId="{5796C2A5-7315-4F28-8D75-C9161EAAFE45}" type="presOf" srcId="{85C3F975-FBAA-4D4B-8A4A-1CDD83CCD74C}" destId="{60F0A551-892B-4F6C-93B0-E82DF8B78B88}" srcOrd="0" destOrd="0" presId="urn:microsoft.com/office/officeart/2005/8/layout/process1"/>
    <dgm:cxn modelId="{381DA0A1-FC2E-4193-AE23-7A03F2572320}" type="presOf" srcId="{1C07E775-DBCC-45DD-8EB1-645300B53A5A}" destId="{DCFEA82E-DDFB-40CF-B436-BF80326F353C}" srcOrd="0" destOrd="0" presId="urn:microsoft.com/office/officeart/2005/8/layout/process1"/>
    <dgm:cxn modelId="{ADB0FD5F-DB86-4A04-9FC4-EFE953142372}" type="presOf" srcId="{05F8E514-C19B-4307-BEF1-18884B45399F}" destId="{F2881877-9861-4F1C-9B6F-7DE604B90C29}" srcOrd="0" destOrd="0" presId="urn:microsoft.com/office/officeart/2005/8/layout/process1"/>
    <dgm:cxn modelId="{A1AD3124-9F8E-4080-B34F-9282F6856BFC}" srcId="{0E82B394-8413-41C6-B9BD-446FD03360D6}" destId="{1C07E775-DBCC-45DD-8EB1-645300B53A5A}" srcOrd="2" destOrd="0" parTransId="{B9E2D9FC-21C3-4357-8C27-008A9497BF93}" sibTransId="{2FF62D67-6874-4269-AC1E-A15CD4187ED8}"/>
    <dgm:cxn modelId="{67C747F8-3894-400E-93AC-9F0EBECC107E}" srcId="{0E82B394-8413-41C6-B9BD-446FD03360D6}" destId="{E8F73C03-AB79-4AE9-A6B4-4FB38592D7F6}" srcOrd="0" destOrd="0" parTransId="{F074D531-79C2-4FF3-B7F3-D7537D9AC2AA}" sibTransId="{F504D4A9-0DC3-41D4-9148-8DD948B758F1}"/>
    <dgm:cxn modelId="{05EFE5DF-2A47-4103-8021-5376DE9BE5B2}" srcId="{0E82B394-8413-41C6-B9BD-446FD03360D6}" destId="{85C3F975-FBAA-4D4B-8A4A-1CDD83CCD74C}" srcOrd="3" destOrd="0" parTransId="{AEB1952B-2044-4D0A-B171-E8794D2EC2B6}" sibTransId="{8CC94083-1B4B-423C-AEBF-A95C30FEE8AC}"/>
    <dgm:cxn modelId="{E6658467-E3BE-46B8-82AF-A6BDA858C9B1}" srcId="{0E82B394-8413-41C6-B9BD-446FD03360D6}" destId="{05F8E514-C19B-4307-BEF1-18884B45399F}" srcOrd="1" destOrd="0" parTransId="{025D211C-9C62-491F-B662-21DF760FE7A8}" sibTransId="{E9130E30-0FF6-40DE-8B2C-E343919B6987}"/>
    <dgm:cxn modelId="{7E3C6F26-1A5C-4961-835C-1E71FA01EB42}" type="presOf" srcId="{E9130E30-0FF6-40DE-8B2C-E343919B6987}" destId="{A7E2487B-CB63-4030-AEA6-F4A5858AE29D}" srcOrd="0" destOrd="0" presId="urn:microsoft.com/office/officeart/2005/8/layout/process1"/>
    <dgm:cxn modelId="{D9D309D9-6878-4B5C-B1E0-082910A69027}" type="presOf" srcId="{0E82B394-8413-41C6-B9BD-446FD03360D6}" destId="{CA6F84D7-01B0-4194-B57C-DA171524327F}" srcOrd="0" destOrd="0" presId="urn:microsoft.com/office/officeart/2005/8/layout/process1"/>
    <dgm:cxn modelId="{D52571C8-18C7-4006-970E-564D71CF3405}" type="presParOf" srcId="{CA6F84D7-01B0-4194-B57C-DA171524327F}" destId="{A104605C-BD4C-46EF-99DE-ADC6717BEECA}" srcOrd="0" destOrd="0" presId="urn:microsoft.com/office/officeart/2005/8/layout/process1"/>
    <dgm:cxn modelId="{7D2D7DF8-ED0E-4911-B855-AA42AD68017C}" type="presParOf" srcId="{CA6F84D7-01B0-4194-B57C-DA171524327F}" destId="{9E3A2A06-79BA-4579-9BD7-473D34393D32}" srcOrd="1" destOrd="0" presId="urn:microsoft.com/office/officeart/2005/8/layout/process1"/>
    <dgm:cxn modelId="{F6592085-CC5B-4D98-91B4-937A68B5E6F5}" type="presParOf" srcId="{9E3A2A06-79BA-4579-9BD7-473D34393D32}" destId="{2F02DDC1-E8D4-4D45-A515-0A0916D8A368}" srcOrd="0" destOrd="0" presId="urn:microsoft.com/office/officeart/2005/8/layout/process1"/>
    <dgm:cxn modelId="{7D95DE18-CFA4-40B4-99B9-F6FA9EB9854B}" type="presParOf" srcId="{CA6F84D7-01B0-4194-B57C-DA171524327F}" destId="{F2881877-9861-4F1C-9B6F-7DE604B90C29}" srcOrd="2" destOrd="0" presId="urn:microsoft.com/office/officeart/2005/8/layout/process1"/>
    <dgm:cxn modelId="{C3C62B99-B725-44EA-B6E2-FE69D4B0ABC8}" type="presParOf" srcId="{CA6F84D7-01B0-4194-B57C-DA171524327F}" destId="{A7E2487B-CB63-4030-AEA6-F4A5858AE29D}" srcOrd="3" destOrd="0" presId="urn:microsoft.com/office/officeart/2005/8/layout/process1"/>
    <dgm:cxn modelId="{0C244592-09FA-433B-81CA-C5D73EA1F5B1}" type="presParOf" srcId="{A7E2487B-CB63-4030-AEA6-F4A5858AE29D}" destId="{9521867A-2196-4851-A6FE-38ADF264E127}" srcOrd="0" destOrd="0" presId="urn:microsoft.com/office/officeart/2005/8/layout/process1"/>
    <dgm:cxn modelId="{42F3CB82-BB05-495E-B4C6-4D19CEAD8E76}" type="presParOf" srcId="{CA6F84D7-01B0-4194-B57C-DA171524327F}" destId="{DCFEA82E-DDFB-40CF-B436-BF80326F353C}" srcOrd="4" destOrd="0" presId="urn:microsoft.com/office/officeart/2005/8/layout/process1"/>
    <dgm:cxn modelId="{7053A8F7-9CA6-4272-9A2B-DE16BFD74F83}" type="presParOf" srcId="{CA6F84D7-01B0-4194-B57C-DA171524327F}" destId="{F44A606A-E078-4C26-91D8-65F5E0A2F553}" srcOrd="5" destOrd="0" presId="urn:microsoft.com/office/officeart/2005/8/layout/process1"/>
    <dgm:cxn modelId="{5143648B-6D79-4220-9558-75384ED87322}" type="presParOf" srcId="{F44A606A-E078-4C26-91D8-65F5E0A2F553}" destId="{69E08999-C9D9-4502-9EDA-324A35CF17B3}" srcOrd="0" destOrd="0" presId="urn:microsoft.com/office/officeart/2005/8/layout/process1"/>
    <dgm:cxn modelId="{B29AB20D-95E2-4816-99E5-DCC1FE5188DA}" type="presParOf" srcId="{CA6F84D7-01B0-4194-B57C-DA171524327F}" destId="{60F0A551-892B-4F6C-93B0-E82DF8B78B8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FCDDA-6A6C-45CA-944A-513C09AE83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A0414BB-263C-4959-A617-0B72AC4B8EFC}">
      <dgm:prSet phldrT="[Text]" custT="1"/>
      <dgm:spPr/>
      <dgm:t>
        <a:bodyPr/>
        <a:lstStyle/>
        <a:p>
          <a:r>
            <a:rPr lang="id-ID" sz="17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PESAN</a:t>
          </a:r>
          <a:endParaRPr lang="id-ID" sz="17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73A66B6D-0A43-41D4-A90E-BC2EA7C02AF2}" type="parTrans" cxnId="{8B2E1628-3C63-497A-84D2-B7A3677B27D3}">
      <dgm:prSet/>
      <dgm:spPr/>
      <dgm:t>
        <a:bodyPr/>
        <a:lstStyle/>
        <a:p>
          <a:endParaRPr lang="id-ID"/>
        </a:p>
      </dgm:t>
    </dgm:pt>
    <dgm:pt modelId="{D3F63B33-5C63-4AAD-829C-C82FF5FE4F0F}" type="sibTrans" cxnId="{8B2E1628-3C63-497A-84D2-B7A3677B27D3}">
      <dgm:prSet/>
      <dgm:spPr/>
      <dgm:t>
        <a:bodyPr/>
        <a:lstStyle/>
        <a:p>
          <a:endParaRPr lang="id-ID"/>
        </a:p>
      </dgm:t>
    </dgm:pt>
    <dgm:pt modelId="{15EED26E-D367-4973-964D-95ADD323C50B}">
      <dgm:prSet phldrT="[Text]" custT="1"/>
      <dgm:spPr/>
      <dgm:t>
        <a:bodyPr/>
        <a:lstStyle/>
        <a:p>
          <a:r>
            <a:rPr lang="id-ID" sz="1400" dirty="0" smtClean="0"/>
            <a:t>Ajaran/informasi yang diteruskan oleh komponen lain dalam bentuk ide, fakta, arti, dan data. Contoh :  Semua bidang studi/mapel (IPA, IPS, dsb)</a:t>
          </a:r>
          <a:endParaRPr lang="id-ID" sz="1400" dirty="0"/>
        </a:p>
      </dgm:t>
    </dgm:pt>
    <dgm:pt modelId="{81E2BDB5-F98D-48AD-8365-E977BD95E96C}" type="parTrans" cxnId="{DDCD8953-FFAB-4AE4-BA4B-BE92A493FC83}">
      <dgm:prSet/>
      <dgm:spPr/>
      <dgm:t>
        <a:bodyPr/>
        <a:lstStyle/>
        <a:p>
          <a:endParaRPr lang="id-ID"/>
        </a:p>
      </dgm:t>
    </dgm:pt>
    <dgm:pt modelId="{A744CBFE-41F1-4547-AF52-865EE47A12AF}" type="sibTrans" cxnId="{DDCD8953-FFAB-4AE4-BA4B-BE92A493FC83}">
      <dgm:prSet/>
      <dgm:spPr/>
      <dgm:t>
        <a:bodyPr/>
        <a:lstStyle/>
        <a:p>
          <a:endParaRPr lang="id-ID"/>
        </a:p>
      </dgm:t>
    </dgm:pt>
    <dgm:pt modelId="{0EC91BE5-92F7-4934-B171-E289D318B8CD}">
      <dgm:prSet phldrT="[Text]" custT="1"/>
      <dgm:spPr/>
      <dgm:t>
        <a:bodyPr/>
        <a:lstStyle/>
        <a:p>
          <a:r>
            <a:rPr lang="id-ID" sz="17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ORANG</a:t>
          </a:r>
          <a:endParaRPr lang="id-ID" sz="17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33BC5868-4EF1-45BA-A23F-B6E9093D91C8}" type="parTrans" cxnId="{B570BB42-6082-463D-9ACF-7A39F5581387}">
      <dgm:prSet/>
      <dgm:spPr/>
      <dgm:t>
        <a:bodyPr/>
        <a:lstStyle/>
        <a:p>
          <a:endParaRPr lang="id-ID"/>
        </a:p>
      </dgm:t>
    </dgm:pt>
    <dgm:pt modelId="{88B47088-404E-451A-A3CE-753F56A71367}" type="sibTrans" cxnId="{B570BB42-6082-463D-9ACF-7A39F5581387}">
      <dgm:prSet/>
      <dgm:spPr/>
      <dgm:t>
        <a:bodyPr/>
        <a:lstStyle/>
        <a:p>
          <a:endParaRPr lang="id-ID"/>
        </a:p>
      </dgm:t>
    </dgm:pt>
    <dgm:pt modelId="{91EEF0A2-4E26-4898-92E1-E5EE934F0C73}">
      <dgm:prSet phldrT="[Text]" custT="1"/>
      <dgm:spPr/>
      <dgm:t>
        <a:bodyPr/>
        <a:lstStyle/>
        <a:p>
          <a:r>
            <a:rPr lang="id-ID" sz="1400" dirty="0" smtClean="0"/>
            <a:t>Manusia yang bertindak sebagai penyimpan, pengolah, dan penyaji pesan. Contoh : Guru pembina, guru pendamping, pembicara, dll</a:t>
          </a:r>
          <a:endParaRPr lang="id-ID" sz="1400" dirty="0"/>
        </a:p>
      </dgm:t>
    </dgm:pt>
    <dgm:pt modelId="{EFB5565E-BD33-4A8D-AD51-DC5B8FC309A5}" type="parTrans" cxnId="{ED5CE18A-31B9-4CDD-B4EF-4A56F38472FA}">
      <dgm:prSet/>
      <dgm:spPr/>
      <dgm:t>
        <a:bodyPr/>
        <a:lstStyle/>
        <a:p>
          <a:endParaRPr lang="id-ID"/>
        </a:p>
      </dgm:t>
    </dgm:pt>
    <dgm:pt modelId="{ACDD8EA9-BC57-46DA-A409-7038BD9D66C9}" type="sibTrans" cxnId="{ED5CE18A-31B9-4CDD-B4EF-4A56F38472FA}">
      <dgm:prSet/>
      <dgm:spPr/>
      <dgm:t>
        <a:bodyPr/>
        <a:lstStyle/>
        <a:p>
          <a:endParaRPr lang="id-ID"/>
        </a:p>
      </dgm:t>
    </dgm:pt>
    <dgm:pt modelId="{90DC3D2C-02B5-402D-867B-8BE00700F6FD}">
      <dgm:prSet phldrT="[Text]" custT="1"/>
      <dgm:spPr/>
      <dgm:t>
        <a:bodyPr/>
        <a:lstStyle/>
        <a:p>
          <a:r>
            <a:rPr lang="id-ID" sz="17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BAHAN</a:t>
          </a:r>
          <a:endParaRPr lang="id-ID" sz="17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C790204A-DC36-47B5-A37F-55D85F13F284}" type="parTrans" cxnId="{B34D3F65-CD86-4A5A-AE03-E1328DCC7160}">
      <dgm:prSet/>
      <dgm:spPr/>
      <dgm:t>
        <a:bodyPr/>
        <a:lstStyle/>
        <a:p>
          <a:endParaRPr lang="id-ID"/>
        </a:p>
      </dgm:t>
    </dgm:pt>
    <dgm:pt modelId="{BA5B7B8B-7E7C-43B0-9488-74DF264AF365}" type="sibTrans" cxnId="{B34D3F65-CD86-4A5A-AE03-E1328DCC7160}">
      <dgm:prSet/>
      <dgm:spPr/>
      <dgm:t>
        <a:bodyPr/>
        <a:lstStyle/>
        <a:p>
          <a:endParaRPr lang="id-ID"/>
        </a:p>
      </dgm:t>
    </dgm:pt>
    <dgm:pt modelId="{602E7180-F139-47D3-96BA-167B4BE37B50}">
      <dgm:prSet phldrT="[Text]" custT="1"/>
      <dgm:spPr/>
      <dgm:t>
        <a:bodyPr/>
        <a:lstStyle/>
        <a:p>
          <a:r>
            <a:rPr lang="id-ID" sz="1400" dirty="0" smtClean="0"/>
            <a:t>Sesuatu (</a:t>
          </a:r>
          <a:r>
            <a:rPr lang="id-ID" sz="1400" i="1" dirty="0" smtClean="0"/>
            <a:t>Hardware</a:t>
          </a:r>
          <a:r>
            <a:rPr lang="id-ID" sz="1400" i="0" dirty="0" smtClean="0"/>
            <a:t>)yang</a:t>
          </a:r>
          <a:r>
            <a:rPr lang="id-ID" sz="1400" dirty="0" smtClean="0"/>
            <a:t> mengandung pesan untuk disajikan, melalui penggunaan alat ataupun oleh dirinya sendiri. Contoh : Buku, modul, film ,audio tape, dll</a:t>
          </a:r>
          <a:endParaRPr lang="id-ID" sz="1400" dirty="0"/>
        </a:p>
      </dgm:t>
    </dgm:pt>
    <dgm:pt modelId="{1C0A64CC-1011-4316-8577-B715F877FC4D}" type="parTrans" cxnId="{A463D409-E522-4C57-9C2A-BA15DDE43CB9}">
      <dgm:prSet/>
      <dgm:spPr/>
      <dgm:t>
        <a:bodyPr/>
        <a:lstStyle/>
        <a:p>
          <a:endParaRPr lang="id-ID"/>
        </a:p>
      </dgm:t>
    </dgm:pt>
    <dgm:pt modelId="{8F66C00A-98B4-4450-85FF-BAB9F9CA0AE9}" type="sibTrans" cxnId="{A463D409-E522-4C57-9C2A-BA15DDE43CB9}">
      <dgm:prSet/>
      <dgm:spPr/>
      <dgm:t>
        <a:bodyPr/>
        <a:lstStyle/>
        <a:p>
          <a:endParaRPr lang="id-ID"/>
        </a:p>
      </dgm:t>
    </dgm:pt>
    <dgm:pt modelId="{69BC95BC-2CE2-4C5F-A08B-3BBC73DC1527}">
      <dgm:prSet phldrT="[Text]" custT="1"/>
      <dgm:spPr/>
      <dgm:t>
        <a:bodyPr/>
        <a:lstStyle/>
        <a:p>
          <a:r>
            <a:rPr lang="id-ID" sz="17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ALAT</a:t>
          </a:r>
          <a:endParaRPr lang="id-ID" sz="17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DFE21D7E-4B6C-4453-9CB9-BC2ED71EA1B6}" type="parTrans" cxnId="{86E6E48B-D3C0-4F30-A944-028FFB48A3DA}">
      <dgm:prSet/>
      <dgm:spPr/>
      <dgm:t>
        <a:bodyPr/>
        <a:lstStyle/>
        <a:p>
          <a:endParaRPr lang="id-ID"/>
        </a:p>
      </dgm:t>
    </dgm:pt>
    <dgm:pt modelId="{589B0A5A-AF1B-4945-80D2-1A05AA18A9FE}" type="sibTrans" cxnId="{86E6E48B-D3C0-4F30-A944-028FFB48A3DA}">
      <dgm:prSet/>
      <dgm:spPr/>
      <dgm:t>
        <a:bodyPr/>
        <a:lstStyle/>
        <a:p>
          <a:endParaRPr lang="id-ID"/>
        </a:p>
      </dgm:t>
    </dgm:pt>
    <dgm:pt modelId="{CE8DBCCD-C3A3-4C9C-8085-57057F0E750F}">
      <dgm:prSet phldrT="[Text]" custT="1"/>
      <dgm:spPr/>
      <dgm:t>
        <a:bodyPr/>
        <a:lstStyle/>
        <a:p>
          <a:r>
            <a:rPr lang="id-ID" sz="1400" dirty="0" smtClean="0"/>
            <a:t>Sesuatu (</a:t>
          </a:r>
          <a:r>
            <a:rPr lang="id-ID" sz="1400" i="1" dirty="0" smtClean="0"/>
            <a:t>Software</a:t>
          </a:r>
          <a:r>
            <a:rPr lang="id-ID" sz="1400" i="0" dirty="0" smtClean="0"/>
            <a:t>)yang</a:t>
          </a:r>
          <a:r>
            <a:rPr lang="id-ID" sz="1400" dirty="0" smtClean="0"/>
            <a:t> digunakan untuk menyampaikan pesan yang tersimpan dalam bahan. Contoh : OHP, pesawat TV, pesawat radio, dll</a:t>
          </a:r>
          <a:endParaRPr lang="id-ID" sz="1400" dirty="0"/>
        </a:p>
      </dgm:t>
    </dgm:pt>
    <dgm:pt modelId="{8249ED91-6B01-40E3-BF93-BC811D2B125D}" type="parTrans" cxnId="{1CCDEC62-AC34-40D3-8F09-743126418CCE}">
      <dgm:prSet/>
      <dgm:spPr/>
      <dgm:t>
        <a:bodyPr/>
        <a:lstStyle/>
        <a:p>
          <a:endParaRPr lang="id-ID"/>
        </a:p>
      </dgm:t>
    </dgm:pt>
    <dgm:pt modelId="{7753193E-5E20-448F-B09C-18B98DC11D2D}" type="sibTrans" cxnId="{1CCDEC62-AC34-40D3-8F09-743126418CCE}">
      <dgm:prSet/>
      <dgm:spPr/>
      <dgm:t>
        <a:bodyPr/>
        <a:lstStyle/>
        <a:p>
          <a:endParaRPr lang="id-ID"/>
        </a:p>
      </dgm:t>
    </dgm:pt>
    <dgm:pt modelId="{910A36A1-6C25-400E-B2A8-08FF76000B9C}">
      <dgm:prSet phldrT="[Text]" custT="1"/>
      <dgm:spPr/>
      <dgm:t>
        <a:bodyPr/>
        <a:lstStyle/>
        <a:p>
          <a:r>
            <a:rPr lang="id-ID" sz="17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TEKNIK</a:t>
          </a:r>
          <a:endParaRPr lang="id-ID" sz="17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93CD8D58-EBB6-4C1C-B0AC-8DCAC981D228}" type="parTrans" cxnId="{4E163293-2B7E-499B-8FD7-A353402640E6}">
      <dgm:prSet/>
      <dgm:spPr/>
      <dgm:t>
        <a:bodyPr/>
        <a:lstStyle/>
        <a:p>
          <a:endParaRPr lang="id-ID"/>
        </a:p>
      </dgm:t>
    </dgm:pt>
    <dgm:pt modelId="{42F6776C-1D6B-4C75-BF17-AFABD12A2DAC}" type="sibTrans" cxnId="{4E163293-2B7E-499B-8FD7-A353402640E6}">
      <dgm:prSet/>
      <dgm:spPr/>
      <dgm:t>
        <a:bodyPr/>
        <a:lstStyle/>
        <a:p>
          <a:endParaRPr lang="id-ID"/>
        </a:p>
      </dgm:t>
    </dgm:pt>
    <dgm:pt modelId="{19CC12DF-77D1-4F41-97EA-FA46BE1B3AE4}">
      <dgm:prSet phldrT="[Text]" custT="1"/>
      <dgm:spPr/>
      <dgm:t>
        <a:bodyPr/>
        <a:lstStyle/>
        <a:p>
          <a:r>
            <a:rPr lang="id-ID" sz="1400" dirty="0" smtClean="0"/>
            <a:t>Prosedur rutin atau acuan yang disiapkan untuk menggunakan bahan, peralatan, oran dan lingkungan untuk menyampaikan pesan. Contoh : Demonstrasi, kuliah, ceramah</a:t>
          </a:r>
          <a:endParaRPr lang="id-ID" sz="1400" dirty="0"/>
        </a:p>
      </dgm:t>
    </dgm:pt>
    <dgm:pt modelId="{D56F1305-9D4C-412F-B72F-D63BD346FD66}" type="parTrans" cxnId="{27BC3C1F-E65C-4BE7-8D3B-1AB5466F5D2F}">
      <dgm:prSet/>
      <dgm:spPr/>
      <dgm:t>
        <a:bodyPr/>
        <a:lstStyle/>
        <a:p>
          <a:endParaRPr lang="id-ID"/>
        </a:p>
      </dgm:t>
    </dgm:pt>
    <dgm:pt modelId="{1B668407-9564-421E-B398-0331CA34B16D}" type="sibTrans" cxnId="{27BC3C1F-E65C-4BE7-8D3B-1AB5466F5D2F}">
      <dgm:prSet/>
      <dgm:spPr/>
      <dgm:t>
        <a:bodyPr/>
        <a:lstStyle/>
        <a:p>
          <a:endParaRPr lang="id-ID"/>
        </a:p>
      </dgm:t>
    </dgm:pt>
    <dgm:pt modelId="{D9802605-582A-47AE-A99F-C0F8AF20DFEE}">
      <dgm:prSet phldrT="[Text]" custT="1"/>
      <dgm:spPr/>
      <dgm:t>
        <a:bodyPr/>
        <a:lstStyle/>
        <a:p>
          <a:r>
            <a:rPr lang="id-ID" sz="1700" b="1" dirty="0" smtClean="0">
              <a:solidFill>
                <a:schemeClr val="bg1">
                  <a:lumMod val="75000"/>
                  <a:lumOff val="25000"/>
                </a:schemeClr>
              </a:solidFill>
            </a:rPr>
            <a:t>LINGKU-NGAN</a:t>
          </a:r>
          <a:endParaRPr lang="id-ID" sz="1700" b="1" dirty="0">
            <a:solidFill>
              <a:schemeClr val="bg1">
                <a:lumMod val="75000"/>
                <a:lumOff val="25000"/>
              </a:schemeClr>
            </a:solidFill>
          </a:endParaRPr>
        </a:p>
      </dgm:t>
    </dgm:pt>
    <dgm:pt modelId="{723D84F7-9CAD-48C4-8CC4-57FB7F8C3EC2}" type="parTrans" cxnId="{C45CD70C-9625-4F30-B1CC-B4A4E2C2E84C}">
      <dgm:prSet/>
      <dgm:spPr/>
      <dgm:t>
        <a:bodyPr/>
        <a:lstStyle/>
        <a:p>
          <a:endParaRPr lang="id-ID"/>
        </a:p>
      </dgm:t>
    </dgm:pt>
    <dgm:pt modelId="{9D7F9669-2FE6-4BC7-804A-4762139C4256}" type="sibTrans" cxnId="{C45CD70C-9625-4F30-B1CC-B4A4E2C2E84C}">
      <dgm:prSet/>
      <dgm:spPr/>
      <dgm:t>
        <a:bodyPr/>
        <a:lstStyle/>
        <a:p>
          <a:endParaRPr lang="id-ID"/>
        </a:p>
      </dgm:t>
    </dgm:pt>
    <dgm:pt modelId="{03827A54-350D-49C5-9C73-91A7432F49C3}">
      <dgm:prSet phldrT="[Text]" custT="1"/>
      <dgm:spPr/>
      <dgm:t>
        <a:bodyPr/>
        <a:lstStyle/>
        <a:p>
          <a:r>
            <a:rPr lang="id-ID" sz="1400" dirty="0" smtClean="0"/>
            <a:t>Situasi sekitar di mana pesan diterima. Contoh : (Lingkungan fisik: perpustakaan, laboratorium, dll) ; (Lingkungan non-fisik : penerangan, sirkulasi udara, dll)</a:t>
          </a:r>
          <a:endParaRPr lang="id-ID" sz="1400" dirty="0"/>
        </a:p>
      </dgm:t>
    </dgm:pt>
    <dgm:pt modelId="{EBD15C87-355A-40A3-90FB-451EBE19A07A}" type="sibTrans" cxnId="{C9AD5AB2-9F11-46EE-A4BD-D0D6BB7C4D83}">
      <dgm:prSet/>
      <dgm:spPr/>
      <dgm:t>
        <a:bodyPr/>
        <a:lstStyle/>
        <a:p>
          <a:endParaRPr lang="id-ID"/>
        </a:p>
      </dgm:t>
    </dgm:pt>
    <dgm:pt modelId="{4D2D646B-394D-43D5-A590-49D73F7F86BE}" type="parTrans" cxnId="{C9AD5AB2-9F11-46EE-A4BD-D0D6BB7C4D83}">
      <dgm:prSet/>
      <dgm:spPr/>
      <dgm:t>
        <a:bodyPr/>
        <a:lstStyle/>
        <a:p>
          <a:endParaRPr lang="id-ID"/>
        </a:p>
      </dgm:t>
    </dgm:pt>
    <dgm:pt modelId="{D060063A-718E-45E0-B202-01B1351E7207}" type="pres">
      <dgm:prSet presAssocID="{FFDFCDDA-6A6C-45CA-944A-513C09AE83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194D809-B38F-4660-93C2-8CF1F02E5DB6}" type="pres">
      <dgm:prSet presAssocID="{0A0414BB-263C-4959-A617-0B72AC4B8EFC}" presName="linNode" presStyleCnt="0"/>
      <dgm:spPr/>
    </dgm:pt>
    <dgm:pt modelId="{5CD32881-4F1C-4D17-BCD3-67F0AD4ADF98}" type="pres">
      <dgm:prSet presAssocID="{0A0414BB-263C-4959-A617-0B72AC4B8EFC}" presName="parentText" presStyleLbl="node1" presStyleIdx="0" presStyleCnt="6" custScaleX="36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532896-66DF-4E1A-92A1-41D2F7981500}" type="pres">
      <dgm:prSet presAssocID="{0A0414BB-263C-4959-A617-0B72AC4B8EFC}" presName="descendantText" presStyleLbl="alignAccFollowNode1" presStyleIdx="0" presStyleCnt="6" custScaleX="1343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81BECF-E51E-4161-A70C-1069F3950ED1}" type="pres">
      <dgm:prSet presAssocID="{D3F63B33-5C63-4AAD-829C-C82FF5FE4F0F}" presName="sp" presStyleCnt="0"/>
      <dgm:spPr/>
    </dgm:pt>
    <dgm:pt modelId="{EF90B5A9-BB9A-49A0-981A-9750592524E7}" type="pres">
      <dgm:prSet presAssocID="{0EC91BE5-92F7-4934-B171-E289D318B8CD}" presName="linNode" presStyleCnt="0"/>
      <dgm:spPr/>
    </dgm:pt>
    <dgm:pt modelId="{67A43DD9-C1C8-4A1B-9CE9-F970E5062837}" type="pres">
      <dgm:prSet presAssocID="{0EC91BE5-92F7-4934-B171-E289D318B8CD}" presName="parentText" presStyleLbl="node1" presStyleIdx="1" presStyleCnt="6" custScaleX="36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EB3849-35D5-4B9C-8F0E-38556003DB71}" type="pres">
      <dgm:prSet presAssocID="{0EC91BE5-92F7-4934-B171-E289D318B8CD}" presName="descendantText" presStyleLbl="alignAccFollowNode1" presStyleIdx="1" presStyleCnt="6" custScaleX="1344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F850DE-2020-4179-A860-E8128EB60400}" type="pres">
      <dgm:prSet presAssocID="{88B47088-404E-451A-A3CE-753F56A71367}" presName="sp" presStyleCnt="0"/>
      <dgm:spPr/>
    </dgm:pt>
    <dgm:pt modelId="{7927A13F-17E9-414C-B72D-4CC571DD671A}" type="pres">
      <dgm:prSet presAssocID="{90DC3D2C-02B5-402D-867B-8BE00700F6FD}" presName="linNode" presStyleCnt="0"/>
      <dgm:spPr/>
    </dgm:pt>
    <dgm:pt modelId="{F1B31205-B17B-41CA-B0B7-76184DF28B26}" type="pres">
      <dgm:prSet presAssocID="{90DC3D2C-02B5-402D-867B-8BE00700F6FD}" presName="parentText" presStyleLbl="node1" presStyleIdx="2" presStyleCnt="6" custScaleX="36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BF2CD7-6E6E-48EB-856A-20434DC70281}" type="pres">
      <dgm:prSet presAssocID="{90DC3D2C-02B5-402D-867B-8BE00700F6FD}" presName="descendantText" presStyleLbl="alignAccFollowNode1" presStyleIdx="2" presStyleCnt="6" custScaleX="1343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751D1A-064B-44AE-B1E3-49FED30C11C9}" type="pres">
      <dgm:prSet presAssocID="{BA5B7B8B-7E7C-43B0-9488-74DF264AF365}" presName="sp" presStyleCnt="0"/>
      <dgm:spPr/>
    </dgm:pt>
    <dgm:pt modelId="{6BB4766F-568E-457A-B10E-F6BF2D430F77}" type="pres">
      <dgm:prSet presAssocID="{69BC95BC-2CE2-4C5F-A08B-3BBC73DC1527}" presName="linNode" presStyleCnt="0"/>
      <dgm:spPr/>
    </dgm:pt>
    <dgm:pt modelId="{CA45F9FC-D518-4CEA-8B67-DA3CFA41245C}" type="pres">
      <dgm:prSet presAssocID="{69BC95BC-2CE2-4C5F-A08B-3BBC73DC1527}" presName="parentText" presStyleLbl="node1" presStyleIdx="3" presStyleCnt="6" custScaleX="36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48C0A7-FE5A-44A6-B3B8-AB3BB0817618}" type="pres">
      <dgm:prSet presAssocID="{69BC95BC-2CE2-4C5F-A08B-3BBC73DC1527}" presName="descendantText" presStyleLbl="alignAccFollowNode1" presStyleIdx="3" presStyleCnt="6" custScaleX="1343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645249-9131-4FD0-A54A-3A00E34349E8}" type="pres">
      <dgm:prSet presAssocID="{589B0A5A-AF1B-4945-80D2-1A05AA18A9FE}" presName="sp" presStyleCnt="0"/>
      <dgm:spPr/>
    </dgm:pt>
    <dgm:pt modelId="{7F78388A-8606-45DA-9B81-AD6A579646C1}" type="pres">
      <dgm:prSet presAssocID="{910A36A1-6C25-400E-B2A8-08FF76000B9C}" presName="linNode" presStyleCnt="0"/>
      <dgm:spPr/>
    </dgm:pt>
    <dgm:pt modelId="{7AE93902-A2E3-4C54-BF2A-EE8D3F2BD703}" type="pres">
      <dgm:prSet presAssocID="{910A36A1-6C25-400E-B2A8-08FF76000B9C}" presName="parentText" presStyleLbl="node1" presStyleIdx="4" presStyleCnt="6" custScaleX="36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541D70-BEC3-49C7-9382-7646263B1272}" type="pres">
      <dgm:prSet presAssocID="{910A36A1-6C25-400E-B2A8-08FF76000B9C}" presName="descendantText" presStyleLbl="alignAccFollowNode1" presStyleIdx="4" presStyleCnt="6" custScaleX="1343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4F3ACA-DEBB-42FE-AF13-20A254B7922E}" type="pres">
      <dgm:prSet presAssocID="{42F6776C-1D6B-4C75-BF17-AFABD12A2DAC}" presName="sp" presStyleCnt="0"/>
      <dgm:spPr/>
    </dgm:pt>
    <dgm:pt modelId="{F8C9BA06-4F3A-4EB1-87B5-26FB0D5C9BC3}" type="pres">
      <dgm:prSet presAssocID="{D9802605-582A-47AE-A99F-C0F8AF20DFEE}" presName="linNode" presStyleCnt="0"/>
      <dgm:spPr/>
    </dgm:pt>
    <dgm:pt modelId="{91407A9F-912B-4DF4-AAB4-487923D33599}" type="pres">
      <dgm:prSet presAssocID="{D9802605-582A-47AE-A99F-C0F8AF20DFEE}" presName="parentText" presStyleLbl="node1" presStyleIdx="5" presStyleCnt="6" custScaleX="3653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63F9FE-FD58-4CE2-84A4-26CC12906BE3}" type="pres">
      <dgm:prSet presAssocID="{D9802605-582A-47AE-A99F-C0F8AF20DFEE}" presName="descendantText" presStyleLbl="alignAccFollowNode1" presStyleIdx="5" presStyleCnt="6" custScaleX="1343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E163293-2B7E-499B-8FD7-A353402640E6}" srcId="{FFDFCDDA-6A6C-45CA-944A-513C09AE83F5}" destId="{910A36A1-6C25-400E-B2A8-08FF76000B9C}" srcOrd="4" destOrd="0" parTransId="{93CD8D58-EBB6-4C1C-B0AC-8DCAC981D228}" sibTransId="{42F6776C-1D6B-4C75-BF17-AFABD12A2DAC}"/>
    <dgm:cxn modelId="{B34D3F65-CD86-4A5A-AE03-E1328DCC7160}" srcId="{FFDFCDDA-6A6C-45CA-944A-513C09AE83F5}" destId="{90DC3D2C-02B5-402D-867B-8BE00700F6FD}" srcOrd="2" destOrd="0" parTransId="{C790204A-DC36-47B5-A37F-55D85F13F284}" sibTransId="{BA5B7B8B-7E7C-43B0-9488-74DF264AF365}"/>
    <dgm:cxn modelId="{7B65483D-E1AD-482B-9E86-8B473967C669}" type="presOf" srcId="{FFDFCDDA-6A6C-45CA-944A-513C09AE83F5}" destId="{D060063A-718E-45E0-B202-01B1351E7207}" srcOrd="0" destOrd="0" presId="urn:microsoft.com/office/officeart/2005/8/layout/vList5"/>
    <dgm:cxn modelId="{86E6E48B-D3C0-4F30-A944-028FFB48A3DA}" srcId="{FFDFCDDA-6A6C-45CA-944A-513C09AE83F5}" destId="{69BC95BC-2CE2-4C5F-A08B-3BBC73DC1527}" srcOrd="3" destOrd="0" parTransId="{DFE21D7E-4B6C-4453-9CB9-BC2ED71EA1B6}" sibTransId="{589B0A5A-AF1B-4945-80D2-1A05AA18A9FE}"/>
    <dgm:cxn modelId="{1EFDAA0C-44FF-4E4B-9E5D-B5ACBF911E77}" type="presOf" srcId="{0EC91BE5-92F7-4934-B171-E289D318B8CD}" destId="{67A43DD9-C1C8-4A1B-9CE9-F970E5062837}" srcOrd="0" destOrd="0" presId="urn:microsoft.com/office/officeart/2005/8/layout/vList5"/>
    <dgm:cxn modelId="{DDCD8953-FFAB-4AE4-BA4B-BE92A493FC83}" srcId="{0A0414BB-263C-4959-A617-0B72AC4B8EFC}" destId="{15EED26E-D367-4973-964D-95ADD323C50B}" srcOrd="0" destOrd="0" parTransId="{81E2BDB5-F98D-48AD-8365-E977BD95E96C}" sibTransId="{A744CBFE-41F1-4547-AF52-865EE47A12AF}"/>
    <dgm:cxn modelId="{8B2E1628-3C63-497A-84D2-B7A3677B27D3}" srcId="{FFDFCDDA-6A6C-45CA-944A-513C09AE83F5}" destId="{0A0414BB-263C-4959-A617-0B72AC4B8EFC}" srcOrd="0" destOrd="0" parTransId="{73A66B6D-0A43-41D4-A90E-BC2EA7C02AF2}" sibTransId="{D3F63B33-5C63-4AAD-829C-C82FF5FE4F0F}"/>
    <dgm:cxn modelId="{C45CD70C-9625-4F30-B1CC-B4A4E2C2E84C}" srcId="{FFDFCDDA-6A6C-45CA-944A-513C09AE83F5}" destId="{D9802605-582A-47AE-A99F-C0F8AF20DFEE}" srcOrd="5" destOrd="0" parTransId="{723D84F7-9CAD-48C4-8CC4-57FB7F8C3EC2}" sibTransId="{9D7F9669-2FE6-4BC7-804A-4762139C4256}"/>
    <dgm:cxn modelId="{495A84D7-3892-493D-BF07-5837ABEB43CD}" type="presOf" srcId="{0A0414BB-263C-4959-A617-0B72AC4B8EFC}" destId="{5CD32881-4F1C-4D17-BCD3-67F0AD4ADF98}" srcOrd="0" destOrd="0" presId="urn:microsoft.com/office/officeart/2005/8/layout/vList5"/>
    <dgm:cxn modelId="{7C9D3C51-E1C9-4EED-A331-E036B6C03192}" type="presOf" srcId="{910A36A1-6C25-400E-B2A8-08FF76000B9C}" destId="{7AE93902-A2E3-4C54-BF2A-EE8D3F2BD703}" srcOrd="0" destOrd="0" presId="urn:microsoft.com/office/officeart/2005/8/layout/vList5"/>
    <dgm:cxn modelId="{18CB9501-394F-4373-82FE-F1FC4BC2D3C9}" type="presOf" srcId="{69BC95BC-2CE2-4C5F-A08B-3BBC73DC1527}" destId="{CA45F9FC-D518-4CEA-8B67-DA3CFA41245C}" srcOrd="0" destOrd="0" presId="urn:microsoft.com/office/officeart/2005/8/layout/vList5"/>
    <dgm:cxn modelId="{C9AD5AB2-9F11-46EE-A4BD-D0D6BB7C4D83}" srcId="{D9802605-582A-47AE-A99F-C0F8AF20DFEE}" destId="{03827A54-350D-49C5-9C73-91A7432F49C3}" srcOrd="0" destOrd="0" parTransId="{4D2D646B-394D-43D5-A590-49D73F7F86BE}" sibTransId="{EBD15C87-355A-40A3-90FB-451EBE19A07A}"/>
    <dgm:cxn modelId="{324F57BD-9039-446F-9F6F-2BDE649C4B99}" type="presOf" srcId="{CE8DBCCD-C3A3-4C9C-8085-57057F0E750F}" destId="{4B48C0A7-FE5A-44A6-B3B8-AB3BB0817618}" srcOrd="0" destOrd="0" presId="urn:microsoft.com/office/officeart/2005/8/layout/vList5"/>
    <dgm:cxn modelId="{27BC3C1F-E65C-4BE7-8D3B-1AB5466F5D2F}" srcId="{910A36A1-6C25-400E-B2A8-08FF76000B9C}" destId="{19CC12DF-77D1-4F41-97EA-FA46BE1B3AE4}" srcOrd="0" destOrd="0" parTransId="{D56F1305-9D4C-412F-B72F-D63BD346FD66}" sibTransId="{1B668407-9564-421E-B398-0331CA34B16D}"/>
    <dgm:cxn modelId="{91831BA4-A21F-4715-BFCC-28CC51B46E31}" type="presOf" srcId="{90DC3D2C-02B5-402D-867B-8BE00700F6FD}" destId="{F1B31205-B17B-41CA-B0B7-76184DF28B26}" srcOrd="0" destOrd="0" presId="urn:microsoft.com/office/officeart/2005/8/layout/vList5"/>
    <dgm:cxn modelId="{A463D409-E522-4C57-9C2A-BA15DDE43CB9}" srcId="{90DC3D2C-02B5-402D-867B-8BE00700F6FD}" destId="{602E7180-F139-47D3-96BA-167B4BE37B50}" srcOrd="0" destOrd="0" parTransId="{1C0A64CC-1011-4316-8577-B715F877FC4D}" sibTransId="{8F66C00A-98B4-4450-85FF-BAB9F9CA0AE9}"/>
    <dgm:cxn modelId="{C0635D5E-350D-4D25-A46B-187592BE9237}" type="presOf" srcId="{19CC12DF-77D1-4F41-97EA-FA46BE1B3AE4}" destId="{F1541D70-BEC3-49C7-9382-7646263B1272}" srcOrd="0" destOrd="0" presId="urn:microsoft.com/office/officeart/2005/8/layout/vList5"/>
    <dgm:cxn modelId="{ED5CE18A-31B9-4CDD-B4EF-4A56F38472FA}" srcId="{0EC91BE5-92F7-4934-B171-E289D318B8CD}" destId="{91EEF0A2-4E26-4898-92E1-E5EE934F0C73}" srcOrd="0" destOrd="0" parTransId="{EFB5565E-BD33-4A8D-AD51-DC5B8FC309A5}" sibTransId="{ACDD8EA9-BC57-46DA-A409-7038BD9D66C9}"/>
    <dgm:cxn modelId="{757FC2A1-2830-44C0-BF74-8ED1F5F58E90}" type="presOf" srcId="{15EED26E-D367-4973-964D-95ADD323C50B}" destId="{83532896-66DF-4E1A-92A1-41D2F7981500}" srcOrd="0" destOrd="0" presId="urn:microsoft.com/office/officeart/2005/8/layout/vList5"/>
    <dgm:cxn modelId="{DB1F52CA-9007-4670-B9FC-ABB4AAE03B1A}" type="presOf" srcId="{D9802605-582A-47AE-A99F-C0F8AF20DFEE}" destId="{91407A9F-912B-4DF4-AAB4-487923D33599}" srcOrd="0" destOrd="0" presId="urn:microsoft.com/office/officeart/2005/8/layout/vList5"/>
    <dgm:cxn modelId="{B570BB42-6082-463D-9ACF-7A39F5581387}" srcId="{FFDFCDDA-6A6C-45CA-944A-513C09AE83F5}" destId="{0EC91BE5-92F7-4934-B171-E289D318B8CD}" srcOrd="1" destOrd="0" parTransId="{33BC5868-4EF1-45BA-A23F-B6E9093D91C8}" sibTransId="{88B47088-404E-451A-A3CE-753F56A71367}"/>
    <dgm:cxn modelId="{50559A29-E4F0-4B28-96F5-71DB1B014A55}" type="presOf" srcId="{602E7180-F139-47D3-96BA-167B4BE37B50}" destId="{66BF2CD7-6E6E-48EB-856A-20434DC70281}" srcOrd="0" destOrd="0" presId="urn:microsoft.com/office/officeart/2005/8/layout/vList5"/>
    <dgm:cxn modelId="{1CCDEC62-AC34-40D3-8F09-743126418CCE}" srcId="{69BC95BC-2CE2-4C5F-A08B-3BBC73DC1527}" destId="{CE8DBCCD-C3A3-4C9C-8085-57057F0E750F}" srcOrd="0" destOrd="0" parTransId="{8249ED91-6B01-40E3-BF93-BC811D2B125D}" sibTransId="{7753193E-5E20-448F-B09C-18B98DC11D2D}"/>
    <dgm:cxn modelId="{6D820D6C-143A-4AC9-BCED-B2BB5F74C497}" type="presOf" srcId="{91EEF0A2-4E26-4898-92E1-E5EE934F0C73}" destId="{C1EB3849-35D5-4B9C-8F0E-38556003DB71}" srcOrd="0" destOrd="0" presId="urn:microsoft.com/office/officeart/2005/8/layout/vList5"/>
    <dgm:cxn modelId="{263430BE-E9BF-4806-ABC7-CE66F99F13B8}" type="presOf" srcId="{03827A54-350D-49C5-9C73-91A7432F49C3}" destId="{BA63F9FE-FD58-4CE2-84A4-26CC12906BE3}" srcOrd="0" destOrd="0" presId="urn:microsoft.com/office/officeart/2005/8/layout/vList5"/>
    <dgm:cxn modelId="{3732A2F6-E1CE-4A89-A73E-20FAAC7429AE}" type="presParOf" srcId="{D060063A-718E-45E0-B202-01B1351E7207}" destId="{6194D809-B38F-4660-93C2-8CF1F02E5DB6}" srcOrd="0" destOrd="0" presId="urn:microsoft.com/office/officeart/2005/8/layout/vList5"/>
    <dgm:cxn modelId="{D92F04BC-9737-4E51-A0FD-53B72C8A5A17}" type="presParOf" srcId="{6194D809-B38F-4660-93C2-8CF1F02E5DB6}" destId="{5CD32881-4F1C-4D17-BCD3-67F0AD4ADF98}" srcOrd="0" destOrd="0" presId="urn:microsoft.com/office/officeart/2005/8/layout/vList5"/>
    <dgm:cxn modelId="{8CC91258-1768-414A-8CB3-426BE8793F24}" type="presParOf" srcId="{6194D809-B38F-4660-93C2-8CF1F02E5DB6}" destId="{83532896-66DF-4E1A-92A1-41D2F7981500}" srcOrd="1" destOrd="0" presId="urn:microsoft.com/office/officeart/2005/8/layout/vList5"/>
    <dgm:cxn modelId="{B22F5B25-B3D8-443C-B7BF-55F87831927F}" type="presParOf" srcId="{D060063A-718E-45E0-B202-01B1351E7207}" destId="{DB81BECF-E51E-4161-A70C-1069F3950ED1}" srcOrd="1" destOrd="0" presId="urn:microsoft.com/office/officeart/2005/8/layout/vList5"/>
    <dgm:cxn modelId="{2DEF143C-63B6-4AAF-8359-4C1539DD6D68}" type="presParOf" srcId="{D060063A-718E-45E0-B202-01B1351E7207}" destId="{EF90B5A9-BB9A-49A0-981A-9750592524E7}" srcOrd="2" destOrd="0" presId="urn:microsoft.com/office/officeart/2005/8/layout/vList5"/>
    <dgm:cxn modelId="{FE0F8A93-F0ED-4FDB-90CB-440BEF0F2075}" type="presParOf" srcId="{EF90B5A9-BB9A-49A0-981A-9750592524E7}" destId="{67A43DD9-C1C8-4A1B-9CE9-F970E5062837}" srcOrd="0" destOrd="0" presId="urn:microsoft.com/office/officeart/2005/8/layout/vList5"/>
    <dgm:cxn modelId="{3B707BEA-4226-48F3-BAFF-BFAF6532D1F9}" type="presParOf" srcId="{EF90B5A9-BB9A-49A0-981A-9750592524E7}" destId="{C1EB3849-35D5-4B9C-8F0E-38556003DB71}" srcOrd="1" destOrd="0" presId="urn:microsoft.com/office/officeart/2005/8/layout/vList5"/>
    <dgm:cxn modelId="{8D64524B-2E02-456C-85B4-667592B5B2F1}" type="presParOf" srcId="{D060063A-718E-45E0-B202-01B1351E7207}" destId="{4BF850DE-2020-4179-A860-E8128EB60400}" srcOrd="3" destOrd="0" presId="urn:microsoft.com/office/officeart/2005/8/layout/vList5"/>
    <dgm:cxn modelId="{36AFB919-4C41-4D77-9B84-7B4D36B94CDD}" type="presParOf" srcId="{D060063A-718E-45E0-B202-01B1351E7207}" destId="{7927A13F-17E9-414C-B72D-4CC571DD671A}" srcOrd="4" destOrd="0" presId="urn:microsoft.com/office/officeart/2005/8/layout/vList5"/>
    <dgm:cxn modelId="{A2B903AD-B991-46AA-B4A6-19899FC45143}" type="presParOf" srcId="{7927A13F-17E9-414C-B72D-4CC571DD671A}" destId="{F1B31205-B17B-41CA-B0B7-76184DF28B26}" srcOrd="0" destOrd="0" presId="urn:microsoft.com/office/officeart/2005/8/layout/vList5"/>
    <dgm:cxn modelId="{1BCB6C61-A9DF-4785-B678-1703ED9B07F7}" type="presParOf" srcId="{7927A13F-17E9-414C-B72D-4CC571DD671A}" destId="{66BF2CD7-6E6E-48EB-856A-20434DC70281}" srcOrd="1" destOrd="0" presId="urn:microsoft.com/office/officeart/2005/8/layout/vList5"/>
    <dgm:cxn modelId="{D4C8F6F7-E263-4693-9C5D-ADCC97C2484E}" type="presParOf" srcId="{D060063A-718E-45E0-B202-01B1351E7207}" destId="{09751D1A-064B-44AE-B1E3-49FED30C11C9}" srcOrd="5" destOrd="0" presId="urn:microsoft.com/office/officeart/2005/8/layout/vList5"/>
    <dgm:cxn modelId="{4C25FE03-694A-4C66-9020-DF680DCAE1C4}" type="presParOf" srcId="{D060063A-718E-45E0-B202-01B1351E7207}" destId="{6BB4766F-568E-457A-B10E-F6BF2D430F77}" srcOrd="6" destOrd="0" presId="urn:microsoft.com/office/officeart/2005/8/layout/vList5"/>
    <dgm:cxn modelId="{A28797CA-5242-4697-9AED-0E72C6259D75}" type="presParOf" srcId="{6BB4766F-568E-457A-B10E-F6BF2D430F77}" destId="{CA45F9FC-D518-4CEA-8B67-DA3CFA41245C}" srcOrd="0" destOrd="0" presId="urn:microsoft.com/office/officeart/2005/8/layout/vList5"/>
    <dgm:cxn modelId="{FF147959-7B51-4BC2-B251-CBF65FDABD2A}" type="presParOf" srcId="{6BB4766F-568E-457A-B10E-F6BF2D430F77}" destId="{4B48C0A7-FE5A-44A6-B3B8-AB3BB0817618}" srcOrd="1" destOrd="0" presId="urn:microsoft.com/office/officeart/2005/8/layout/vList5"/>
    <dgm:cxn modelId="{7948AF8D-D071-4D7D-922B-2BC26D88F183}" type="presParOf" srcId="{D060063A-718E-45E0-B202-01B1351E7207}" destId="{EF645249-9131-4FD0-A54A-3A00E34349E8}" srcOrd="7" destOrd="0" presId="urn:microsoft.com/office/officeart/2005/8/layout/vList5"/>
    <dgm:cxn modelId="{6162CA60-36F1-4E39-8857-D86F947D9225}" type="presParOf" srcId="{D060063A-718E-45E0-B202-01B1351E7207}" destId="{7F78388A-8606-45DA-9B81-AD6A579646C1}" srcOrd="8" destOrd="0" presId="urn:microsoft.com/office/officeart/2005/8/layout/vList5"/>
    <dgm:cxn modelId="{8492B8DD-7040-446B-BD9A-D503DAF7C50C}" type="presParOf" srcId="{7F78388A-8606-45DA-9B81-AD6A579646C1}" destId="{7AE93902-A2E3-4C54-BF2A-EE8D3F2BD703}" srcOrd="0" destOrd="0" presId="urn:microsoft.com/office/officeart/2005/8/layout/vList5"/>
    <dgm:cxn modelId="{D382C874-25B7-4346-B4A2-66169910292C}" type="presParOf" srcId="{7F78388A-8606-45DA-9B81-AD6A579646C1}" destId="{F1541D70-BEC3-49C7-9382-7646263B1272}" srcOrd="1" destOrd="0" presId="urn:microsoft.com/office/officeart/2005/8/layout/vList5"/>
    <dgm:cxn modelId="{11482EB4-FC3E-4377-84B7-6D3FCC56E334}" type="presParOf" srcId="{D060063A-718E-45E0-B202-01B1351E7207}" destId="{854F3ACA-DEBB-42FE-AF13-20A254B7922E}" srcOrd="9" destOrd="0" presId="urn:microsoft.com/office/officeart/2005/8/layout/vList5"/>
    <dgm:cxn modelId="{46E02322-1511-4D76-A3E7-21D94910EF8D}" type="presParOf" srcId="{D060063A-718E-45E0-B202-01B1351E7207}" destId="{F8C9BA06-4F3A-4EB1-87B5-26FB0D5C9BC3}" srcOrd="10" destOrd="0" presId="urn:microsoft.com/office/officeart/2005/8/layout/vList5"/>
    <dgm:cxn modelId="{B055756C-21B1-4F13-935F-A88F0F008DAC}" type="presParOf" srcId="{F8C9BA06-4F3A-4EB1-87B5-26FB0D5C9BC3}" destId="{91407A9F-912B-4DF4-AAB4-487923D33599}" srcOrd="0" destOrd="0" presId="urn:microsoft.com/office/officeart/2005/8/layout/vList5"/>
    <dgm:cxn modelId="{A252CCE6-2D9F-419A-8FF2-F5395356B4F8}" type="presParOf" srcId="{F8C9BA06-4F3A-4EB1-87B5-26FB0D5C9BC3}" destId="{BA63F9FE-FD58-4CE2-84A4-26CC12906B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DA29B0-F57D-43B4-BCA5-B111F6F585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881B83B-EDB0-4A02-8015-EAF5A622F739}">
      <dgm:prSet phldrT="[Text]"/>
      <dgm:spPr/>
      <dgm:t>
        <a:bodyPr/>
        <a:lstStyle/>
        <a:p>
          <a:pPr algn="ctr"/>
          <a:r>
            <a:rPr lang="id-ID" b="1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Terbuka</a:t>
          </a:r>
          <a:endParaRPr lang="id-ID" b="1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DCAB316-CB98-4F40-8192-4082EB911D7D}" type="parTrans" cxnId="{3F544A89-4230-44A0-942F-E3DE9D2EDAF2}">
      <dgm:prSet/>
      <dgm:spPr/>
      <dgm:t>
        <a:bodyPr/>
        <a:lstStyle/>
        <a:p>
          <a:endParaRPr lang="id-ID"/>
        </a:p>
      </dgm:t>
    </dgm:pt>
    <dgm:pt modelId="{FBF00F25-5262-4305-8690-6C4BCFB46B1A}" type="sibTrans" cxnId="{3F544A89-4230-44A0-942F-E3DE9D2EDAF2}">
      <dgm:prSet/>
      <dgm:spPr/>
      <dgm:t>
        <a:bodyPr/>
        <a:lstStyle/>
        <a:p>
          <a:endParaRPr lang="id-ID"/>
        </a:p>
      </dgm:t>
    </dgm:pt>
    <dgm:pt modelId="{E8626DB3-9495-4660-8B5F-08AFA92FC200}">
      <dgm:prSet phldrT="[Text]"/>
      <dgm:spPr/>
      <dgm:t>
        <a:bodyPr/>
        <a:lstStyle/>
        <a:p>
          <a:r>
            <a:rPr lang="id-ID" dirty="0" smtClean="0">
              <a:solidFill>
                <a:schemeClr val="bg2">
                  <a:lumMod val="75000"/>
                </a:schemeClr>
              </a:solidFill>
            </a:rPr>
            <a:t>Sistem yang dapat menerima informasi dari luar</a:t>
          </a:r>
          <a:endParaRPr lang="id-ID" dirty="0">
            <a:solidFill>
              <a:schemeClr val="bg2">
                <a:lumMod val="75000"/>
              </a:schemeClr>
            </a:solidFill>
          </a:endParaRPr>
        </a:p>
      </dgm:t>
    </dgm:pt>
    <dgm:pt modelId="{587936CB-3825-4FBC-A0A9-BBDE4CF4679B}" type="parTrans" cxnId="{91FAF341-6D8F-40B9-B3C5-EFF9E9231683}">
      <dgm:prSet/>
      <dgm:spPr/>
      <dgm:t>
        <a:bodyPr/>
        <a:lstStyle/>
        <a:p>
          <a:endParaRPr lang="id-ID"/>
        </a:p>
      </dgm:t>
    </dgm:pt>
    <dgm:pt modelId="{D00D1A9B-7C03-4B97-AB87-B0237241CA95}" type="sibTrans" cxnId="{91FAF341-6D8F-40B9-B3C5-EFF9E9231683}">
      <dgm:prSet/>
      <dgm:spPr/>
      <dgm:t>
        <a:bodyPr/>
        <a:lstStyle/>
        <a:p>
          <a:endParaRPr lang="id-ID"/>
        </a:p>
      </dgm:t>
    </dgm:pt>
    <dgm:pt modelId="{2D4B87FF-9737-46BF-8566-D977D81A1C2D}">
      <dgm:prSet phldrT="[Text]"/>
      <dgm:spPr/>
      <dgm:t>
        <a:bodyPr/>
        <a:lstStyle/>
        <a:p>
          <a:pPr algn="ctr"/>
          <a:r>
            <a:rPr lang="id-ID" b="1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Tertutup</a:t>
          </a:r>
          <a:endParaRPr lang="id-ID" b="1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7C0391DD-72E5-416B-8599-927822D741B0}" type="parTrans" cxnId="{99490E81-5444-461A-AB82-ED18B1B4F7B1}">
      <dgm:prSet/>
      <dgm:spPr/>
      <dgm:t>
        <a:bodyPr/>
        <a:lstStyle/>
        <a:p>
          <a:endParaRPr lang="id-ID"/>
        </a:p>
      </dgm:t>
    </dgm:pt>
    <dgm:pt modelId="{8343DADD-1F8A-4728-A6F6-59DE2F9068C8}" type="sibTrans" cxnId="{99490E81-5444-461A-AB82-ED18B1B4F7B1}">
      <dgm:prSet/>
      <dgm:spPr/>
      <dgm:t>
        <a:bodyPr/>
        <a:lstStyle/>
        <a:p>
          <a:endParaRPr lang="id-ID"/>
        </a:p>
      </dgm:t>
    </dgm:pt>
    <dgm:pt modelId="{244B43F6-87BC-4483-9417-56DE6C47315B}">
      <dgm:prSet phldrT="[Text]"/>
      <dgm:spPr/>
      <dgm:t>
        <a:bodyPr/>
        <a:lstStyle/>
        <a:p>
          <a:r>
            <a:rPr lang="id-ID" dirty="0" smtClean="0">
              <a:solidFill>
                <a:schemeClr val="bg2">
                  <a:lumMod val="75000"/>
                </a:schemeClr>
              </a:solidFill>
            </a:rPr>
            <a:t>Sistem yang terdiri atas sistem-sistem lainnya</a:t>
          </a:r>
          <a:endParaRPr lang="id-ID" dirty="0">
            <a:solidFill>
              <a:schemeClr val="bg2">
                <a:lumMod val="75000"/>
              </a:schemeClr>
            </a:solidFill>
          </a:endParaRPr>
        </a:p>
      </dgm:t>
    </dgm:pt>
    <dgm:pt modelId="{CACD0730-B9C2-40DC-8FFA-D24586D92852}" type="parTrans" cxnId="{1A2C8C94-B033-4B5F-B395-16DA35CBE255}">
      <dgm:prSet/>
      <dgm:spPr/>
      <dgm:t>
        <a:bodyPr/>
        <a:lstStyle/>
        <a:p>
          <a:endParaRPr lang="id-ID"/>
        </a:p>
      </dgm:t>
    </dgm:pt>
    <dgm:pt modelId="{4288470F-9E32-48B3-B8C5-8365EE6570DB}" type="sibTrans" cxnId="{1A2C8C94-B033-4B5F-B395-16DA35CBE255}">
      <dgm:prSet/>
      <dgm:spPr/>
      <dgm:t>
        <a:bodyPr/>
        <a:lstStyle/>
        <a:p>
          <a:endParaRPr lang="id-ID"/>
        </a:p>
      </dgm:t>
    </dgm:pt>
    <dgm:pt modelId="{1A5A8762-9400-4A05-86C4-B1B261E5033C}">
      <dgm:prSet phldrT="[Text]"/>
      <dgm:spPr/>
      <dgm:t>
        <a:bodyPr/>
        <a:lstStyle/>
        <a:p>
          <a:r>
            <a:rPr lang="id-ID" dirty="0" smtClean="0">
              <a:solidFill>
                <a:schemeClr val="bg2">
                  <a:lumMod val="75000"/>
                </a:schemeClr>
              </a:solidFill>
            </a:rPr>
            <a:t>Sistem yang tidak menerima informasi dari luar</a:t>
          </a:r>
          <a:endParaRPr lang="id-ID" dirty="0">
            <a:solidFill>
              <a:schemeClr val="bg2">
                <a:lumMod val="75000"/>
              </a:schemeClr>
            </a:solidFill>
          </a:endParaRPr>
        </a:p>
      </dgm:t>
    </dgm:pt>
    <dgm:pt modelId="{D9890E3B-E4CE-4886-900B-872418AED8F9}" type="parTrans" cxnId="{6C536D63-BA0F-4A4B-B714-A0CF921DE174}">
      <dgm:prSet/>
      <dgm:spPr/>
      <dgm:t>
        <a:bodyPr/>
        <a:lstStyle/>
        <a:p>
          <a:endParaRPr lang="id-ID"/>
        </a:p>
      </dgm:t>
    </dgm:pt>
    <dgm:pt modelId="{4DA4F625-9DED-4A48-B4A7-F9BB6B7AED21}" type="sibTrans" cxnId="{6C536D63-BA0F-4A4B-B714-A0CF921DE174}">
      <dgm:prSet/>
      <dgm:spPr/>
      <dgm:t>
        <a:bodyPr/>
        <a:lstStyle/>
        <a:p>
          <a:endParaRPr lang="id-ID"/>
        </a:p>
      </dgm:t>
    </dgm:pt>
    <dgm:pt modelId="{CB974A5E-B323-4065-B80E-216D430F4C3A}">
      <dgm:prSet phldrT="[Text]"/>
      <dgm:spPr/>
      <dgm:t>
        <a:bodyPr/>
        <a:lstStyle/>
        <a:p>
          <a:pPr algn="ctr"/>
          <a:r>
            <a:rPr lang="id-ID" b="1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Sederhana</a:t>
          </a:r>
          <a:endParaRPr lang="id-ID" b="1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21FA0674-7DD6-4095-A561-C7A85E7CE6C7}" type="parTrans" cxnId="{9027ACBD-F295-4DAD-B650-79AD968ECF94}">
      <dgm:prSet/>
      <dgm:spPr/>
      <dgm:t>
        <a:bodyPr/>
        <a:lstStyle/>
        <a:p>
          <a:endParaRPr lang="id-ID"/>
        </a:p>
      </dgm:t>
    </dgm:pt>
    <dgm:pt modelId="{3FD1904E-4EE7-4E9F-89D4-36211D2B614C}" type="sibTrans" cxnId="{9027ACBD-F295-4DAD-B650-79AD968ECF94}">
      <dgm:prSet/>
      <dgm:spPr/>
      <dgm:t>
        <a:bodyPr/>
        <a:lstStyle/>
        <a:p>
          <a:endParaRPr lang="id-ID"/>
        </a:p>
      </dgm:t>
    </dgm:pt>
    <dgm:pt modelId="{478B83A6-5E19-4797-8920-1866A6656F7C}">
      <dgm:prSet phldrT="[Text]"/>
      <dgm:spPr/>
      <dgm:t>
        <a:bodyPr/>
        <a:lstStyle/>
        <a:p>
          <a:r>
            <a:rPr lang="id-ID" dirty="0" smtClean="0">
              <a:solidFill>
                <a:schemeClr val="bg2">
                  <a:lumMod val="75000"/>
                </a:schemeClr>
              </a:solidFill>
            </a:rPr>
            <a:t>Contoh : Amoeba, Bakteri</a:t>
          </a:r>
          <a:endParaRPr lang="id-ID" dirty="0">
            <a:solidFill>
              <a:schemeClr val="bg2">
                <a:lumMod val="75000"/>
              </a:schemeClr>
            </a:solidFill>
          </a:endParaRPr>
        </a:p>
      </dgm:t>
    </dgm:pt>
    <dgm:pt modelId="{55C3637B-9A00-40D5-AF0F-D5BD1FBA1B45}" type="parTrans" cxnId="{980C0B80-0B28-418F-AD97-ABFEAB5F4BC1}">
      <dgm:prSet/>
      <dgm:spPr/>
      <dgm:t>
        <a:bodyPr/>
        <a:lstStyle/>
        <a:p>
          <a:endParaRPr lang="id-ID"/>
        </a:p>
      </dgm:t>
    </dgm:pt>
    <dgm:pt modelId="{86F58C5C-4C5B-4C01-8B39-2A36FC126F95}" type="sibTrans" cxnId="{980C0B80-0B28-418F-AD97-ABFEAB5F4BC1}">
      <dgm:prSet/>
      <dgm:spPr/>
      <dgm:t>
        <a:bodyPr/>
        <a:lstStyle/>
        <a:p>
          <a:endParaRPr lang="id-ID"/>
        </a:p>
      </dgm:t>
    </dgm:pt>
    <dgm:pt modelId="{F2810D90-9936-41F7-A354-34F41BD81651}">
      <dgm:prSet phldrT="[Text]"/>
      <dgm:spPr/>
      <dgm:t>
        <a:bodyPr/>
        <a:lstStyle/>
        <a:p>
          <a:pPr algn="ctr"/>
          <a:r>
            <a:rPr lang="id-ID" b="1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Kompleks</a:t>
          </a:r>
          <a:endParaRPr lang="id-ID" b="1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A54BAC17-8F5D-4BF8-964E-5ECF1FF2ADEB}" type="parTrans" cxnId="{42E6D2FA-C38A-440D-9FE3-EF752F3BC6CB}">
      <dgm:prSet/>
      <dgm:spPr/>
      <dgm:t>
        <a:bodyPr/>
        <a:lstStyle/>
        <a:p>
          <a:endParaRPr lang="id-ID"/>
        </a:p>
      </dgm:t>
    </dgm:pt>
    <dgm:pt modelId="{8E608668-AC2D-47C7-9136-22C3DB91BAA7}" type="sibTrans" cxnId="{42E6D2FA-C38A-440D-9FE3-EF752F3BC6CB}">
      <dgm:prSet/>
      <dgm:spPr/>
      <dgm:t>
        <a:bodyPr/>
        <a:lstStyle/>
        <a:p>
          <a:endParaRPr lang="id-ID"/>
        </a:p>
      </dgm:t>
    </dgm:pt>
    <dgm:pt modelId="{9665C096-3651-48DD-AF27-FA236D7333ED}" type="pres">
      <dgm:prSet presAssocID="{0ADA29B0-F57D-43B4-BCA5-B111F6F585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1A3CBD-4AAC-4365-AD08-D5AA239502C3}" type="pres">
      <dgm:prSet presAssocID="{4881B83B-EDB0-4A02-8015-EAF5A622F73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E41C4-2F3C-41AB-92AC-CAFDA83F797D}" type="pres">
      <dgm:prSet presAssocID="{4881B83B-EDB0-4A02-8015-EAF5A622F73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18ECAA-22A8-4B8C-AE5F-A5B8A385703C}" type="pres">
      <dgm:prSet presAssocID="{2D4B87FF-9737-46BF-8566-D977D81A1C2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DAE4C8-57F4-4635-80DC-346DC640E041}" type="pres">
      <dgm:prSet presAssocID="{2D4B87FF-9737-46BF-8566-D977D81A1C2D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9D16EF-0BF3-4672-AC2B-8601A3EB4563}" type="pres">
      <dgm:prSet presAssocID="{CB974A5E-B323-4065-B80E-216D430F4C3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B6A1E-5B09-496F-987F-2BD37C1BC78A}" type="pres">
      <dgm:prSet presAssocID="{CB974A5E-B323-4065-B80E-216D430F4C3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E5944A1-93D4-4042-9258-9A194A8526BE}" type="pres">
      <dgm:prSet presAssocID="{F2810D90-9936-41F7-A354-34F41BD8165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4D0B8-B411-41C8-88F5-57E6DA1070A8}" type="pres">
      <dgm:prSet presAssocID="{F2810D90-9936-41F7-A354-34F41BD81651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DAB7BB6-B98A-4C60-BD96-5CB805D886FA}" type="presOf" srcId="{2D4B87FF-9737-46BF-8566-D977D81A1C2D}" destId="{BC18ECAA-22A8-4B8C-AE5F-A5B8A385703C}" srcOrd="0" destOrd="0" presId="urn:microsoft.com/office/officeart/2005/8/layout/vList2"/>
    <dgm:cxn modelId="{34411C2B-2340-46D9-8DC7-7E47CDC4A5C3}" type="presOf" srcId="{244B43F6-87BC-4483-9417-56DE6C47315B}" destId="{0884D0B8-B411-41C8-88F5-57E6DA1070A8}" srcOrd="0" destOrd="0" presId="urn:microsoft.com/office/officeart/2005/8/layout/vList2"/>
    <dgm:cxn modelId="{42E6D2FA-C38A-440D-9FE3-EF752F3BC6CB}" srcId="{0ADA29B0-F57D-43B4-BCA5-B111F6F585B8}" destId="{F2810D90-9936-41F7-A354-34F41BD81651}" srcOrd="3" destOrd="0" parTransId="{A54BAC17-8F5D-4BF8-964E-5ECF1FF2ADEB}" sibTransId="{8E608668-AC2D-47C7-9136-22C3DB91BAA7}"/>
    <dgm:cxn modelId="{A68EFDC7-E02A-4ACB-BB9A-845B1933E9D9}" type="presOf" srcId="{CB974A5E-B323-4065-B80E-216D430F4C3A}" destId="{749D16EF-0BF3-4672-AC2B-8601A3EB4563}" srcOrd="0" destOrd="0" presId="urn:microsoft.com/office/officeart/2005/8/layout/vList2"/>
    <dgm:cxn modelId="{1A2C8C94-B033-4B5F-B395-16DA35CBE255}" srcId="{F2810D90-9936-41F7-A354-34F41BD81651}" destId="{244B43F6-87BC-4483-9417-56DE6C47315B}" srcOrd="0" destOrd="0" parTransId="{CACD0730-B9C2-40DC-8FFA-D24586D92852}" sibTransId="{4288470F-9E32-48B3-B8C5-8365EE6570DB}"/>
    <dgm:cxn modelId="{8C9CBFF1-7FE7-4397-9B72-F441D8997462}" type="presOf" srcId="{478B83A6-5E19-4797-8920-1866A6656F7C}" destId="{4C6B6A1E-5B09-496F-987F-2BD37C1BC78A}" srcOrd="0" destOrd="0" presId="urn:microsoft.com/office/officeart/2005/8/layout/vList2"/>
    <dgm:cxn modelId="{54E52BC4-E5B4-4BD1-A9F9-19B85E05C40F}" type="presOf" srcId="{1A5A8762-9400-4A05-86C4-B1B261E5033C}" destId="{75DAE4C8-57F4-4635-80DC-346DC640E041}" srcOrd="0" destOrd="0" presId="urn:microsoft.com/office/officeart/2005/8/layout/vList2"/>
    <dgm:cxn modelId="{9027ACBD-F295-4DAD-B650-79AD968ECF94}" srcId="{0ADA29B0-F57D-43B4-BCA5-B111F6F585B8}" destId="{CB974A5E-B323-4065-B80E-216D430F4C3A}" srcOrd="2" destOrd="0" parTransId="{21FA0674-7DD6-4095-A561-C7A85E7CE6C7}" sibTransId="{3FD1904E-4EE7-4E9F-89D4-36211D2B614C}"/>
    <dgm:cxn modelId="{980C0B80-0B28-418F-AD97-ABFEAB5F4BC1}" srcId="{CB974A5E-B323-4065-B80E-216D430F4C3A}" destId="{478B83A6-5E19-4797-8920-1866A6656F7C}" srcOrd="0" destOrd="0" parTransId="{55C3637B-9A00-40D5-AF0F-D5BD1FBA1B45}" sibTransId="{86F58C5C-4C5B-4C01-8B39-2A36FC126F95}"/>
    <dgm:cxn modelId="{C58E7EA3-14A1-49F2-B78B-CD525C771F45}" type="presOf" srcId="{E8626DB3-9495-4660-8B5F-08AFA92FC200}" destId="{1EDE41C4-2F3C-41AB-92AC-CAFDA83F797D}" srcOrd="0" destOrd="0" presId="urn:microsoft.com/office/officeart/2005/8/layout/vList2"/>
    <dgm:cxn modelId="{91FAF341-6D8F-40B9-B3C5-EFF9E9231683}" srcId="{4881B83B-EDB0-4A02-8015-EAF5A622F739}" destId="{E8626DB3-9495-4660-8B5F-08AFA92FC200}" srcOrd="0" destOrd="0" parTransId="{587936CB-3825-4FBC-A0A9-BBDE4CF4679B}" sibTransId="{D00D1A9B-7C03-4B97-AB87-B0237241CA95}"/>
    <dgm:cxn modelId="{8FE8A0B1-3E04-4150-A0EC-222C48690936}" type="presOf" srcId="{F2810D90-9936-41F7-A354-34F41BD81651}" destId="{CE5944A1-93D4-4042-9258-9A194A8526BE}" srcOrd="0" destOrd="0" presId="urn:microsoft.com/office/officeart/2005/8/layout/vList2"/>
    <dgm:cxn modelId="{4CF17981-3D89-452C-9D0E-A52A766972ED}" type="presOf" srcId="{4881B83B-EDB0-4A02-8015-EAF5A622F739}" destId="{AA1A3CBD-4AAC-4365-AD08-D5AA239502C3}" srcOrd="0" destOrd="0" presId="urn:microsoft.com/office/officeart/2005/8/layout/vList2"/>
    <dgm:cxn modelId="{99490E81-5444-461A-AB82-ED18B1B4F7B1}" srcId="{0ADA29B0-F57D-43B4-BCA5-B111F6F585B8}" destId="{2D4B87FF-9737-46BF-8566-D977D81A1C2D}" srcOrd="1" destOrd="0" parTransId="{7C0391DD-72E5-416B-8599-927822D741B0}" sibTransId="{8343DADD-1F8A-4728-A6F6-59DE2F9068C8}"/>
    <dgm:cxn modelId="{B9DB5901-5CF6-4AB6-8931-1B81AA2DF8FC}" type="presOf" srcId="{0ADA29B0-F57D-43B4-BCA5-B111F6F585B8}" destId="{9665C096-3651-48DD-AF27-FA236D7333ED}" srcOrd="0" destOrd="0" presId="urn:microsoft.com/office/officeart/2005/8/layout/vList2"/>
    <dgm:cxn modelId="{3F544A89-4230-44A0-942F-E3DE9D2EDAF2}" srcId="{0ADA29B0-F57D-43B4-BCA5-B111F6F585B8}" destId="{4881B83B-EDB0-4A02-8015-EAF5A622F739}" srcOrd="0" destOrd="0" parTransId="{0DCAB316-CB98-4F40-8192-4082EB911D7D}" sibTransId="{FBF00F25-5262-4305-8690-6C4BCFB46B1A}"/>
    <dgm:cxn modelId="{6C536D63-BA0F-4A4B-B714-A0CF921DE174}" srcId="{2D4B87FF-9737-46BF-8566-D977D81A1C2D}" destId="{1A5A8762-9400-4A05-86C4-B1B261E5033C}" srcOrd="0" destOrd="0" parTransId="{D9890E3B-E4CE-4886-900B-872418AED8F9}" sibTransId="{4DA4F625-9DED-4A48-B4A7-F9BB6B7AED21}"/>
    <dgm:cxn modelId="{864FCD4E-797C-478B-8EB1-367D4BBCCF00}" type="presParOf" srcId="{9665C096-3651-48DD-AF27-FA236D7333ED}" destId="{AA1A3CBD-4AAC-4365-AD08-D5AA239502C3}" srcOrd="0" destOrd="0" presId="urn:microsoft.com/office/officeart/2005/8/layout/vList2"/>
    <dgm:cxn modelId="{484CE237-0B9D-4953-B54B-270E5D0F340A}" type="presParOf" srcId="{9665C096-3651-48DD-AF27-FA236D7333ED}" destId="{1EDE41C4-2F3C-41AB-92AC-CAFDA83F797D}" srcOrd="1" destOrd="0" presId="urn:microsoft.com/office/officeart/2005/8/layout/vList2"/>
    <dgm:cxn modelId="{E1070CEB-DB35-4C81-9564-E1C002E4549D}" type="presParOf" srcId="{9665C096-3651-48DD-AF27-FA236D7333ED}" destId="{BC18ECAA-22A8-4B8C-AE5F-A5B8A385703C}" srcOrd="2" destOrd="0" presId="urn:microsoft.com/office/officeart/2005/8/layout/vList2"/>
    <dgm:cxn modelId="{FE35BB66-DFB4-4248-8AD5-B33D0F83D2E0}" type="presParOf" srcId="{9665C096-3651-48DD-AF27-FA236D7333ED}" destId="{75DAE4C8-57F4-4635-80DC-346DC640E041}" srcOrd="3" destOrd="0" presId="urn:microsoft.com/office/officeart/2005/8/layout/vList2"/>
    <dgm:cxn modelId="{D1B0D4AA-ECF3-4EA6-90B5-2753B98CB46A}" type="presParOf" srcId="{9665C096-3651-48DD-AF27-FA236D7333ED}" destId="{749D16EF-0BF3-4672-AC2B-8601A3EB4563}" srcOrd="4" destOrd="0" presId="urn:microsoft.com/office/officeart/2005/8/layout/vList2"/>
    <dgm:cxn modelId="{055E15D4-253A-48E0-887A-71844BF96E4A}" type="presParOf" srcId="{9665C096-3651-48DD-AF27-FA236D7333ED}" destId="{4C6B6A1E-5B09-496F-987F-2BD37C1BC78A}" srcOrd="5" destOrd="0" presId="urn:microsoft.com/office/officeart/2005/8/layout/vList2"/>
    <dgm:cxn modelId="{7FC07213-12CA-4FDB-B389-4153D52756F1}" type="presParOf" srcId="{9665C096-3651-48DD-AF27-FA236D7333ED}" destId="{CE5944A1-93D4-4042-9258-9A194A8526BE}" srcOrd="6" destOrd="0" presId="urn:microsoft.com/office/officeart/2005/8/layout/vList2"/>
    <dgm:cxn modelId="{B0836ADB-3494-4471-BCC9-BD679F16AFD3}" type="presParOf" srcId="{9665C096-3651-48DD-AF27-FA236D7333ED}" destId="{0884D0B8-B411-41C8-88F5-57E6DA1070A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4DF1D9-1898-456D-9932-21F9D44FC8A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A5CA045-72BB-4E46-92D0-DD6DD66FA28C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Sistem itu bertujuan.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F2EB4739-2CD1-4311-A72C-05686C445560}" type="parTrans" cxnId="{42430FD8-702B-4B2B-B6E6-E7983D2555BC}">
      <dgm:prSet/>
      <dgm:spPr/>
      <dgm:t>
        <a:bodyPr/>
        <a:lstStyle/>
        <a:p>
          <a:endParaRPr lang="id-ID"/>
        </a:p>
      </dgm:t>
    </dgm:pt>
    <dgm:pt modelId="{2AAFE2D5-EAA5-4C15-80DC-AC0B18DE8A93}" type="sibTrans" cxnId="{42430FD8-702B-4B2B-B6E6-E7983D2555BC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bg1">
              <a:lumMod val="85000"/>
              <a:lumOff val="15000"/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6E2DCB6F-12C8-45BC-BCC6-5D0046F9C582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Tujuan sistem dapat dijabarkan menjadi fungsi-fungsi.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6487AAA7-C5ED-4663-BD7E-26627BDF0D19}" type="parTrans" cxnId="{7938D4B6-A831-44E2-98A5-F6D0D92DA10C}">
      <dgm:prSet/>
      <dgm:spPr/>
      <dgm:t>
        <a:bodyPr/>
        <a:lstStyle/>
        <a:p>
          <a:endParaRPr lang="id-ID"/>
        </a:p>
      </dgm:t>
    </dgm:pt>
    <dgm:pt modelId="{E7C71EF3-DF43-4527-8EF8-0308DF9016AA}" type="sibTrans" cxnId="{7938D4B6-A831-44E2-98A5-F6D0D92DA10C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bg1">
              <a:lumMod val="85000"/>
              <a:lumOff val="15000"/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75FB52D5-317B-458B-BD4C-30FC386ACA62}">
      <dgm:prSet phldrT="[Text]" custT="1"/>
      <dgm:spPr/>
      <dgm:t>
        <a:bodyPr/>
        <a:lstStyle/>
        <a:p>
          <a:pPr marL="0" indent="0" algn="l"/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Sistem memiliki komponen-komponen untuk melaksanakan fungsi-fungsi termaksud.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6B93278A-8AC8-4EAD-8666-131749F3CFA8}" type="parTrans" cxnId="{93A4B5C0-19BB-4662-98E4-AF602F62F256}">
      <dgm:prSet/>
      <dgm:spPr/>
      <dgm:t>
        <a:bodyPr/>
        <a:lstStyle/>
        <a:p>
          <a:endParaRPr lang="id-ID"/>
        </a:p>
      </dgm:t>
    </dgm:pt>
    <dgm:pt modelId="{AF2797DC-56BE-4D70-BDDB-9580ACC67E33}" type="sibTrans" cxnId="{93A4B5C0-19BB-4662-98E4-AF602F62F256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bg1">
              <a:lumMod val="85000"/>
              <a:lumOff val="15000"/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65A7F358-3831-4C36-A0D2-B6D3F9ADE221}">
      <dgm:prSet phldrT="[Text]" custT="1"/>
      <dgm:spPr/>
      <dgm:t>
        <a:bodyPr/>
        <a:lstStyle/>
        <a:p>
          <a:pPr marL="0" indent="0"/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Sistem dikelilingi oleh sistem-sistem lain, yang memberinya sumber daya dan masukan untuk diolah.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0F604628-159C-4D2F-B6DD-CE6C87C60B74}" type="parTrans" cxnId="{B15A8D2A-3476-4FED-A6F8-B341763B2B67}">
      <dgm:prSet/>
      <dgm:spPr/>
      <dgm:t>
        <a:bodyPr/>
        <a:lstStyle/>
        <a:p>
          <a:endParaRPr lang="id-ID"/>
        </a:p>
      </dgm:t>
    </dgm:pt>
    <dgm:pt modelId="{523F7FD0-BAA0-48C9-93C7-825F98FAE128}" type="sibTrans" cxnId="{B15A8D2A-3476-4FED-A6F8-B341763B2B67}">
      <dgm:prSet/>
      <dgm:spPr/>
      <dgm:t>
        <a:bodyPr/>
        <a:lstStyle/>
        <a:p>
          <a:endParaRPr lang="id-ID"/>
        </a:p>
      </dgm:t>
    </dgm:pt>
    <dgm:pt modelId="{6B4A48E9-F819-48AE-8F46-5A821D82DB12}" type="pres">
      <dgm:prSet presAssocID="{584DF1D9-1898-456D-9932-21F9D44FC8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7EE5A9-456F-4C66-8110-6AC65CC6CA1C}" type="pres">
      <dgm:prSet presAssocID="{584DF1D9-1898-456D-9932-21F9D44FC8A1}" presName="dummyMaxCanvas" presStyleCnt="0">
        <dgm:presLayoutVars/>
      </dgm:prSet>
      <dgm:spPr/>
    </dgm:pt>
    <dgm:pt modelId="{D0A3FC01-C526-47FA-B2A6-CDE5DF72208C}" type="pres">
      <dgm:prSet presAssocID="{584DF1D9-1898-456D-9932-21F9D44FC8A1}" presName="FourNodes_1" presStyleLbl="node1" presStyleIdx="0" presStyleCnt="4" custScaleX="125000" custLinFactNeighborX="1243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444EEB-942E-4899-B77F-55308EC1F89E}" type="pres">
      <dgm:prSet presAssocID="{584DF1D9-1898-456D-9932-21F9D44FC8A1}" presName="FourNodes_2" presStyleLbl="node1" presStyleIdx="1" presStyleCnt="4" custScaleX="125000" custLinFactNeighborX="41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2AF59B-6BC9-41C7-A273-CF39F73F733C}" type="pres">
      <dgm:prSet presAssocID="{584DF1D9-1898-456D-9932-21F9D44FC8A1}" presName="FourNodes_3" presStyleLbl="node1" presStyleIdx="2" presStyleCnt="4" custScaleX="125000" custLinFactNeighborX="-526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699DF3-5A4E-48A9-A512-38D70B41DB28}" type="pres">
      <dgm:prSet presAssocID="{584DF1D9-1898-456D-9932-21F9D44FC8A1}" presName="FourNodes_4" presStyleLbl="node1" presStyleIdx="3" presStyleCnt="4" custScaleX="125000" custLinFactNeighborX="-2918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D8D743-D840-4991-B0B1-EF5AF01F8658}" type="pres">
      <dgm:prSet presAssocID="{584DF1D9-1898-456D-9932-21F9D44FC8A1}" presName="FourConn_1-2" presStyleLbl="fgAccFollowNode1" presStyleIdx="0" presStyleCnt="3" custLinFactX="200000" custLinFactNeighborX="219581" custLinFactNeighborY="-11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587FC-1398-44C9-B274-ECD486B46F63}" type="pres">
      <dgm:prSet presAssocID="{584DF1D9-1898-456D-9932-21F9D44FC8A1}" presName="FourConn_2-3" presStyleLbl="fgAccFollowNode1" presStyleIdx="1" presStyleCnt="3" custLinFactX="100000" custLinFactNeighborX="172328" custLinFactNeighborY="-2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330F4-3387-4FC4-860F-BF4015E2607E}" type="pres">
      <dgm:prSet presAssocID="{584DF1D9-1898-456D-9932-21F9D44FC8A1}" presName="FourConn_3-4" presStyleLbl="fgAccFollowNode1" presStyleIdx="2" presStyleCnt="3" custLinFactX="27273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904EF-DBF5-4FEC-B765-88FDADA5F11B}" type="pres">
      <dgm:prSet presAssocID="{584DF1D9-1898-456D-9932-21F9D44FC8A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23FEC1-3DF6-43E1-A849-6599BA4FE28F}" type="pres">
      <dgm:prSet presAssocID="{584DF1D9-1898-456D-9932-21F9D44FC8A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E64197-AF29-4C45-9D2E-FF89B85CB1E2}" type="pres">
      <dgm:prSet presAssocID="{584DF1D9-1898-456D-9932-21F9D44FC8A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1F1AEE-951F-47FA-AFAD-B27FF6608AF6}" type="pres">
      <dgm:prSet presAssocID="{584DF1D9-1898-456D-9932-21F9D44FC8A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D690A2E-B3F6-45BF-B00B-7574B7911BC4}" type="presOf" srcId="{65A7F358-3831-4C36-A0D2-B6D3F9ADE221}" destId="{9E1F1AEE-951F-47FA-AFAD-B27FF6608AF6}" srcOrd="1" destOrd="0" presId="urn:microsoft.com/office/officeart/2005/8/layout/vProcess5"/>
    <dgm:cxn modelId="{58C49050-0E91-4EC8-91D6-4EAE1A058FC3}" type="presOf" srcId="{AF2797DC-56BE-4D70-BDDB-9580ACC67E33}" destId="{56B330F4-3387-4FC4-860F-BF4015E2607E}" srcOrd="0" destOrd="0" presId="urn:microsoft.com/office/officeart/2005/8/layout/vProcess5"/>
    <dgm:cxn modelId="{7938D4B6-A831-44E2-98A5-F6D0D92DA10C}" srcId="{584DF1D9-1898-456D-9932-21F9D44FC8A1}" destId="{6E2DCB6F-12C8-45BC-BCC6-5D0046F9C582}" srcOrd="1" destOrd="0" parTransId="{6487AAA7-C5ED-4663-BD7E-26627BDF0D19}" sibTransId="{E7C71EF3-DF43-4527-8EF8-0308DF9016AA}"/>
    <dgm:cxn modelId="{42430FD8-702B-4B2B-B6E6-E7983D2555BC}" srcId="{584DF1D9-1898-456D-9932-21F9D44FC8A1}" destId="{2A5CA045-72BB-4E46-92D0-DD6DD66FA28C}" srcOrd="0" destOrd="0" parTransId="{F2EB4739-2CD1-4311-A72C-05686C445560}" sibTransId="{2AAFE2D5-EAA5-4C15-80DC-AC0B18DE8A93}"/>
    <dgm:cxn modelId="{83EDD7A0-FB0C-4675-8A9A-5B6D81D7567E}" type="presOf" srcId="{6E2DCB6F-12C8-45BC-BCC6-5D0046F9C582}" destId="{06444EEB-942E-4899-B77F-55308EC1F89E}" srcOrd="0" destOrd="0" presId="urn:microsoft.com/office/officeart/2005/8/layout/vProcess5"/>
    <dgm:cxn modelId="{1BFEE0E4-0F22-4F97-8EE0-527CE3DAEA7A}" type="presOf" srcId="{6E2DCB6F-12C8-45BC-BCC6-5D0046F9C582}" destId="{6823FEC1-3DF6-43E1-A849-6599BA4FE28F}" srcOrd="1" destOrd="0" presId="urn:microsoft.com/office/officeart/2005/8/layout/vProcess5"/>
    <dgm:cxn modelId="{599F3626-AF2C-4ADB-9866-A5CB41F69697}" type="presOf" srcId="{75FB52D5-317B-458B-BD4C-30FC386ACA62}" destId="{2BE64197-AF29-4C45-9D2E-FF89B85CB1E2}" srcOrd="1" destOrd="0" presId="urn:microsoft.com/office/officeart/2005/8/layout/vProcess5"/>
    <dgm:cxn modelId="{F48C3ED1-2A91-41D5-9C13-04005705AEB3}" type="presOf" srcId="{75FB52D5-317B-458B-BD4C-30FC386ACA62}" destId="{892AF59B-6BC9-41C7-A273-CF39F73F733C}" srcOrd="0" destOrd="0" presId="urn:microsoft.com/office/officeart/2005/8/layout/vProcess5"/>
    <dgm:cxn modelId="{084EDFB9-D15D-4D50-B476-E164BD9B9B63}" type="presOf" srcId="{2A5CA045-72BB-4E46-92D0-DD6DD66FA28C}" destId="{D0A3FC01-C526-47FA-B2A6-CDE5DF72208C}" srcOrd="0" destOrd="0" presId="urn:microsoft.com/office/officeart/2005/8/layout/vProcess5"/>
    <dgm:cxn modelId="{64B3C273-6E78-4CAE-BBDC-2115D0DFEFD8}" type="presOf" srcId="{584DF1D9-1898-456D-9932-21F9D44FC8A1}" destId="{6B4A48E9-F819-48AE-8F46-5A821D82DB12}" srcOrd="0" destOrd="0" presId="urn:microsoft.com/office/officeart/2005/8/layout/vProcess5"/>
    <dgm:cxn modelId="{D08A7480-0326-4959-B293-DB8C879DAC99}" type="presOf" srcId="{E7C71EF3-DF43-4527-8EF8-0308DF9016AA}" destId="{0DF587FC-1398-44C9-B274-ECD486B46F63}" srcOrd="0" destOrd="0" presId="urn:microsoft.com/office/officeart/2005/8/layout/vProcess5"/>
    <dgm:cxn modelId="{57601178-31D1-430D-A385-D29254F93BFE}" type="presOf" srcId="{2A5CA045-72BB-4E46-92D0-DD6DD66FA28C}" destId="{1F1904EF-DBF5-4FEC-B765-88FDADA5F11B}" srcOrd="1" destOrd="0" presId="urn:microsoft.com/office/officeart/2005/8/layout/vProcess5"/>
    <dgm:cxn modelId="{89496303-81C1-438A-BAF1-2B5520997F5D}" type="presOf" srcId="{65A7F358-3831-4C36-A0D2-B6D3F9ADE221}" destId="{D6699DF3-5A4E-48A9-A512-38D70B41DB28}" srcOrd="0" destOrd="0" presId="urn:microsoft.com/office/officeart/2005/8/layout/vProcess5"/>
    <dgm:cxn modelId="{B15A8D2A-3476-4FED-A6F8-B341763B2B67}" srcId="{584DF1D9-1898-456D-9932-21F9D44FC8A1}" destId="{65A7F358-3831-4C36-A0D2-B6D3F9ADE221}" srcOrd="3" destOrd="0" parTransId="{0F604628-159C-4D2F-B6DD-CE6C87C60B74}" sibTransId="{523F7FD0-BAA0-48C9-93C7-825F98FAE128}"/>
    <dgm:cxn modelId="{FD2979A3-0A0E-4E55-B2A9-591E47A76BCB}" type="presOf" srcId="{2AAFE2D5-EAA5-4C15-80DC-AC0B18DE8A93}" destId="{3DD8D743-D840-4991-B0B1-EF5AF01F8658}" srcOrd="0" destOrd="0" presId="urn:microsoft.com/office/officeart/2005/8/layout/vProcess5"/>
    <dgm:cxn modelId="{93A4B5C0-19BB-4662-98E4-AF602F62F256}" srcId="{584DF1D9-1898-456D-9932-21F9D44FC8A1}" destId="{75FB52D5-317B-458B-BD4C-30FC386ACA62}" srcOrd="2" destOrd="0" parTransId="{6B93278A-8AC8-4EAD-8666-131749F3CFA8}" sibTransId="{AF2797DC-56BE-4D70-BDDB-9580ACC67E33}"/>
    <dgm:cxn modelId="{BCC75C7C-829B-48DC-B3DE-E117EBC7BBE3}" type="presParOf" srcId="{6B4A48E9-F819-48AE-8F46-5A821D82DB12}" destId="{187EE5A9-456F-4C66-8110-6AC65CC6CA1C}" srcOrd="0" destOrd="0" presId="urn:microsoft.com/office/officeart/2005/8/layout/vProcess5"/>
    <dgm:cxn modelId="{A8A1C126-1E36-4171-B851-8A2220E1AC99}" type="presParOf" srcId="{6B4A48E9-F819-48AE-8F46-5A821D82DB12}" destId="{D0A3FC01-C526-47FA-B2A6-CDE5DF72208C}" srcOrd="1" destOrd="0" presId="urn:microsoft.com/office/officeart/2005/8/layout/vProcess5"/>
    <dgm:cxn modelId="{54BC3D35-FE1D-4025-8013-666BEB2F41BD}" type="presParOf" srcId="{6B4A48E9-F819-48AE-8F46-5A821D82DB12}" destId="{06444EEB-942E-4899-B77F-55308EC1F89E}" srcOrd="2" destOrd="0" presId="urn:microsoft.com/office/officeart/2005/8/layout/vProcess5"/>
    <dgm:cxn modelId="{0725B9B1-E4C8-40D9-A1C0-B076EF380FC2}" type="presParOf" srcId="{6B4A48E9-F819-48AE-8F46-5A821D82DB12}" destId="{892AF59B-6BC9-41C7-A273-CF39F73F733C}" srcOrd="3" destOrd="0" presId="urn:microsoft.com/office/officeart/2005/8/layout/vProcess5"/>
    <dgm:cxn modelId="{A5FC8A6B-F2E5-4A7E-AF65-32028CCEA6DF}" type="presParOf" srcId="{6B4A48E9-F819-48AE-8F46-5A821D82DB12}" destId="{D6699DF3-5A4E-48A9-A512-38D70B41DB28}" srcOrd="4" destOrd="0" presId="urn:microsoft.com/office/officeart/2005/8/layout/vProcess5"/>
    <dgm:cxn modelId="{45529C9F-3FF6-4331-AC85-502180058826}" type="presParOf" srcId="{6B4A48E9-F819-48AE-8F46-5A821D82DB12}" destId="{3DD8D743-D840-4991-B0B1-EF5AF01F8658}" srcOrd="5" destOrd="0" presId="urn:microsoft.com/office/officeart/2005/8/layout/vProcess5"/>
    <dgm:cxn modelId="{56295633-1A1F-45F4-8C1C-48980DBC869E}" type="presParOf" srcId="{6B4A48E9-F819-48AE-8F46-5A821D82DB12}" destId="{0DF587FC-1398-44C9-B274-ECD486B46F63}" srcOrd="6" destOrd="0" presId="urn:microsoft.com/office/officeart/2005/8/layout/vProcess5"/>
    <dgm:cxn modelId="{A5ACDE1A-B125-4A33-BCB7-9ABA98637014}" type="presParOf" srcId="{6B4A48E9-F819-48AE-8F46-5A821D82DB12}" destId="{56B330F4-3387-4FC4-860F-BF4015E2607E}" srcOrd="7" destOrd="0" presId="urn:microsoft.com/office/officeart/2005/8/layout/vProcess5"/>
    <dgm:cxn modelId="{552AAFE1-3EE8-4C30-B36B-EA6F721C629C}" type="presParOf" srcId="{6B4A48E9-F819-48AE-8F46-5A821D82DB12}" destId="{1F1904EF-DBF5-4FEC-B765-88FDADA5F11B}" srcOrd="8" destOrd="0" presId="urn:microsoft.com/office/officeart/2005/8/layout/vProcess5"/>
    <dgm:cxn modelId="{36A6D257-4142-42F1-BC92-424C499C25DA}" type="presParOf" srcId="{6B4A48E9-F819-48AE-8F46-5A821D82DB12}" destId="{6823FEC1-3DF6-43E1-A849-6599BA4FE28F}" srcOrd="9" destOrd="0" presId="urn:microsoft.com/office/officeart/2005/8/layout/vProcess5"/>
    <dgm:cxn modelId="{8E82E401-080B-43C3-B874-DA0FB7DD6ED4}" type="presParOf" srcId="{6B4A48E9-F819-48AE-8F46-5A821D82DB12}" destId="{2BE64197-AF29-4C45-9D2E-FF89B85CB1E2}" srcOrd="10" destOrd="0" presId="urn:microsoft.com/office/officeart/2005/8/layout/vProcess5"/>
    <dgm:cxn modelId="{A5D4E7CC-8134-4929-ADA0-E6748483F635}" type="presParOf" srcId="{6B4A48E9-F819-48AE-8F46-5A821D82DB12}" destId="{9E1F1AEE-951F-47FA-AFAD-B27FF6608AF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4DF1D9-1898-456D-9932-21F9D44FC8A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A5CA045-72BB-4E46-92D0-DD6DD66FA28C}">
      <dgm:prSet phldrT="[Text]" custT="1"/>
      <dgm:spPr/>
      <dgm:t>
        <a:bodyPr/>
        <a:lstStyle/>
        <a:p>
          <a:pPr marL="0" indent="0"/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Sistem dengan komponen-komponen di dalamnya menjalankan transformasi.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F2EB4739-2CD1-4311-A72C-05686C445560}" type="parTrans" cxnId="{42430FD8-702B-4B2B-B6E6-E7983D2555BC}">
      <dgm:prSet/>
      <dgm:spPr/>
      <dgm:t>
        <a:bodyPr/>
        <a:lstStyle/>
        <a:p>
          <a:endParaRPr lang="id-ID"/>
        </a:p>
      </dgm:t>
    </dgm:pt>
    <dgm:pt modelId="{2AAFE2D5-EAA5-4C15-80DC-AC0B18DE8A93}" type="sibTrans" cxnId="{42430FD8-702B-4B2B-B6E6-E7983D2555BC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bg1">
              <a:lumMod val="85000"/>
              <a:lumOff val="15000"/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6E2DCB6F-12C8-45BC-BCC6-5D0046F9C582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Komponen-komponen sistem dan proses transformasi di dalamnya saling berhubungan satu sama lain.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6487AAA7-C5ED-4663-BD7E-26627BDF0D19}" type="parTrans" cxnId="{7938D4B6-A831-44E2-98A5-F6D0D92DA10C}">
      <dgm:prSet/>
      <dgm:spPr/>
      <dgm:t>
        <a:bodyPr/>
        <a:lstStyle/>
        <a:p>
          <a:endParaRPr lang="id-ID"/>
        </a:p>
      </dgm:t>
    </dgm:pt>
    <dgm:pt modelId="{E7C71EF3-DF43-4527-8EF8-0308DF9016AA}" type="sibTrans" cxnId="{7938D4B6-A831-44E2-98A5-F6D0D92DA10C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bg1">
              <a:lumMod val="85000"/>
              <a:lumOff val="15000"/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75FB52D5-317B-458B-BD4C-30FC386ACA62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Sistem memiliki efek keterpaduan (efek sinergistik).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6B93278A-8AC8-4EAD-8666-131749F3CFA8}" type="parTrans" cxnId="{93A4B5C0-19BB-4662-98E4-AF602F62F256}">
      <dgm:prSet/>
      <dgm:spPr/>
      <dgm:t>
        <a:bodyPr/>
        <a:lstStyle/>
        <a:p>
          <a:endParaRPr lang="id-ID"/>
        </a:p>
      </dgm:t>
    </dgm:pt>
    <dgm:pt modelId="{AF2797DC-56BE-4D70-BDDB-9580ACC67E33}" type="sibTrans" cxnId="{93A4B5C0-19BB-4662-98E4-AF602F62F256}">
      <dgm:prSet/>
      <dgm:spPr>
        <a:solidFill>
          <a:schemeClr val="accent6">
            <a:lumMod val="50000"/>
            <a:alpha val="90000"/>
          </a:schemeClr>
        </a:solidFill>
        <a:ln>
          <a:solidFill>
            <a:schemeClr val="bg1">
              <a:lumMod val="85000"/>
              <a:lumOff val="15000"/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65A7F358-3831-4C36-A0D2-B6D3F9ADE221}">
      <dgm:prSet phldrT="[Text]" custT="1"/>
      <dgm:spPr/>
      <dgm:t>
        <a:bodyPr/>
        <a:lstStyle/>
        <a:p>
          <a:r>
            <a:rPr lang="id-ID" sz="1800" dirty="0" smtClean="0">
              <a:solidFill>
                <a:schemeClr val="bg2">
                  <a:lumMod val="75000"/>
                </a:schemeClr>
              </a:solidFill>
            </a:rPr>
            <a:t>Memiliki mekanisme umpan balik untuk memungkinkan koreksi guna mempertahankan mutu hasil olahan yang dikeluarkannya.</a:t>
          </a:r>
          <a:endParaRPr lang="id-ID" sz="1800" dirty="0">
            <a:solidFill>
              <a:schemeClr val="bg2">
                <a:lumMod val="75000"/>
              </a:schemeClr>
            </a:solidFill>
          </a:endParaRPr>
        </a:p>
      </dgm:t>
    </dgm:pt>
    <dgm:pt modelId="{0F604628-159C-4D2F-B6DD-CE6C87C60B74}" type="parTrans" cxnId="{B15A8D2A-3476-4FED-A6F8-B341763B2B67}">
      <dgm:prSet/>
      <dgm:spPr/>
      <dgm:t>
        <a:bodyPr/>
        <a:lstStyle/>
        <a:p>
          <a:endParaRPr lang="id-ID"/>
        </a:p>
      </dgm:t>
    </dgm:pt>
    <dgm:pt modelId="{523F7FD0-BAA0-48C9-93C7-825F98FAE128}" type="sibTrans" cxnId="{B15A8D2A-3476-4FED-A6F8-B341763B2B67}">
      <dgm:prSet/>
      <dgm:spPr/>
      <dgm:t>
        <a:bodyPr/>
        <a:lstStyle/>
        <a:p>
          <a:endParaRPr lang="id-ID"/>
        </a:p>
      </dgm:t>
    </dgm:pt>
    <dgm:pt modelId="{6B4A48E9-F819-48AE-8F46-5A821D82DB12}" type="pres">
      <dgm:prSet presAssocID="{584DF1D9-1898-456D-9932-21F9D44FC8A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7EE5A9-456F-4C66-8110-6AC65CC6CA1C}" type="pres">
      <dgm:prSet presAssocID="{584DF1D9-1898-456D-9932-21F9D44FC8A1}" presName="dummyMaxCanvas" presStyleCnt="0">
        <dgm:presLayoutVars/>
      </dgm:prSet>
      <dgm:spPr/>
    </dgm:pt>
    <dgm:pt modelId="{D0A3FC01-C526-47FA-B2A6-CDE5DF72208C}" type="pres">
      <dgm:prSet presAssocID="{584DF1D9-1898-456D-9932-21F9D44FC8A1}" presName="FourNodes_1" presStyleLbl="node1" presStyleIdx="0" presStyleCnt="4" custScaleX="125000" custLinFactNeighborX="1243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6444EEB-942E-4899-B77F-55308EC1F89E}" type="pres">
      <dgm:prSet presAssocID="{584DF1D9-1898-456D-9932-21F9D44FC8A1}" presName="FourNodes_2" presStyleLbl="node1" presStyleIdx="1" presStyleCnt="4" custScaleX="125000" custLinFactNeighborX="41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2AF59B-6BC9-41C7-A273-CF39F73F733C}" type="pres">
      <dgm:prSet presAssocID="{584DF1D9-1898-456D-9932-21F9D44FC8A1}" presName="FourNodes_3" presStyleLbl="node1" presStyleIdx="2" presStyleCnt="4" custScaleX="125000" custLinFactNeighborX="-240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699DF3-5A4E-48A9-A512-38D70B41DB28}" type="pres">
      <dgm:prSet presAssocID="{584DF1D9-1898-456D-9932-21F9D44FC8A1}" presName="FourNodes_4" presStyleLbl="node1" presStyleIdx="3" presStyleCnt="4" custScaleX="125000" custLinFactNeighborX="-2918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D8D743-D840-4991-B0B1-EF5AF01F8658}" type="pres">
      <dgm:prSet presAssocID="{584DF1D9-1898-456D-9932-21F9D44FC8A1}" presName="FourConn_1-2" presStyleLbl="fgAccFollowNode1" presStyleIdx="0" presStyleCnt="3" custLinFactX="200000" custLinFactNeighborX="219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587FC-1398-44C9-B274-ECD486B46F63}" type="pres">
      <dgm:prSet presAssocID="{584DF1D9-1898-456D-9932-21F9D44FC8A1}" presName="FourConn_2-3" presStyleLbl="fgAccFollowNode1" presStyleIdx="1" presStyleCnt="3" custLinFactX="100000" custLinFactNeighborX="161687" custLinFactNeighborY="18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330F4-3387-4FC4-860F-BF4015E2607E}" type="pres">
      <dgm:prSet presAssocID="{584DF1D9-1898-456D-9932-21F9D44FC8A1}" presName="FourConn_3-4" presStyleLbl="fgAccFollowNode1" presStyleIdx="2" presStyleCnt="3" custLinFactX="13796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904EF-DBF5-4FEC-B765-88FDADA5F11B}" type="pres">
      <dgm:prSet presAssocID="{584DF1D9-1898-456D-9932-21F9D44FC8A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23FEC1-3DF6-43E1-A849-6599BA4FE28F}" type="pres">
      <dgm:prSet presAssocID="{584DF1D9-1898-456D-9932-21F9D44FC8A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E64197-AF29-4C45-9D2E-FF89B85CB1E2}" type="pres">
      <dgm:prSet presAssocID="{584DF1D9-1898-456D-9932-21F9D44FC8A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1F1AEE-951F-47FA-AFAD-B27FF6608AF6}" type="pres">
      <dgm:prSet presAssocID="{584DF1D9-1898-456D-9932-21F9D44FC8A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7EB0437-19B6-4E42-B35F-8F0A1D4F4C68}" type="presOf" srcId="{E7C71EF3-DF43-4527-8EF8-0308DF9016AA}" destId="{0DF587FC-1398-44C9-B274-ECD486B46F63}" srcOrd="0" destOrd="0" presId="urn:microsoft.com/office/officeart/2005/8/layout/vProcess5"/>
    <dgm:cxn modelId="{DD9D0D72-2D66-498E-81D9-60E0715FBD3B}" type="presOf" srcId="{65A7F358-3831-4C36-A0D2-B6D3F9ADE221}" destId="{D6699DF3-5A4E-48A9-A512-38D70B41DB28}" srcOrd="0" destOrd="0" presId="urn:microsoft.com/office/officeart/2005/8/layout/vProcess5"/>
    <dgm:cxn modelId="{42430FD8-702B-4B2B-B6E6-E7983D2555BC}" srcId="{584DF1D9-1898-456D-9932-21F9D44FC8A1}" destId="{2A5CA045-72BB-4E46-92D0-DD6DD66FA28C}" srcOrd="0" destOrd="0" parTransId="{F2EB4739-2CD1-4311-A72C-05686C445560}" sibTransId="{2AAFE2D5-EAA5-4C15-80DC-AC0B18DE8A93}"/>
    <dgm:cxn modelId="{C300848F-0814-4200-919A-D42E5900C3FB}" type="presOf" srcId="{6E2DCB6F-12C8-45BC-BCC6-5D0046F9C582}" destId="{6823FEC1-3DF6-43E1-A849-6599BA4FE28F}" srcOrd="1" destOrd="0" presId="urn:microsoft.com/office/officeart/2005/8/layout/vProcess5"/>
    <dgm:cxn modelId="{2864287A-60D1-4A41-98C6-35B476598CF0}" type="presOf" srcId="{75FB52D5-317B-458B-BD4C-30FC386ACA62}" destId="{892AF59B-6BC9-41C7-A273-CF39F73F733C}" srcOrd="0" destOrd="0" presId="urn:microsoft.com/office/officeart/2005/8/layout/vProcess5"/>
    <dgm:cxn modelId="{FD377003-A897-4892-B173-248C78AA2C64}" type="presOf" srcId="{AF2797DC-56BE-4D70-BDDB-9580ACC67E33}" destId="{56B330F4-3387-4FC4-860F-BF4015E2607E}" srcOrd="0" destOrd="0" presId="urn:microsoft.com/office/officeart/2005/8/layout/vProcess5"/>
    <dgm:cxn modelId="{52A101E3-7B2A-405A-8CBB-67AF45783E8E}" type="presOf" srcId="{75FB52D5-317B-458B-BD4C-30FC386ACA62}" destId="{2BE64197-AF29-4C45-9D2E-FF89B85CB1E2}" srcOrd="1" destOrd="0" presId="urn:microsoft.com/office/officeart/2005/8/layout/vProcess5"/>
    <dgm:cxn modelId="{2DE16BF9-84DE-4FC6-9AB5-EA14E470F1DA}" type="presOf" srcId="{584DF1D9-1898-456D-9932-21F9D44FC8A1}" destId="{6B4A48E9-F819-48AE-8F46-5A821D82DB12}" srcOrd="0" destOrd="0" presId="urn:microsoft.com/office/officeart/2005/8/layout/vProcess5"/>
    <dgm:cxn modelId="{BAFE63EF-C1A0-4AFA-AEA0-7EBCCE9A17E9}" type="presOf" srcId="{2A5CA045-72BB-4E46-92D0-DD6DD66FA28C}" destId="{1F1904EF-DBF5-4FEC-B765-88FDADA5F11B}" srcOrd="1" destOrd="0" presId="urn:microsoft.com/office/officeart/2005/8/layout/vProcess5"/>
    <dgm:cxn modelId="{6E8FE386-1018-48E9-99F0-7063D5A08C93}" type="presOf" srcId="{65A7F358-3831-4C36-A0D2-B6D3F9ADE221}" destId="{9E1F1AEE-951F-47FA-AFAD-B27FF6608AF6}" srcOrd="1" destOrd="0" presId="urn:microsoft.com/office/officeart/2005/8/layout/vProcess5"/>
    <dgm:cxn modelId="{93A4B5C0-19BB-4662-98E4-AF602F62F256}" srcId="{584DF1D9-1898-456D-9932-21F9D44FC8A1}" destId="{75FB52D5-317B-458B-BD4C-30FC386ACA62}" srcOrd="2" destOrd="0" parTransId="{6B93278A-8AC8-4EAD-8666-131749F3CFA8}" sibTransId="{AF2797DC-56BE-4D70-BDDB-9580ACC67E33}"/>
    <dgm:cxn modelId="{ADF7CAD6-2E92-41B0-AF01-11D4BEAC581B}" type="presOf" srcId="{2AAFE2D5-EAA5-4C15-80DC-AC0B18DE8A93}" destId="{3DD8D743-D840-4991-B0B1-EF5AF01F8658}" srcOrd="0" destOrd="0" presId="urn:microsoft.com/office/officeart/2005/8/layout/vProcess5"/>
    <dgm:cxn modelId="{7938D4B6-A831-44E2-98A5-F6D0D92DA10C}" srcId="{584DF1D9-1898-456D-9932-21F9D44FC8A1}" destId="{6E2DCB6F-12C8-45BC-BCC6-5D0046F9C582}" srcOrd="1" destOrd="0" parTransId="{6487AAA7-C5ED-4663-BD7E-26627BDF0D19}" sibTransId="{E7C71EF3-DF43-4527-8EF8-0308DF9016AA}"/>
    <dgm:cxn modelId="{B15A8D2A-3476-4FED-A6F8-B341763B2B67}" srcId="{584DF1D9-1898-456D-9932-21F9D44FC8A1}" destId="{65A7F358-3831-4C36-A0D2-B6D3F9ADE221}" srcOrd="3" destOrd="0" parTransId="{0F604628-159C-4D2F-B6DD-CE6C87C60B74}" sibTransId="{523F7FD0-BAA0-48C9-93C7-825F98FAE128}"/>
    <dgm:cxn modelId="{F27B1718-0CC3-4DAE-A152-854B89FB31C2}" type="presOf" srcId="{6E2DCB6F-12C8-45BC-BCC6-5D0046F9C582}" destId="{06444EEB-942E-4899-B77F-55308EC1F89E}" srcOrd="0" destOrd="0" presId="urn:microsoft.com/office/officeart/2005/8/layout/vProcess5"/>
    <dgm:cxn modelId="{69A78201-0B21-40B6-8CAF-F02DD33342A3}" type="presOf" srcId="{2A5CA045-72BB-4E46-92D0-DD6DD66FA28C}" destId="{D0A3FC01-C526-47FA-B2A6-CDE5DF72208C}" srcOrd="0" destOrd="0" presId="urn:microsoft.com/office/officeart/2005/8/layout/vProcess5"/>
    <dgm:cxn modelId="{9D559366-6CA7-44EA-A10B-37D8CEE30B04}" type="presParOf" srcId="{6B4A48E9-F819-48AE-8F46-5A821D82DB12}" destId="{187EE5A9-456F-4C66-8110-6AC65CC6CA1C}" srcOrd="0" destOrd="0" presId="urn:microsoft.com/office/officeart/2005/8/layout/vProcess5"/>
    <dgm:cxn modelId="{CF5485C4-F200-4700-8EAC-B2237D41B148}" type="presParOf" srcId="{6B4A48E9-F819-48AE-8F46-5A821D82DB12}" destId="{D0A3FC01-C526-47FA-B2A6-CDE5DF72208C}" srcOrd="1" destOrd="0" presId="urn:microsoft.com/office/officeart/2005/8/layout/vProcess5"/>
    <dgm:cxn modelId="{D3AC2BE3-5262-47BF-8D60-BA29E5600F6C}" type="presParOf" srcId="{6B4A48E9-F819-48AE-8F46-5A821D82DB12}" destId="{06444EEB-942E-4899-B77F-55308EC1F89E}" srcOrd="2" destOrd="0" presId="urn:microsoft.com/office/officeart/2005/8/layout/vProcess5"/>
    <dgm:cxn modelId="{8E0AA1B3-D106-4FED-BC46-DAB01E606DBE}" type="presParOf" srcId="{6B4A48E9-F819-48AE-8F46-5A821D82DB12}" destId="{892AF59B-6BC9-41C7-A273-CF39F73F733C}" srcOrd="3" destOrd="0" presId="urn:microsoft.com/office/officeart/2005/8/layout/vProcess5"/>
    <dgm:cxn modelId="{45CD8BB5-753C-444E-BEF7-30763A030384}" type="presParOf" srcId="{6B4A48E9-F819-48AE-8F46-5A821D82DB12}" destId="{D6699DF3-5A4E-48A9-A512-38D70B41DB28}" srcOrd="4" destOrd="0" presId="urn:microsoft.com/office/officeart/2005/8/layout/vProcess5"/>
    <dgm:cxn modelId="{5AF89D04-047D-4E1B-AAE7-B9326ADA15F0}" type="presParOf" srcId="{6B4A48E9-F819-48AE-8F46-5A821D82DB12}" destId="{3DD8D743-D840-4991-B0B1-EF5AF01F8658}" srcOrd="5" destOrd="0" presId="urn:microsoft.com/office/officeart/2005/8/layout/vProcess5"/>
    <dgm:cxn modelId="{A1E3C3AD-1533-4EAE-9FD7-E395AA18B2B9}" type="presParOf" srcId="{6B4A48E9-F819-48AE-8F46-5A821D82DB12}" destId="{0DF587FC-1398-44C9-B274-ECD486B46F63}" srcOrd="6" destOrd="0" presId="urn:microsoft.com/office/officeart/2005/8/layout/vProcess5"/>
    <dgm:cxn modelId="{E32AC250-D09C-4E6E-891A-4CA27915AC6D}" type="presParOf" srcId="{6B4A48E9-F819-48AE-8F46-5A821D82DB12}" destId="{56B330F4-3387-4FC4-860F-BF4015E2607E}" srcOrd="7" destOrd="0" presId="urn:microsoft.com/office/officeart/2005/8/layout/vProcess5"/>
    <dgm:cxn modelId="{4A003FD1-3C98-4A95-A0CE-0A8DC7ED53A5}" type="presParOf" srcId="{6B4A48E9-F819-48AE-8F46-5A821D82DB12}" destId="{1F1904EF-DBF5-4FEC-B765-88FDADA5F11B}" srcOrd="8" destOrd="0" presId="urn:microsoft.com/office/officeart/2005/8/layout/vProcess5"/>
    <dgm:cxn modelId="{F27F25BC-4CF6-4BB7-9386-2716C5987694}" type="presParOf" srcId="{6B4A48E9-F819-48AE-8F46-5A821D82DB12}" destId="{6823FEC1-3DF6-43E1-A849-6599BA4FE28F}" srcOrd="9" destOrd="0" presId="urn:microsoft.com/office/officeart/2005/8/layout/vProcess5"/>
    <dgm:cxn modelId="{B067EC7A-7CB5-4E98-803B-D9CF9B2B4A9F}" type="presParOf" srcId="{6B4A48E9-F819-48AE-8F46-5A821D82DB12}" destId="{2BE64197-AF29-4C45-9D2E-FF89B85CB1E2}" srcOrd="10" destOrd="0" presId="urn:microsoft.com/office/officeart/2005/8/layout/vProcess5"/>
    <dgm:cxn modelId="{E128AB7E-74B8-4953-8934-E9BE2D19791A}" type="presParOf" srcId="{6B4A48E9-F819-48AE-8F46-5A821D82DB12}" destId="{9E1F1AEE-951F-47FA-AFAD-B27FF6608AF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74D2393-8A00-468D-B059-E790AA9490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FDB87C9-9B65-437F-A8B7-BA70A30DBD70}">
      <dgm:prSet phldrT="[Text]" custT="1"/>
      <dgm:spPr/>
      <dgm:t>
        <a:bodyPr/>
        <a:lstStyle/>
        <a:p>
          <a:pPr algn="ctr"/>
          <a:r>
            <a:rPr lang="id-ID" sz="2400" dirty="0" smtClean="0">
              <a:solidFill>
                <a:schemeClr val="tx1"/>
              </a:solidFill>
            </a:rPr>
            <a:t>Prestasi Belajar Siswa</a:t>
          </a:r>
          <a:endParaRPr lang="id-ID" sz="2400" dirty="0">
            <a:solidFill>
              <a:schemeClr val="tx1"/>
            </a:solidFill>
          </a:endParaRPr>
        </a:p>
      </dgm:t>
    </dgm:pt>
    <dgm:pt modelId="{3DC2F639-07CA-4021-9A47-83E5CC63A374}" type="parTrans" cxnId="{9385D1E1-AB56-49B1-811D-9A0E91668D57}">
      <dgm:prSet/>
      <dgm:spPr/>
      <dgm:t>
        <a:bodyPr/>
        <a:lstStyle/>
        <a:p>
          <a:endParaRPr lang="id-ID"/>
        </a:p>
      </dgm:t>
    </dgm:pt>
    <dgm:pt modelId="{DBEC4112-B45C-44EA-AF0D-4C669BCC5C18}" type="sibTrans" cxnId="{9385D1E1-AB56-49B1-811D-9A0E91668D57}">
      <dgm:prSet/>
      <dgm:spPr/>
      <dgm:t>
        <a:bodyPr/>
        <a:lstStyle/>
        <a:p>
          <a:endParaRPr lang="id-ID"/>
        </a:p>
      </dgm:t>
    </dgm:pt>
    <dgm:pt modelId="{A0C42E0F-BAB9-48B3-83C9-CDA309416348}">
      <dgm:prSet phldrT="[Text]"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Untuk mengetahui tingkat keberhasilan siswa.</a:t>
          </a:r>
          <a:endParaRPr lang="id-ID" sz="2000" dirty="0">
            <a:solidFill>
              <a:schemeClr val="tx1"/>
            </a:solidFill>
          </a:endParaRPr>
        </a:p>
      </dgm:t>
    </dgm:pt>
    <dgm:pt modelId="{F22F2D37-E9F2-4385-BED3-85C3C6E061D6}" type="parTrans" cxnId="{7B51F372-608C-4C29-8547-17BDC5519FB0}">
      <dgm:prSet/>
      <dgm:spPr/>
      <dgm:t>
        <a:bodyPr/>
        <a:lstStyle/>
        <a:p>
          <a:endParaRPr lang="id-ID"/>
        </a:p>
      </dgm:t>
    </dgm:pt>
    <dgm:pt modelId="{2C021E13-1D03-47E3-92CC-0C1AD83F85CA}" type="sibTrans" cxnId="{7B51F372-608C-4C29-8547-17BDC5519FB0}">
      <dgm:prSet/>
      <dgm:spPr/>
      <dgm:t>
        <a:bodyPr/>
        <a:lstStyle/>
        <a:p>
          <a:endParaRPr lang="id-ID"/>
        </a:p>
      </dgm:t>
    </dgm:pt>
    <dgm:pt modelId="{6C17F717-38C1-4165-9860-045803FFAF46}">
      <dgm:prSet phldrT="[Text]" custT="1"/>
      <dgm:spPr/>
      <dgm:t>
        <a:bodyPr/>
        <a:lstStyle/>
        <a:p>
          <a:pPr algn="ctr"/>
          <a:r>
            <a:rPr lang="id-ID" sz="2400" dirty="0" smtClean="0">
              <a:solidFill>
                <a:schemeClr val="bg2">
                  <a:lumMod val="75000"/>
                </a:schemeClr>
              </a:solidFill>
            </a:rPr>
            <a:t>Semua Aspek Sistem Pembelajaran</a:t>
          </a:r>
          <a:endParaRPr lang="id-ID" sz="2400" dirty="0">
            <a:solidFill>
              <a:schemeClr val="bg2">
                <a:lumMod val="75000"/>
              </a:schemeClr>
            </a:solidFill>
          </a:endParaRPr>
        </a:p>
      </dgm:t>
    </dgm:pt>
    <dgm:pt modelId="{33F11ADA-9EE9-4000-8523-0CD5CE1A62C2}" type="parTrans" cxnId="{300F4288-4B2D-457E-A8A9-162A925813CD}">
      <dgm:prSet/>
      <dgm:spPr/>
      <dgm:t>
        <a:bodyPr/>
        <a:lstStyle/>
        <a:p>
          <a:endParaRPr lang="id-ID"/>
        </a:p>
      </dgm:t>
    </dgm:pt>
    <dgm:pt modelId="{7EF40C9D-710E-4362-8456-C468C7B57557}" type="sibTrans" cxnId="{300F4288-4B2D-457E-A8A9-162A925813CD}">
      <dgm:prSet/>
      <dgm:spPr/>
      <dgm:t>
        <a:bodyPr/>
        <a:lstStyle/>
        <a:p>
          <a:endParaRPr lang="id-ID"/>
        </a:p>
      </dgm:t>
    </dgm:pt>
    <dgm:pt modelId="{680499BA-4D04-4D83-8785-D7946A77AFEE}">
      <dgm:prSet phldrT="[Text]"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Untuk mengetahui tingkat keberhasilan sistem pembelajaran, daya tarik dan efisiensinya.</a:t>
          </a:r>
          <a:endParaRPr lang="id-ID" sz="2000" dirty="0">
            <a:solidFill>
              <a:schemeClr val="tx1"/>
            </a:solidFill>
          </a:endParaRPr>
        </a:p>
      </dgm:t>
    </dgm:pt>
    <dgm:pt modelId="{A9D74B89-3547-4CB6-8FDD-1847BAF19AD0}" type="parTrans" cxnId="{AD5C6B60-834B-47A6-B1C4-95C237B6793D}">
      <dgm:prSet/>
      <dgm:spPr/>
      <dgm:t>
        <a:bodyPr/>
        <a:lstStyle/>
        <a:p>
          <a:endParaRPr lang="id-ID"/>
        </a:p>
      </dgm:t>
    </dgm:pt>
    <dgm:pt modelId="{FD236FE2-FACC-44DF-B5A5-537EE17B3738}" type="sibTrans" cxnId="{AD5C6B60-834B-47A6-B1C4-95C237B6793D}">
      <dgm:prSet/>
      <dgm:spPr/>
      <dgm:t>
        <a:bodyPr/>
        <a:lstStyle/>
        <a:p>
          <a:endParaRPr lang="id-ID"/>
        </a:p>
      </dgm:t>
    </dgm:pt>
    <dgm:pt modelId="{EDA6163C-9AB1-47E8-B3B1-B27219D9A47F}" type="pres">
      <dgm:prSet presAssocID="{A74D2393-8A00-468D-B059-E790AA9490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4584B3-62F4-4D81-BF4A-2FD62D7D0E2A}" type="pres">
      <dgm:prSet presAssocID="{EFDB87C9-9B65-437F-A8B7-BA70A30DBD7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542806-5683-42F3-821E-D388554BB099}" type="pres">
      <dgm:prSet presAssocID="{EFDB87C9-9B65-437F-A8B7-BA70A30DBD7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BC3337-71C5-4044-9FE6-4495AB46513C}" type="pres">
      <dgm:prSet presAssocID="{6C17F717-38C1-4165-9860-045803FFAF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1EDD8-50D1-4858-8EF8-7AA86E79A7E4}" type="pres">
      <dgm:prSet presAssocID="{6C17F717-38C1-4165-9860-045803FFAF4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B26FAA0-1954-4AAA-B9EE-76EAD7512527}" type="presOf" srcId="{EFDB87C9-9B65-437F-A8B7-BA70A30DBD70}" destId="{C54584B3-62F4-4D81-BF4A-2FD62D7D0E2A}" srcOrd="0" destOrd="0" presId="urn:microsoft.com/office/officeart/2005/8/layout/vList2"/>
    <dgm:cxn modelId="{D7930D24-9CC5-4FDE-B1FB-733DE0495838}" type="presOf" srcId="{6C17F717-38C1-4165-9860-045803FFAF46}" destId="{67BC3337-71C5-4044-9FE6-4495AB46513C}" srcOrd="0" destOrd="0" presId="urn:microsoft.com/office/officeart/2005/8/layout/vList2"/>
    <dgm:cxn modelId="{300F4288-4B2D-457E-A8A9-162A925813CD}" srcId="{A74D2393-8A00-468D-B059-E790AA949005}" destId="{6C17F717-38C1-4165-9860-045803FFAF46}" srcOrd="1" destOrd="0" parTransId="{33F11ADA-9EE9-4000-8523-0CD5CE1A62C2}" sibTransId="{7EF40C9D-710E-4362-8456-C468C7B57557}"/>
    <dgm:cxn modelId="{B78DDB9F-9296-4CE8-B02A-75C9874F7BB2}" type="presOf" srcId="{A74D2393-8A00-468D-B059-E790AA949005}" destId="{EDA6163C-9AB1-47E8-B3B1-B27219D9A47F}" srcOrd="0" destOrd="0" presId="urn:microsoft.com/office/officeart/2005/8/layout/vList2"/>
    <dgm:cxn modelId="{AD5C6B60-834B-47A6-B1C4-95C237B6793D}" srcId="{6C17F717-38C1-4165-9860-045803FFAF46}" destId="{680499BA-4D04-4D83-8785-D7946A77AFEE}" srcOrd="0" destOrd="0" parTransId="{A9D74B89-3547-4CB6-8FDD-1847BAF19AD0}" sibTransId="{FD236FE2-FACC-44DF-B5A5-537EE17B3738}"/>
    <dgm:cxn modelId="{7B51F372-608C-4C29-8547-17BDC5519FB0}" srcId="{EFDB87C9-9B65-437F-A8B7-BA70A30DBD70}" destId="{A0C42E0F-BAB9-48B3-83C9-CDA309416348}" srcOrd="0" destOrd="0" parTransId="{F22F2D37-E9F2-4385-BED3-85C3C6E061D6}" sibTransId="{2C021E13-1D03-47E3-92CC-0C1AD83F85CA}"/>
    <dgm:cxn modelId="{9385D1E1-AB56-49B1-811D-9A0E91668D57}" srcId="{A74D2393-8A00-468D-B059-E790AA949005}" destId="{EFDB87C9-9B65-437F-A8B7-BA70A30DBD70}" srcOrd="0" destOrd="0" parTransId="{3DC2F639-07CA-4021-9A47-83E5CC63A374}" sibTransId="{DBEC4112-B45C-44EA-AF0D-4C669BCC5C18}"/>
    <dgm:cxn modelId="{C380CEBE-E57D-4DA5-BE85-9BB18B803042}" type="presOf" srcId="{680499BA-4D04-4D83-8785-D7946A77AFEE}" destId="{CFC1EDD8-50D1-4858-8EF8-7AA86E79A7E4}" srcOrd="0" destOrd="0" presId="urn:microsoft.com/office/officeart/2005/8/layout/vList2"/>
    <dgm:cxn modelId="{95BC1927-0B00-4CA0-ADAE-EFA43DEC280F}" type="presOf" srcId="{A0C42E0F-BAB9-48B3-83C9-CDA309416348}" destId="{E0542806-5683-42F3-821E-D388554BB099}" srcOrd="0" destOrd="0" presId="urn:microsoft.com/office/officeart/2005/8/layout/vList2"/>
    <dgm:cxn modelId="{D457F842-86E8-4F4A-94E1-1C68D3A85009}" type="presParOf" srcId="{EDA6163C-9AB1-47E8-B3B1-B27219D9A47F}" destId="{C54584B3-62F4-4D81-BF4A-2FD62D7D0E2A}" srcOrd="0" destOrd="0" presId="urn:microsoft.com/office/officeart/2005/8/layout/vList2"/>
    <dgm:cxn modelId="{795AA784-62D5-49CD-B63E-E641073ABE43}" type="presParOf" srcId="{EDA6163C-9AB1-47E8-B3B1-B27219D9A47F}" destId="{E0542806-5683-42F3-821E-D388554BB099}" srcOrd="1" destOrd="0" presId="urn:microsoft.com/office/officeart/2005/8/layout/vList2"/>
    <dgm:cxn modelId="{D11AFC48-B5AB-4CFB-8CFB-C9D3D1D8468E}" type="presParOf" srcId="{EDA6163C-9AB1-47E8-B3B1-B27219D9A47F}" destId="{67BC3337-71C5-4044-9FE6-4495AB46513C}" srcOrd="2" destOrd="0" presId="urn:microsoft.com/office/officeart/2005/8/layout/vList2"/>
    <dgm:cxn modelId="{A1C23DBB-40E6-4469-AA22-69C2379EAC86}" type="presParOf" srcId="{EDA6163C-9AB1-47E8-B3B1-B27219D9A47F}" destId="{CFC1EDD8-50D1-4858-8EF8-7AA86E79A7E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4605C-BD4C-46EF-99DE-ADC6717BEECA}">
      <dsp:nvSpPr>
        <dsp:cNvPr id="0" name=""/>
        <dsp:cNvSpPr/>
      </dsp:nvSpPr>
      <dsp:spPr>
        <a:xfrm>
          <a:off x="5258" y="0"/>
          <a:ext cx="1752866" cy="3778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bg2"/>
              </a:solidFill>
            </a:rPr>
            <a:t>FUNGSI PENGELOLAAN PENDIDIKAN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Organisasi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Personalia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/>
        </a:p>
      </dsp:txBody>
      <dsp:txXfrm>
        <a:off x="56598" y="51340"/>
        <a:ext cx="1650186" cy="3675568"/>
      </dsp:txXfrm>
    </dsp:sp>
    <dsp:sp modelId="{9E3A2A06-79BA-4579-9BD7-473D34393D32}">
      <dsp:nvSpPr>
        <dsp:cNvPr id="0" name=""/>
        <dsp:cNvSpPr/>
      </dsp:nvSpPr>
      <dsp:spPr>
        <a:xfrm>
          <a:off x="1898311" y="1715293"/>
          <a:ext cx="297193" cy="347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1898311" y="1784825"/>
        <a:ext cx="208035" cy="208596"/>
      </dsp:txXfrm>
    </dsp:sp>
    <dsp:sp modelId="{F2881877-9861-4F1C-9B6F-7DE604B90C29}">
      <dsp:nvSpPr>
        <dsp:cNvPr id="0" name=""/>
        <dsp:cNvSpPr/>
      </dsp:nvSpPr>
      <dsp:spPr>
        <a:xfrm>
          <a:off x="2318868" y="0"/>
          <a:ext cx="1767306" cy="3778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bg2"/>
              </a:solidFill>
            </a:rPr>
            <a:t>FUNGSI PENGEMBANGAN PENDIDIKAN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Riset-Teori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Rancangan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Produksi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Evaluasi-Seleksi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Logistik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Pemanfaatan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Penyebaran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/>
        </a:p>
      </dsp:txBody>
      <dsp:txXfrm>
        <a:off x="2370631" y="51763"/>
        <a:ext cx="1663780" cy="3674722"/>
      </dsp:txXfrm>
    </dsp:sp>
    <dsp:sp modelId="{A7E2487B-CB63-4030-AEA6-F4A5858AE29D}">
      <dsp:nvSpPr>
        <dsp:cNvPr id="0" name=""/>
        <dsp:cNvSpPr/>
      </dsp:nvSpPr>
      <dsp:spPr>
        <a:xfrm>
          <a:off x="4226359" y="1715293"/>
          <a:ext cx="297193" cy="347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4226359" y="1784825"/>
        <a:ext cx="208035" cy="208596"/>
      </dsp:txXfrm>
    </dsp:sp>
    <dsp:sp modelId="{DCFEA82E-DDFB-40CF-B436-BF80326F353C}">
      <dsp:nvSpPr>
        <dsp:cNvPr id="0" name=""/>
        <dsp:cNvSpPr/>
      </dsp:nvSpPr>
      <dsp:spPr>
        <a:xfrm>
          <a:off x="4646916" y="0"/>
          <a:ext cx="1790576" cy="37782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>
              <a:solidFill>
                <a:schemeClr val="bg2"/>
              </a:solidFill>
            </a:rPr>
            <a:t>SUMBER BELAJAR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>
            <a:solidFill>
              <a:schemeClr val="bg2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Pesan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Orang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Bahan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Peralatan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Teknik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solidFill>
                <a:schemeClr val="bg2"/>
              </a:solidFill>
            </a:rPr>
            <a:t>Lingkungan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/>
        </a:p>
      </dsp:txBody>
      <dsp:txXfrm>
        <a:off x="4699360" y="52444"/>
        <a:ext cx="1685688" cy="3673360"/>
      </dsp:txXfrm>
    </dsp:sp>
    <dsp:sp modelId="{F44A606A-E078-4C26-91D8-65F5E0A2F553}">
      <dsp:nvSpPr>
        <dsp:cNvPr id="0" name=""/>
        <dsp:cNvSpPr/>
      </dsp:nvSpPr>
      <dsp:spPr>
        <a:xfrm>
          <a:off x="6577679" y="1715293"/>
          <a:ext cx="297193" cy="3476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6577679" y="1784825"/>
        <a:ext cx="208035" cy="208596"/>
      </dsp:txXfrm>
    </dsp:sp>
    <dsp:sp modelId="{60F0A551-892B-4F6C-93B0-E82DF8B78B88}">
      <dsp:nvSpPr>
        <dsp:cNvPr id="0" name=""/>
        <dsp:cNvSpPr/>
      </dsp:nvSpPr>
      <dsp:spPr>
        <a:xfrm>
          <a:off x="6998235" y="1442581"/>
          <a:ext cx="1068999" cy="893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2"/>
              </a:solidFill>
            </a:rPr>
            <a:t>ANAK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>
              <a:solidFill>
                <a:schemeClr val="bg2"/>
              </a:solidFill>
            </a:rPr>
            <a:t>DIDIK</a:t>
          </a:r>
          <a:endParaRPr lang="id-ID" sz="2000" b="1" kern="1200" dirty="0">
            <a:solidFill>
              <a:schemeClr val="bg2"/>
            </a:solidFill>
          </a:endParaRPr>
        </a:p>
      </dsp:txBody>
      <dsp:txXfrm>
        <a:off x="7024393" y="1468739"/>
        <a:ext cx="1016683" cy="8407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32896-66DF-4E1A-92A1-41D2F7981500}">
      <dsp:nvSpPr>
        <dsp:cNvPr id="0" name=""/>
        <dsp:cNvSpPr/>
      </dsp:nvSpPr>
      <dsp:spPr>
        <a:xfrm rot="5400000">
          <a:off x="4473894" y="-3256517"/>
          <a:ext cx="584898" cy="72466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Ajaran/informasi yang diteruskan oleh komponen lain dalam bentuk ide, fakta, arti, dan data. Contoh :  Semua bidang studi/mapel (IPA, IPS, dsb)</a:t>
          </a:r>
          <a:endParaRPr lang="id-ID" sz="1400" kern="1200" dirty="0"/>
        </a:p>
      </dsp:txBody>
      <dsp:txXfrm rot="-5400000">
        <a:off x="1143009" y="102920"/>
        <a:ext cx="7218116" cy="527794"/>
      </dsp:txXfrm>
    </dsp:sp>
    <dsp:sp modelId="{5CD32881-4F1C-4D17-BCD3-67F0AD4ADF98}">
      <dsp:nvSpPr>
        <dsp:cNvPr id="0" name=""/>
        <dsp:cNvSpPr/>
      </dsp:nvSpPr>
      <dsp:spPr>
        <a:xfrm>
          <a:off x="34286" y="1255"/>
          <a:ext cx="1108722" cy="73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PESAN</a:t>
          </a:r>
          <a:endParaRPr lang="id-ID" sz="17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9976" y="36945"/>
        <a:ext cx="1037342" cy="659743"/>
      </dsp:txXfrm>
    </dsp:sp>
    <dsp:sp modelId="{C1EB3849-35D5-4B9C-8F0E-38556003DB71}">
      <dsp:nvSpPr>
        <dsp:cNvPr id="0" name=""/>
        <dsp:cNvSpPr/>
      </dsp:nvSpPr>
      <dsp:spPr>
        <a:xfrm rot="5400000">
          <a:off x="4476753" y="-2491696"/>
          <a:ext cx="584898" cy="72523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Manusia yang bertindak sebagai penyimpan, pengolah, dan penyaji pesan. Contoh : Guru pembina, guru pendamping, pembicara, dll</a:t>
          </a:r>
          <a:endParaRPr lang="id-ID" sz="1400" kern="1200" dirty="0"/>
        </a:p>
      </dsp:txBody>
      <dsp:txXfrm rot="-5400000">
        <a:off x="1143009" y="870600"/>
        <a:ext cx="7223835" cy="527794"/>
      </dsp:txXfrm>
    </dsp:sp>
    <dsp:sp modelId="{67A43DD9-C1C8-4A1B-9CE9-F970E5062837}">
      <dsp:nvSpPr>
        <dsp:cNvPr id="0" name=""/>
        <dsp:cNvSpPr/>
      </dsp:nvSpPr>
      <dsp:spPr>
        <a:xfrm>
          <a:off x="34286" y="768935"/>
          <a:ext cx="1108722" cy="73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ORANG</a:t>
          </a:r>
          <a:endParaRPr lang="id-ID" sz="17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9976" y="804625"/>
        <a:ext cx="1037342" cy="659743"/>
      </dsp:txXfrm>
    </dsp:sp>
    <dsp:sp modelId="{66BF2CD7-6E6E-48EB-856A-20434DC70281}">
      <dsp:nvSpPr>
        <dsp:cNvPr id="0" name=""/>
        <dsp:cNvSpPr/>
      </dsp:nvSpPr>
      <dsp:spPr>
        <a:xfrm rot="5400000">
          <a:off x="4473894" y="-1721158"/>
          <a:ext cx="584898" cy="72466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Sesuatu (</a:t>
          </a:r>
          <a:r>
            <a:rPr lang="id-ID" sz="1400" i="1" kern="1200" dirty="0" smtClean="0"/>
            <a:t>Hardware</a:t>
          </a:r>
          <a:r>
            <a:rPr lang="id-ID" sz="1400" i="0" kern="1200" dirty="0" smtClean="0"/>
            <a:t>)yang</a:t>
          </a:r>
          <a:r>
            <a:rPr lang="id-ID" sz="1400" kern="1200" dirty="0" smtClean="0"/>
            <a:t> mengandung pesan untuk disajikan, melalui penggunaan alat ataupun oleh dirinya sendiri. Contoh : Buku, modul, film ,audio tape, dll</a:t>
          </a:r>
          <a:endParaRPr lang="id-ID" sz="1400" kern="1200" dirty="0"/>
        </a:p>
      </dsp:txBody>
      <dsp:txXfrm rot="-5400000">
        <a:off x="1143009" y="1638279"/>
        <a:ext cx="7218116" cy="527794"/>
      </dsp:txXfrm>
    </dsp:sp>
    <dsp:sp modelId="{F1B31205-B17B-41CA-B0B7-76184DF28B26}">
      <dsp:nvSpPr>
        <dsp:cNvPr id="0" name=""/>
        <dsp:cNvSpPr/>
      </dsp:nvSpPr>
      <dsp:spPr>
        <a:xfrm>
          <a:off x="34286" y="1536614"/>
          <a:ext cx="1108722" cy="73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BAHAN</a:t>
          </a:r>
          <a:endParaRPr lang="id-ID" sz="17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9976" y="1572304"/>
        <a:ext cx="1037342" cy="659743"/>
      </dsp:txXfrm>
    </dsp:sp>
    <dsp:sp modelId="{4B48C0A7-FE5A-44A6-B3B8-AB3BB0817618}">
      <dsp:nvSpPr>
        <dsp:cNvPr id="0" name=""/>
        <dsp:cNvSpPr/>
      </dsp:nvSpPr>
      <dsp:spPr>
        <a:xfrm rot="5400000">
          <a:off x="4473894" y="-953478"/>
          <a:ext cx="584898" cy="72466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Sesuatu (</a:t>
          </a:r>
          <a:r>
            <a:rPr lang="id-ID" sz="1400" i="1" kern="1200" dirty="0" smtClean="0"/>
            <a:t>Software</a:t>
          </a:r>
          <a:r>
            <a:rPr lang="id-ID" sz="1400" i="0" kern="1200" dirty="0" smtClean="0"/>
            <a:t>)yang</a:t>
          </a:r>
          <a:r>
            <a:rPr lang="id-ID" sz="1400" kern="1200" dirty="0" smtClean="0"/>
            <a:t> digunakan untuk menyampaikan pesan yang tersimpan dalam bahan. Contoh : OHP, pesawat TV, pesawat radio, dll</a:t>
          </a:r>
          <a:endParaRPr lang="id-ID" sz="1400" kern="1200" dirty="0"/>
        </a:p>
      </dsp:txBody>
      <dsp:txXfrm rot="-5400000">
        <a:off x="1143009" y="2405959"/>
        <a:ext cx="7218116" cy="527794"/>
      </dsp:txXfrm>
    </dsp:sp>
    <dsp:sp modelId="{CA45F9FC-D518-4CEA-8B67-DA3CFA41245C}">
      <dsp:nvSpPr>
        <dsp:cNvPr id="0" name=""/>
        <dsp:cNvSpPr/>
      </dsp:nvSpPr>
      <dsp:spPr>
        <a:xfrm>
          <a:off x="34286" y="2304294"/>
          <a:ext cx="1108722" cy="73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ALAT</a:t>
          </a:r>
          <a:endParaRPr lang="id-ID" sz="17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9976" y="2339984"/>
        <a:ext cx="1037342" cy="659743"/>
      </dsp:txXfrm>
    </dsp:sp>
    <dsp:sp modelId="{F1541D70-BEC3-49C7-9382-7646263B1272}">
      <dsp:nvSpPr>
        <dsp:cNvPr id="0" name=""/>
        <dsp:cNvSpPr/>
      </dsp:nvSpPr>
      <dsp:spPr>
        <a:xfrm rot="5400000">
          <a:off x="4473894" y="-185799"/>
          <a:ext cx="584898" cy="72466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Prosedur rutin atau acuan yang disiapkan untuk menggunakan bahan, peralatan, oran dan lingkungan untuk menyampaikan pesan. Contoh : Demonstrasi, kuliah, ceramah</a:t>
          </a:r>
          <a:endParaRPr lang="id-ID" sz="1400" kern="1200" dirty="0"/>
        </a:p>
      </dsp:txBody>
      <dsp:txXfrm rot="-5400000">
        <a:off x="1143009" y="3173638"/>
        <a:ext cx="7218116" cy="527794"/>
      </dsp:txXfrm>
    </dsp:sp>
    <dsp:sp modelId="{7AE93902-A2E3-4C54-BF2A-EE8D3F2BD703}">
      <dsp:nvSpPr>
        <dsp:cNvPr id="0" name=""/>
        <dsp:cNvSpPr/>
      </dsp:nvSpPr>
      <dsp:spPr>
        <a:xfrm>
          <a:off x="34286" y="3071973"/>
          <a:ext cx="1108722" cy="73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TEKNIK</a:t>
          </a:r>
          <a:endParaRPr lang="id-ID" sz="17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9976" y="3107663"/>
        <a:ext cx="1037342" cy="659743"/>
      </dsp:txXfrm>
    </dsp:sp>
    <dsp:sp modelId="{BA63F9FE-FD58-4CE2-84A4-26CC12906BE3}">
      <dsp:nvSpPr>
        <dsp:cNvPr id="0" name=""/>
        <dsp:cNvSpPr/>
      </dsp:nvSpPr>
      <dsp:spPr>
        <a:xfrm rot="5400000">
          <a:off x="4473894" y="581880"/>
          <a:ext cx="584898" cy="72466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Situasi sekitar di mana pesan diterima. Contoh : (Lingkungan fisik: perpustakaan, laboratorium, dll) ; (Lingkungan non-fisik : penerangan, sirkulasi udara, dll)</a:t>
          </a:r>
          <a:endParaRPr lang="id-ID" sz="1400" kern="1200" dirty="0"/>
        </a:p>
      </dsp:txBody>
      <dsp:txXfrm rot="-5400000">
        <a:off x="1143009" y="3941317"/>
        <a:ext cx="7218116" cy="527794"/>
      </dsp:txXfrm>
    </dsp:sp>
    <dsp:sp modelId="{91407A9F-912B-4DF4-AAB4-487923D33599}">
      <dsp:nvSpPr>
        <dsp:cNvPr id="0" name=""/>
        <dsp:cNvSpPr/>
      </dsp:nvSpPr>
      <dsp:spPr>
        <a:xfrm>
          <a:off x="34286" y="3839652"/>
          <a:ext cx="1108722" cy="731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b="1" kern="1200" dirty="0" smtClean="0">
              <a:solidFill>
                <a:schemeClr val="bg1">
                  <a:lumMod val="75000"/>
                  <a:lumOff val="25000"/>
                </a:schemeClr>
              </a:solidFill>
            </a:rPr>
            <a:t>LINGKU-NGAN</a:t>
          </a:r>
          <a:endParaRPr lang="id-ID" sz="1700" b="1" kern="1200" dirty="0">
            <a:solidFill>
              <a:schemeClr val="bg1">
                <a:lumMod val="75000"/>
                <a:lumOff val="25000"/>
              </a:schemeClr>
            </a:solidFill>
          </a:endParaRPr>
        </a:p>
      </dsp:txBody>
      <dsp:txXfrm>
        <a:off x="69976" y="3875342"/>
        <a:ext cx="1037342" cy="6597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A3CBD-4AAC-4365-AD08-D5AA239502C3}">
      <dsp:nvSpPr>
        <dsp:cNvPr id="0" name=""/>
        <dsp:cNvSpPr/>
      </dsp:nvSpPr>
      <dsp:spPr>
        <a:xfrm>
          <a:off x="0" y="19985"/>
          <a:ext cx="8286808" cy="723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Terbuka</a:t>
          </a:r>
          <a:endParaRPr lang="id-ID" sz="2500" b="1" kern="1200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5340" y="55325"/>
        <a:ext cx="8216128" cy="653257"/>
      </dsp:txXfrm>
    </dsp:sp>
    <dsp:sp modelId="{1EDE41C4-2F3C-41AB-92AC-CAFDA83F797D}">
      <dsp:nvSpPr>
        <dsp:cNvPr id="0" name=""/>
        <dsp:cNvSpPr/>
      </dsp:nvSpPr>
      <dsp:spPr>
        <a:xfrm>
          <a:off x="0" y="743922"/>
          <a:ext cx="8286808" cy="426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0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>
              <a:solidFill>
                <a:schemeClr val="bg2">
                  <a:lumMod val="75000"/>
                </a:schemeClr>
              </a:solidFill>
            </a:rPr>
            <a:t>Sistem yang dapat menerima informasi dari luar</a:t>
          </a:r>
          <a:endParaRPr lang="id-ID" sz="20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0" y="743922"/>
        <a:ext cx="8286808" cy="426937"/>
      </dsp:txXfrm>
    </dsp:sp>
    <dsp:sp modelId="{BC18ECAA-22A8-4B8C-AE5F-A5B8A385703C}">
      <dsp:nvSpPr>
        <dsp:cNvPr id="0" name=""/>
        <dsp:cNvSpPr/>
      </dsp:nvSpPr>
      <dsp:spPr>
        <a:xfrm>
          <a:off x="0" y="1170860"/>
          <a:ext cx="8286808" cy="723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Tertutup</a:t>
          </a:r>
          <a:endParaRPr lang="id-ID" sz="2500" b="1" kern="1200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5340" y="1206200"/>
        <a:ext cx="8216128" cy="653257"/>
      </dsp:txXfrm>
    </dsp:sp>
    <dsp:sp modelId="{75DAE4C8-57F4-4635-80DC-346DC640E041}">
      <dsp:nvSpPr>
        <dsp:cNvPr id="0" name=""/>
        <dsp:cNvSpPr/>
      </dsp:nvSpPr>
      <dsp:spPr>
        <a:xfrm>
          <a:off x="0" y="1894797"/>
          <a:ext cx="8286808" cy="426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0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>
              <a:solidFill>
                <a:schemeClr val="bg2">
                  <a:lumMod val="75000"/>
                </a:schemeClr>
              </a:solidFill>
            </a:rPr>
            <a:t>Sistem yang tidak menerima informasi dari luar</a:t>
          </a:r>
          <a:endParaRPr lang="id-ID" sz="20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0" y="1894797"/>
        <a:ext cx="8286808" cy="426937"/>
      </dsp:txXfrm>
    </dsp:sp>
    <dsp:sp modelId="{749D16EF-0BF3-4672-AC2B-8601A3EB4563}">
      <dsp:nvSpPr>
        <dsp:cNvPr id="0" name=""/>
        <dsp:cNvSpPr/>
      </dsp:nvSpPr>
      <dsp:spPr>
        <a:xfrm>
          <a:off x="0" y="2321735"/>
          <a:ext cx="8286808" cy="723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Sederhana</a:t>
          </a:r>
          <a:endParaRPr lang="id-ID" sz="2500" b="1" kern="1200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5340" y="2357075"/>
        <a:ext cx="8216128" cy="653257"/>
      </dsp:txXfrm>
    </dsp:sp>
    <dsp:sp modelId="{4C6B6A1E-5B09-496F-987F-2BD37C1BC78A}">
      <dsp:nvSpPr>
        <dsp:cNvPr id="0" name=""/>
        <dsp:cNvSpPr/>
      </dsp:nvSpPr>
      <dsp:spPr>
        <a:xfrm>
          <a:off x="0" y="3045672"/>
          <a:ext cx="8286808" cy="426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0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>
              <a:solidFill>
                <a:schemeClr val="bg2">
                  <a:lumMod val="75000"/>
                </a:schemeClr>
              </a:solidFill>
            </a:rPr>
            <a:t>Contoh : Amoeba, Bakteri</a:t>
          </a:r>
          <a:endParaRPr lang="id-ID" sz="20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0" y="3045672"/>
        <a:ext cx="8286808" cy="426937"/>
      </dsp:txXfrm>
    </dsp:sp>
    <dsp:sp modelId="{CE5944A1-93D4-4042-9258-9A194A8526BE}">
      <dsp:nvSpPr>
        <dsp:cNvPr id="0" name=""/>
        <dsp:cNvSpPr/>
      </dsp:nvSpPr>
      <dsp:spPr>
        <a:xfrm>
          <a:off x="0" y="3472610"/>
          <a:ext cx="8286808" cy="7239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b="1" kern="1200" cap="none" spc="0" dirty="0" smtClean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Sistem Kompleks</a:t>
          </a:r>
          <a:endParaRPr lang="id-ID" sz="2500" b="1" kern="1200" cap="none" spc="0" dirty="0">
            <a:ln w="18000">
              <a:solidFill>
                <a:schemeClr val="bg2">
                  <a:lumMod val="75000"/>
                </a:schemeClr>
              </a:solidFill>
              <a:prstDash val="solid"/>
              <a:miter lim="800000"/>
            </a:ln>
            <a:noFill/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35340" y="3507950"/>
        <a:ext cx="8216128" cy="653257"/>
      </dsp:txXfrm>
    </dsp:sp>
    <dsp:sp modelId="{0884D0B8-B411-41C8-88F5-57E6DA1070A8}">
      <dsp:nvSpPr>
        <dsp:cNvPr id="0" name=""/>
        <dsp:cNvSpPr/>
      </dsp:nvSpPr>
      <dsp:spPr>
        <a:xfrm>
          <a:off x="0" y="4196547"/>
          <a:ext cx="8286808" cy="426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0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>
              <a:solidFill>
                <a:schemeClr val="bg2">
                  <a:lumMod val="75000"/>
                </a:schemeClr>
              </a:solidFill>
            </a:rPr>
            <a:t>Sistem yang terdiri atas sistem-sistem lainnya</a:t>
          </a:r>
          <a:endParaRPr lang="id-ID" sz="20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0" y="4196547"/>
        <a:ext cx="8286808" cy="426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3FC01-C526-47FA-B2A6-CDE5DF72208C}">
      <dsp:nvSpPr>
        <dsp:cNvPr id="0" name=""/>
        <dsp:cNvSpPr/>
      </dsp:nvSpPr>
      <dsp:spPr>
        <a:xfrm>
          <a:off x="-3960" y="0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Sistem itu bertujuan.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2151" y="16111"/>
        <a:ext cx="7066170" cy="517850"/>
      </dsp:txXfrm>
    </dsp:sp>
    <dsp:sp modelId="{06444EEB-942E-4899-B77F-55308EC1F89E}">
      <dsp:nvSpPr>
        <dsp:cNvPr id="0" name=""/>
        <dsp:cNvSpPr/>
      </dsp:nvSpPr>
      <dsp:spPr>
        <a:xfrm>
          <a:off x="0" y="650085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Tujuan sistem dapat dijabarkan menjadi fungsi-fungsi.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6111" y="666196"/>
        <a:ext cx="6720901" cy="517850"/>
      </dsp:txXfrm>
    </dsp:sp>
    <dsp:sp modelId="{892AF59B-6BC9-41C7-A273-CF39F73F733C}">
      <dsp:nvSpPr>
        <dsp:cNvPr id="0" name=""/>
        <dsp:cNvSpPr/>
      </dsp:nvSpPr>
      <dsp:spPr>
        <a:xfrm>
          <a:off x="0" y="1300171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Sistem memiliki komponen-komponen untuk melaksanakan fungsi-fungsi termaksud.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6111" y="1316282"/>
        <a:ext cx="6730724" cy="517850"/>
      </dsp:txXfrm>
    </dsp:sp>
    <dsp:sp modelId="{D6699DF3-5A4E-48A9-A512-38D70B41DB28}">
      <dsp:nvSpPr>
        <dsp:cNvPr id="0" name=""/>
        <dsp:cNvSpPr/>
      </dsp:nvSpPr>
      <dsp:spPr>
        <a:xfrm>
          <a:off x="0" y="1950257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Sistem dikelilingi oleh sistem-sistem lain, yang memberinya sumber daya dan masukan untuk diolah.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6111" y="1966368"/>
        <a:ext cx="6720901" cy="517850"/>
      </dsp:txXfrm>
    </dsp:sp>
    <dsp:sp modelId="{3DD8D743-D840-4991-B0B1-EF5AF01F8658}">
      <dsp:nvSpPr>
        <dsp:cNvPr id="0" name=""/>
        <dsp:cNvSpPr/>
      </dsp:nvSpPr>
      <dsp:spPr>
        <a:xfrm>
          <a:off x="7429196" y="378839"/>
          <a:ext cx="357547" cy="3575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55000" cap="flat" cmpd="thickThin" algn="ctr">
          <a:solidFill>
            <a:schemeClr val="bg1">
              <a:lumMod val="85000"/>
              <a:lumOff val="1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7509644" y="378839"/>
        <a:ext cx="196651" cy="269054"/>
      </dsp:txXfrm>
    </dsp:sp>
    <dsp:sp modelId="{0DF587FC-1398-44C9-B274-ECD486B46F63}">
      <dsp:nvSpPr>
        <dsp:cNvPr id="0" name=""/>
        <dsp:cNvSpPr/>
      </dsp:nvSpPr>
      <dsp:spPr>
        <a:xfrm>
          <a:off x="7429195" y="1060747"/>
          <a:ext cx="357547" cy="3575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55000" cap="flat" cmpd="thickThin" algn="ctr">
          <a:solidFill>
            <a:schemeClr val="bg1">
              <a:lumMod val="85000"/>
              <a:lumOff val="1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7509643" y="1060747"/>
        <a:ext cx="196651" cy="269054"/>
      </dsp:txXfrm>
    </dsp:sp>
    <dsp:sp modelId="{56B330F4-3387-4FC4-860F-BF4015E2607E}">
      <dsp:nvSpPr>
        <dsp:cNvPr id="0" name=""/>
        <dsp:cNvSpPr/>
      </dsp:nvSpPr>
      <dsp:spPr>
        <a:xfrm>
          <a:off x="7429195" y="1721477"/>
          <a:ext cx="357547" cy="3575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55000" cap="flat" cmpd="thickThin" algn="ctr">
          <a:solidFill>
            <a:schemeClr val="bg1">
              <a:lumMod val="85000"/>
              <a:lumOff val="1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7509643" y="1721477"/>
        <a:ext cx="196651" cy="2690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3FC01-C526-47FA-B2A6-CDE5DF72208C}">
      <dsp:nvSpPr>
        <dsp:cNvPr id="0" name=""/>
        <dsp:cNvSpPr/>
      </dsp:nvSpPr>
      <dsp:spPr>
        <a:xfrm>
          <a:off x="-3960" y="0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Sistem dengan komponen-komponen di dalamnya menjalankan transformasi.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2151" y="16111"/>
        <a:ext cx="7066170" cy="517850"/>
      </dsp:txXfrm>
    </dsp:sp>
    <dsp:sp modelId="{06444EEB-942E-4899-B77F-55308EC1F89E}">
      <dsp:nvSpPr>
        <dsp:cNvPr id="0" name=""/>
        <dsp:cNvSpPr/>
      </dsp:nvSpPr>
      <dsp:spPr>
        <a:xfrm>
          <a:off x="0" y="650085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Komponen-komponen sistem dan proses transformasi di dalamnya saling berhubungan satu sama lain.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6111" y="666196"/>
        <a:ext cx="6720901" cy="517850"/>
      </dsp:txXfrm>
    </dsp:sp>
    <dsp:sp modelId="{892AF59B-6BC9-41C7-A273-CF39F73F733C}">
      <dsp:nvSpPr>
        <dsp:cNvPr id="0" name=""/>
        <dsp:cNvSpPr/>
      </dsp:nvSpPr>
      <dsp:spPr>
        <a:xfrm>
          <a:off x="0" y="1300171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Sistem memiliki efek keterpaduan (efek sinergistik).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6111" y="1316282"/>
        <a:ext cx="6730724" cy="517850"/>
      </dsp:txXfrm>
    </dsp:sp>
    <dsp:sp modelId="{D6699DF3-5A4E-48A9-A512-38D70B41DB28}">
      <dsp:nvSpPr>
        <dsp:cNvPr id="0" name=""/>
        <dsp:cNvSpPr/>
      </dsp:nvSpPr>
      <dsp:spPr>
        <a:xfrm>
          <a:off x="0" y="1950257"/>
          <a:ext cx="7858180" cy="550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solidFill>
                <a:schemeClr val="bg2">
                  <a:lumMod val="75000"/>
                </a:schemeClr>
              </a:solidFill>
            </a:rPr>
            <a:t>Memiliki mekanisme umpan balik untuk memungkinkan koreksi guna mempertahankan mutu hasil olahan yang dikeluarkannya.</a:t>
          </a:r>
          <a:endParaRPr lang="id-ID" sz="18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16111" y="1966368"/>
        <a:ext cx="6720901" cy="517850"/>
      </dsp:txXfrm>
    </dsp:sp>
    <dsp:sp modelId="{3DD8D743-D840-4991-B0B1-EF5AF01F8658}">
      <dsp:nvSpPr>
        <dsp:cNvPr id="0" name=""/>
        <dsp:cNvSpPr/>
      </dsp:nvSpPr>
      <dsp:spPr>
        <a:xfrm>
          <a:off x="7429196" y="421305"/>
          <a:ext cx="357547" cy="3575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55000" cap="flat" cmpd="thickThin" algn="ctr">
          <a:solidFill>
            <a:schemeClr val="bg1">
              <a:lumMod val="85000"/>
              <a:lumOff val="1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7509644" y="421305"/>
        <a:ext cx="196651" cy="269054"/>
      </dsp:txXfrm>
    </dsp:sp>
    <dsp:sp modelId="{0DF587FC-1398-44C9-B274-ECD486B46F63}">
      <dsp:nvSpPr>
        <dsp:cNvPr id="0" name=""/>
        <dsp:cNvSpPr/>
      </dsp:nvSpPr>
      <dsp:spPr>
        <a:xfrm>
          <a:off x="7391149" y="1136515"/>
          <a:ext cx="357547" cy="3575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55000" cap="flat" cmpd="thickThin" algn="ctr">
          <a:solidFill>
            <a:schemeClr val="bg1">
              <a:lumMod val="85000"/>
              <a:lumOff val="1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7471597" y="1136515"/>
        <a:ext cx="196651" cy="269054"/>
      </dsp:txXfrm>
    </dsp:sp>
    <dsp:sp modelId="{56B330F4-3387-4FC4-860F-BF4015E2607E}">
      <dsp:nvSpPr>
        <dsp:cNvPr id="0" name=""/>
        <dsp:cNvSpPr/>
      </dsp:nvSpPr>
      <dsp:spPr>
        <a:xfrm>
          <a:off x="7381009" y="1721477"/>
          <a:ext cx="357547" cy="3575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55000" cap="flat" cmpd="thickThin" algn="ctr">
          <a:solidFill>
            <a:schemeClr val="bg1">
              <a:lumMod val="85000"/>
              <a:lumOff val="1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/>
        </a:p>
      </dsp:txBody>
      <dsp:txXfrm>
        <a:off x="7461457" y="1721477"/>
        <a:ext cx="196651" cy="2690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584B3-62F4-4D81-BF4A-2FD62D7D0E2A}">
      <dsp:nvSpPr>
        <dsp:cNvPr id="0" name=""/>
        <dsp:cNvSpPr/>
      </dsp:nvSpPr>
      <dsp:spPr>
        <a:xfrm>
          <a:off x="0" y="21039"/>
          <a:ext cx="8001056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/>
              </a:solidFill>
            </a:rPr>
            <a:t>Prestasi Belajar Siswa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52089" y="73128"/>
        <a:ext cx="7896878" cy="962862"/>
      </dsp:txXfrm>
    </dsp:sp>
    <dsp:sp modelId="{E0542806-5683-42F3-821E-D388554BB099}">
      <dsp:nvSpPr>
        <dsp:cNvPr id="0" name=""/>
        <dsp:cNvSpPr/>
      </dsp:nvSpPr>
      <dsp:spPr>
        <a:xfrm>
          <a:off x="0" y="1088080"/>
          <a:ext cx="8001056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>
              <a:solidFill>
                <a:schemeClr val="tx1"/>
              </a:solidFill>
            </a:rPr>
            <a:t>Untuk mengetahui tingkat keberhasilan siswa.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0" y="1088080"/>
        <a:ext cx="8001056" cy="943920"/>
      </dsp:txXfrm>
    </dsp:sp>
    <dsp:sp modelId="{67BC3337-71C5-4044-9FE6-4495AB46513C}">
      <dsp:nvSpPr>
        <dsp:cNvPr id="0" name=""/>
        <dsp:cNvSpPr/>
      </dsp:nvSpPr>
      <dsp:spPr>
        <a:xfrm>
          <a:off x="0" y="2032000"/>
          <a:ext cx="8001056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bg2">
                  <a:lumMod val="75000"/>
                </a:schemeClr>
              </a:solidFill>
            </a:rPr>
            <a:t>Semua Aspek Sistem Pembelajaran</a:t>
          </a:r>
          <a:endParaRPr lang="id-ID" sz="24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52089" y="2084089"/>
        <a:ext cx="7896878" cy="962862"/>
      </dsp:txXfrm>
    </dsp:sp>
    <dsp:sp modelId="{CFC1EDD8-50D1-4858-8EF8-7AA86E79A7E4}">
      <dsp:nvSpPr>
        <dsp:cNvPr id="0" name=""/>
        <dsp:cNvSpPr/>
      </dsp:nvSpPr>
      <dsp:spPr>
        <a:xfrm>
          <a:off x="0" y="3099040"/>
          <a:ext cx="8001056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2000" kern="1200" dirty="0" smtClean="0">
              <a:solidFill>
                <a:schemeClr val="tx1"/>
              </a:solidFill>
            </a:rPr>
            <a:t>Untuk mengetahui tingkat keberhasilan sistem pembelajaran, daya tarik dan efisiensinya.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0" y="3099040"/>
        <a:ext cx="8001056" cy="943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35AE2-1637-454D-BB04-BE3A4C3DE9AD}" type="datetimeFigureOut">
              <a:rPr lang="en-US" smtClean="0"/>
              <a:t>23-Dec-13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C2474-3720-4F88-8E03-236B0BB1F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6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C5666F-66B1-453D-8B3C-9FD740E7875B}" type="datetime1">
              <a:rPr lang="id-ID" smtClean="0"/>
              <a:t>23/12/2013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6FF6B-1294-4248-8F78-A01867DA88BB}" type="datetime1">
              <a:rPr lang="id-ID" smtClean="0"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F5FBA2-B7FC-4191-834D-7148A51FA4C1}" type="datetime1">
              <a:rPr lang="id-ID" smtClean="0"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B9F0F0-D852-43E6-B10C-E8F3CF53B6E3}" type="datetime1">
              <a:rPr lang="id-ID" smtClean="0"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A8A6F-723A-474E-93FC-13DA2A0BAE88}" type="datetime1">
              <a:rPr lang="id-ID" smtClean="0"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60E52A-7419-4C1A-B1E6-7E97E06E2E0D}" type="datetime1">
              <a:rPr lang="id-ID" smtClean="0"/>
              <a:t>23/12/2013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7593E-A4FA-4CBD-9C8D-E45AADAB697F}" type="datetime1">
              <a:rPr lang="id-ID" smtClean="0"/>
              <a:t>23/12/2013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0362A-2B43-4F91-944C-0F8EBB018AC7}" type="datetime1">
              <a:rPr lang="id-ID" smtClean="0"/>
              <a:t>23/12/2013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31D73-9157-4319-857B-56F68D008336}" type="datetime1">
              <a:rPr lang="id-ID" smtClean="0"/>
              <a:t>23/12/2013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84437B-0AD6-46E6-AC0C-D2E7FB9E12D8}" type="datetime1">
              <a:rPr lang="id-ID" smtClean="0"/>
              <a:t>23/12/2013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358907-7133-4198-87AE-B527A607F229}" type="datetime1">
              <a:rPr lang="id-ID" smtClean="0"/>
              <a:t>23/12/2013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BEA38E-46A7-49DB-AFF5-F6402BB75EEC}" type="datetime1">
              <a:rPr lang="id-ID" smtClean="0"/>
              <a:t>23/12/2013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d-ID" smtClean="0"/>
              <a:t>email : ciptobudyhandoyo@uny.ac.id</a:t>
            </a: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66CCDD-4574-4131-99B3-9F18DDB3371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Bar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slide" Target="slide10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16.xml"/><Relationship Id="rId7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Relationship Id="rId9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4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Layout" Target="../diagrams/layout6.xml"/><Relationship Id="rId7" Type="http://schemas.openxmlformats.org/officeDocument/2006/relationships/slide" Target="slide2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05800" cy="19812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id-ID" sz="4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TEKNOLOGI PEMBELAJARAN SENI MUSIK</a:t>
            </a:r>
            <a:endParaRPr lang="id-ID" sz="4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9291" y="4181018"/>
            <a:ext cx="5851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000" dirty="0" smtClean="0"/>
              <a:t>Dosen Pengampu : Drs. Cipto Budy Handoyo, M.Pd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5429264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P E N D I D I K A N  S E N I  M U S I K</a:t>
            </a:r>
          </a:p>
          <a:p>
            <a:pPr algn="ctr"/>
            <a:r>
              <a:rPr lang="id-ID" b="1" dirty="0" smtClean="0"/>
              <a:t>F A K U L T A S  B A H A S A  D A N  S E N I</a:t>
            </a:r>
          </a:p>
          <a:p>
            <a:pPr algn="ctr"/>
            <a:r>
              <a:rPr lang="id-ID" b="1" dirty="0" smtClean="0"/>
              <a:t>U N I V E R S I T A S  N E G E R I  Y O G Y A K A R T A</a:t>
            </a:r>
            <a:endParaRPr lang="id-ID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6116" y="500042"/>
            <a:ext cx="258211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Teori Sistem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ounded Rectangle 4">
            <a:hlinkClick r:id="rId2" action="ppaction://hlinksldjump" highlightClick="1"/>
          </p:cNvPr>
          <p:cNvSpPr/>
          <p:nvPr/>
        </p:nvSpPr>
        <p:spPr>
          <a:xfrm>
            <a:off x="1142976" y="1571612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Pengertian Sistem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Rounded Rectangle 5">
            <a:hlinkClick r:id="rId3" action="ppaction://hlinksldjump" highlightClick="1"/>
          </p:cNvPr>
          <p:cNvSpPr/>
          <p:nvPr/>
        </p:nvSpPr>
        <p:spPr>
          <a:xfrm>
            <a:off x="2214546" y="2857496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Macam-Macam Sistem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7" name="Rounded Rectangle 6">
            <a:hlinkClick r:id="rId4" action="ppaction://hlinksldjump" highlightClick="1"/>
          </p:cNvPr>
          <p:cNvSpPr/>
          <p:nvPr/>
        </p:nvSpPr>
        <p:spPr>
          <a:xfrm>
            <a:off x="3428992" y="4143380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Ciri-Ciri Sistem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643050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1.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2987101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2.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25442" y="4272985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3.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1" name="Right Arrow 10">
            <a:hlinkClick r:id="rId5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Left Arrow 11">
            <a:hlinkClick r:id="rId5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7458" y="500042"/>
            <a:ext cx="370447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Pengertian Sistem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9" y="1502150"/>
            <a:ext cx="8429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Sistem ialah keseluruhan bagian yang bekerjasama untuk mencapai hasil yang diharapkan berdasarkan kebutuhan yang telah ditentukan. Unsur-unsur sistem dibagi menjadi dua, yaitu masukan (input) dan keluaran (output).</a:t>
            </a:r>
            <a:endParaRPr lang="id-ID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ight Arrow 6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8388" y="500042"/>
            <a:ext cx="452675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Macam-Macam Sistem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28596" y="1285860"/>
          <a:ext cx="828680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>
            <a:hlinkClick r:id="rId7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8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500042"/>
            <a:ext cx="316965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Ciri-Ciri Sistem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42910" y="1142984"/>
          <a:ext cx="785818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642910" y="3714752"/>
          <a:ext cx="785818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072462" y="3551446"/>
            <a:ext cx="337115" cy="357546"/>
            <a:chOff x="6994566" y="1623107"/>
            <a:chExt cx="337115" cy="337115"/>
          </a:xfrm>
          <a:solidFill>
            <a:schemeClr val="accent6">
              <a:lumMod val="50000"/>
            </a:schemeClr>
          </a:solidFill>
        </p:grpSpPr>
        <p:sp>
          <p:nvSpPr>
            <p:cNvPr id="11" name="Down Arrow 10"/>
            <p:cNvSpPr/>
            <p:nvPr/>
          </p:nvSpPr>
          <p:spPr>
            <a:xfrm>
              <a:off x="6994566" y="1623107"/>
              <a:ext cx="337115" cy="337115"/>
            </a:xfrm>
            <a:prstGeom prst="downArrow">
              <a:avLst>
                <a:gd name="adj1" fmla="val 55000"/>
                <a:gd name="adj2" fmla="val 45000"/>
              </a:avLst>
            </a:prstGeom>
            <a:grpFill/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Down Arrow 4"/>
            <p:cNvSpPr/>
            <p:nvPr/>
          </p:nvSpPr>
          <p:spPr>
            <a:xfrm>
              <a:off x="7070417" y="1623107"/>
              <a:ext cx="185413" cy="253679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000" kern="120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ight Arrow 13">
            <a:hlinkClick r:id="rId1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eft Arrow 14">
            <a:hlinkClick r:id="rId1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5989" y="500042"/>
            <a:ext cx="701647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Pembelajaran sebagai Suatu Sistem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>
            <a:hlinkClick r:id="rId2" action="ppaction://hlinksldjump" highlightClick="1"/>
          </p:cNvPr>
          <p:cNvSpPr/>
          <p:nvPr/>
        </p:nvSpPr>
        <p:spPr>
          <a:xfrm>
            <a:off x="1428728" y="1357298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Pengertian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8586" y="154845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1.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0" name="Rounded Rectangle 9">
            <a:hlinkClick r:id="rId3" action="ppaction://hlinksldjump" highlightClick="1"/>
          </p:cNvPr>
          <p:cNvSpPr/>
          <p:nvPr/>
        </p:nvSpPr>
        <p:spPr>
          <a:xfrm>
            <a:off x="1428728" y="2500306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 Tujuan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1" name="Rounded Rectangle 10">
            <a:hlinkClick r:id="rId4" action="ppaction://hlinksldjump" highlightClick="1"/>
          </p:cNvPr>
          <p:cNvSpPr/>
          <p:nvPr/>
        </p:nvSpPr>
        <p:spPr>
          <a:xfrm>
            <a:off x="1428728" y="3643314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Hasil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2" name="Rounded Rectangle 11">
            <a:hlinkClick r:id="rId5" action="ppaction://hlinksldjump" highlightClick="1"/>
          </p:cNvPr>
          <p:cNvSpPr/>
          <p:nvPr/>
        </p:nvSpPr>
        <p:spPr>
          <a:xfrm>
            <a:off x="1428728" y="4786322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Fungsi Pembelajaran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62" y="2691466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2.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385762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3.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8586" y="4977482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4.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39510" y="1571612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5.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8" name="Rounded Rectangle 17">
            <a:hlinkClick r:id="rId6" action="ppaction://hlinksldjump" highlightClick="1"/>
          </p:cNvPr>
          <p:cNvSpPr/>
          <p:nvPr/>
        </p:nvSpPr>
        <p:spPr>
          <a:xfrm>
            <a:off x="5000628" y="1357298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Fungsi Belajar</a:t>
            </a:r>
          </a:p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Fungsi Penilaian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9" name="Rounded Rectangle 18">
            <a:hlinkClick r:id="rId7" action="ppaction://hlinksldjump" highlightClick="1"/>
          </p:cNvPr>
          <p:cNvSpPr/>
          <p:nvPr/>
        </p:nvSpPr>
        <p:spPr>
          <a:xfrm>
            <a:off x="5000628" y="2500306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Sistem Pembelajaran dan Lingkungannya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20" name="Rounded Rectangle 19">
            <a:hlinkClick r:id="rId8" action="ppaction://hlinksldjump" highlightClick="1"/>
          </p:cNvPr>
          <p:cNvSpPr/>
          <p:nvPr/>
        </p:nvSpPr>
        <p:spPr>
          <a:xfrm>
            <a:off x="5000628" y="3643314"/>
            <a:ext cx="2786082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Sasaran Fungsi Penilaian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29586" y="271462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6.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9586" y="388078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7.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24" name="Right Arrow 23">
            <a:hlinkClick r:id="rId9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Left Arrow 24">
            <a:hlinkClick r:id="rId9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2324" y="500042"/>
            <a:ext cx="231268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Pengertian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78605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Pembelajaran adalah suatu sistem, karena merupakan perpaduan berbagai elemen yang berhubungan satu sama lain sebagaimana tercermin pada keterangan tentang komponen-komponen dan interaksinya.</a:t>
            </a:r>
            <a:endParaRPr lang="id-ID" sz="2400" dirty="0"/>
          </a:p>
        </p:txBody>
      </p:sp>
      <p:sp>
        <p:nvSpPr>
          <p:cNvPr id="6" name="Right Arrow 5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Left Arrow 6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500042"/>
            <a:ext cx="153195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Tujuan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3014489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Tujuan pembelajaran adalah agar siswa belajar dan behasil, yaitu bertambah pengetahuan dan keterampilan serta  memiliki sikap yang benar.</a:t>
            </a:r>
            <a:endParaRPr lang="id-ID" sz="2400" dirty="0"/>
          </a:p>
        </p:txBody>
      </p:sp>
      <p:sp>
        <p:nvSpPr>
          <p:cNvPr id="4" name="Right Arrow 3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3752" y="500042"/>
            <a:ext cx="119975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Hasil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428868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Sistem pembelajaran menghasilkan sejumlah siswa dan lulusan yang telah meningkat pengetahuan dan keterampilannya dan berubah sikapnya menjadi lebih baik. Peningkatan ini tercermin pada nilai prestasi belajar masing-masing.</a:t>
            </a:r>
            <a:endParaRPr lang="id-ID" sz="2400" dirty="0"/>
          </a:p>
        </p:txBody>
      </p:sp>
      <p:sp>
        <p:nvSpPr>
          <p:cNvPr id="4" name="Right Arrow 3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3396" y="500042"/>
            <a:ext cx="426174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Fungsi Pembelajaran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4964" y="1124744"/>
            <a:ext cx="678743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dirty="0" smtClean="0"/>
              <a:t>PENGELOLAAN BELAJAR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Membangkitkan hasrat /gairah belajar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Mengemukakan tujuan belajar dan kriteria keberhasilan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Menyajikan dan menjelaskan pelajaran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Memberitahukan tugas-tugas siswa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Membimbing dan melatih siswa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Menjaga ketertiban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Menilai pekerjaan siswa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Memberi umpan balik pada siswa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Mengoreksi kesalahan siswa</a:t>
            </a:r>
          </a:p>
          <a:p>
            <a:pPr marL="342900" indent="-342900"/>
            <a:r>
              <a:rPr lang="id-ID" dirty="0" smtClean="0"/>
              <a:t>SUMBER-SUMBER BELAJAR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Rumusan tujuan belajar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Kriteria keberhasilan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Sajian dan penjelasan guru/manusia sumber lainnya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Bahan-bahan pelajaran/media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Petunjuk, tugas, latihan, soal/tes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Alat-alat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Lingkungan belajar</a:t>
            </a:r>
          </a:p>
        </p:txBody>
      </p:sp>
      <p:sp>
        <p:nvSpPr>
          <p:cNvPr id="6" name="Right Arrow 5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Left Arrow 6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098" y="500042"/>
            <a:ext cx="2950038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Fungsi Belajar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5767" y="3357562"/>
            <a:ext cx="342074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Fungsi Penilaian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514291"/>
            <a:ext cx="6260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KEGIATAN BELAJAR SISWA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Memahami sajian guru dan bahan-bahan pelajaran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Mengerjakan tugas, latihan dan soal-soal tes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Memanfaatkan peralatan dan lingkungan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135269" y="4582869"/>
            <a:ext cx="4164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dirty="0" smtClean="0"/>
              <a:t>Penilaian prestasi belajar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/>
              <a:t>Penilaian program pembelajaran</a:t>
            </a:r>
            <a:endParaRPr lang="id-ID" dirty="0"/>
          </a:p>
        </p:txBody>
      </p:sp>
      <p:sp>
        <p:nvSpPr>
          <p:cNvPr id="10" name="Right Arrow 9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Left Arrow 10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2" action="ppaction://hlinksldjump" highlightClick="1"/>
          </p:cNvPr>
          <p:cNvSpPr/>
          <p:nvPr/>
        </p:nvSpPr>
        <p:spPr>
          <a:xfrm>
            <a:off x="2578667" y="584751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Kawasan (Domain) Teknologi Pendidikan [Bagan</a:t>
            </a:r>
            <a:r>
              <a:rPr lang="id-ID" b="1" dirty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]</a:t>
            </a:r>
          </a:p>
        </p:txBody>
      </p:sp>
      <p:sp>
        <p:nvSpPr>
          <p:cNvPr id="7" name="Rounded Rectangle 6">
            <a:hlinkClick r:id="rId3" action="ppaction://hlinksldjump" highlightClick="1"/>
          </p:cNvPr>
          <p:cNvSpPr/>
          <p:nvPr/>
        </p:nvSpPr>
        <p:spPr>
          <a:xfrm>
            <a:off x="2578667" y="1743796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Pengertian Sumber Belajar Secara Singkat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Rounded Rectangle 7">
            <a:hlinkClick r:id="rId4" action="ppaction://hlinksldjump" highlightClick="1"/>
          </p:cNvPr>
          <p:cNvSpPr/>
          <p:nvPr/>
        </p:nvSpPr>
        <p:spPr>
          <a:xfrm>
            <a:off x="2610465" y="2831641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Perkembangan Konsepsi  Teknologi Komunikasi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9" name="Rounded Rectangle 8">
            <a:hlinkClick r:id="rId5" action="ppaction://hlinksldjump" highlightClick="1"/>
          </p:cNvPr>
          <p:cNvSpPr/>
          <p:nvPr/>
        </p:nvSpPr>
        <p:spPr>
          <a:xfrm>
            <a:off x="2615663" y="5042990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Pembelajaran sebagai</a:t>
            </a:r>
          </a:p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Suatu Sistem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928670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1.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200024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2.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3129977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3.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6116" y="4130109"/>
            <a:ext cx="516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4.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4" name="Rounded Rectangle 13">
            <a:hlinkClick r:id="rId6" action="ppaction://hlinksldjump" highlightClick="1"/>
          </p:cNvPr>
          <p:cNvSpPr/>
          <p:nvPr/>
        </p:nvSpPr>
        <p:spPr>
          <a:xfrm>
            <a:off x="2610465" y="3958149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Teori Sistem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20830" y="5214950"/>
            <a:ext cx="494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5.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790" y="500042"/>
            <a:ext cx="818961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Sistem Pembelajaran dan Lingkungannya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2214554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PENGELOLAAN PENGEMBANGAN SISTEM PEMBELAJARAN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14546" y="2214554"/>
            <a:ext cx="150019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PENGEMBANGAN SISTEM PEMBELAJARAN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768" y="2214554"/>
            <a:ext cx="142876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PEMANFAATAN KECAKAPAN SISWA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1934" y="2214554"/>
            <a:ext cx="278608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400" dirty="0" smtClean="0">
                <a:solidFill>
                  <a:schemeClr val="bg2">
                    <a:lumMod val="75000"/>
                  </a:schemeClr>
                </a:solidFill>
              </a:rPr>
              <a:t>SISTEM PEMBELAJARAN</a:t>
            </a:r>
            <a:endParaRPr lang="id-ID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3372" y="2571744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b="1" dirty="0" smtClean="0">
                <a:solidFill>
                  <a:schemeClr val="bg2">
                    <a:lumMod val="75000"/>
                  </a:schemeClr>
                </a:solidFill>
              </a:rPr>
              <a:t>FUNGSI PEMBELAJARAN</a:t>
            </a:r>
            <a:endParaRPr lang="id-ID" sz="1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2571744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000" b="1" dirty="0" smtClean="0">
                <a:solidFill>
                  <a:schemeClr val="bg2">
                    <a:lumMod val="75000"/>
                  </a:schemeClr>
                </a:solidFill>
              </a:rPr>
              <a:t>KEGIATAN</a:t>
            </a:r>
          </a:p>
          <a:p>
            <a:pPr algn="ctr"/>
            <a:r>
              <a:rPr lang="id-ID" sz="1000" b="1" dirty="0" smtClean="0">
                <a:solidFill>
                  <a:schemeClr val="bg2">
                    <a:lumMod val="75000"/>
                  </a:schemeClr>
                </a:solidFill>
              </a:rPr>
              <a:t>BEL. SISWA</a:t>
            </a:r>
            <a:endParaRPr lang="id-ID" sz="1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stCxn id="3" idx="3"/>
            <a:endCxn id="4" idx="1"/>
          </p:cNvCxnSpPr>
          <p:nvPr/>
        </p:nvCxnSpPr>
        <p:spPr>
          <a:xfrm>
            <a:off x="1928794" y="2786058"/>
            <a:ext cx="2857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6" idx="1"/>
          </p:cNvCxnSpPr>
          <p:nvPr/>
        </p:nvCxnSpPr>
        <p:spPr>
          <a:xfrm>
            <a:off x="3714744" y="2786058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1"/>
          </p:cNvCxnSpPr>
          <p:nvPr/>
        </p:nvCxnSpPr>
        <p:spPr>
          <a:xfrm>
            <a:off x="6858016" y="2786058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2976" y="4143380"/>
            <a:ext cx="671517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893737" y="3893347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679687" y="3892553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249867" y="3892553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7607321" y="3892553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8992" y="4357694"/>
            <a:ext cx="17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UMPAN BALIK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Right Arrow 28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" name="Left Arrow 29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395" y="500042"/>
            <a:ext cx="500893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Sasaran Fungsi Penilaian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30014319"/>
              </p:ext>
            </p:extLst>
          </p:nvPr>
        </p:nvGraphicFramePr>
        <p:xfrm>
          <a:off x="642910" y="1397000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>
            <a:hlinkClick r:id="rId7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8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657" y="500042"/>
            <a:ext cx="825174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Kawasan (Domain) Teknologi Pendidikan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00034" y="1865330"/>
          <a:ext cx="8072494" cy="3778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>
            <a:hlinkClick r:id="rId7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7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916" y="496653"/>
            <a:ext cx="835536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Pengertian Sumber Belajar Secara Ringkas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" name="Diagram 16"/>
          <p:cNvGraphicFramePr/>
          <p:nvPr/>
        </p:nvGraphicFramePr>
        <p:xfrm>
          <a:off x="428596" y="1214422"/>
          <a:ext cx="842968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>
            <a:hlinkClick r:id="rId7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Left Arrow 5">
            <a:hlinkClick r:id="rId7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663" y="496653"/>
            <a:ext cx="6643485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Perkembangan Konsepsi Tekkom</a:t>
            </a:r>
          </a:p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(Teknologi Komunikasi)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ounded Rectangle 4">
            <a:hlinkClick r:id="rId2" action="ppaction://hlinksldjump" highlightClick="1"/>
          </p:cNvPr>
          <p:cNvSpPr/>
          <p:nvPr/>
        </p:nvSpPr>
        <p:spPr>
          <a:xfrm>
            <a:off x="785786" y="1785926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Sejarah Konsepsi Tekkom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Rounded Rectangle 5">
            <a:hlinkClick r:id="rId2" action="ppaction://hlinksldjump" highlightClick="1"/>
          </p:cNvPr>
          <p:cNvSpPr/>
          <p:nvPr/>
        </p:nvSpPr>
        <p:spPr>
          <a:xfrm>
            <a:off x="5143504" y="2571744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Konsep Pengajaran Visual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7" name="Rounded Rectangle 6">
            <a:hlinkClick r:id="rId3" action="ppaction://hlinksldjump" highlightClick="1"/>
          </p:cNvPr>
          <p:cNvSpPr/>
          <p:nvPr/>
        </p:nvSpPr>
        <p:spPr>
          <a:xfrm>
            <a:off x="785786" y="3286124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Konsep Pengajaran</a:t>
            </a:r>
          </a:p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Audio-Visual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5143504" y="4071942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Konsep Audio-Visual Communication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857364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b="1" dirty="0" smtClean="0">
                <a:solidFill>
                  <a:schemeClr val="bg2"/>
                </a:solidFill>
              </a:rPr>
              <a:t>1.</a:t>
            </a:r>
            <a:endParaRPr lang="id-ID" sz="3200" b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2701349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2.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146" y="3415729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3.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4143380"/>
            <a:ext cx="474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4.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3" name="Rounded Rectangle 12">
            <a:hlinkClick r:id="rId5" action="ppaction://hlinksldjump" highlightClick="1"/>
          </p:cNvPr>
          <p:cNvSpPr/>
          <p:nvPr/>
        </p:nvSpPr>
        <p:spPr>
          <a:xfrm>
            <a:off x="785786" y="4714884"/>
            <a:ext cx="3714776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glow rad="101600">
                    <a:schemeClr val="accent3">
                      <a:lumMod val="50000"/>
                      <a:alpha val="60000"/>
                    </a:schemeClr>
                  </a:glow>
                </a:effectLst>
              </a:rPr>
              <a:t>Bagan SMCR</a:t>
            </a:r>
            <a:endParaRPr lang="id-ID" b="1" dirty="0">
              <a:effectLst>
                <a:glow rad="101600">
                  <a:schemeClr val="accent3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4857760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bg2"/>
                </a:solidFill>
              </a:rPr>
              <a:t>5.</a:t>
            </a:r>
            <a:endParaRPr lang="id-ID" sz="2800" b="1" dirty="0">
              <a:solidFill>
                <a:schemeClr val="bg2"/>
              </a:solidFill>
            </a:endParaRPr>
          </a:p>
        </p:txBody>
      </p:sp>
      <p:sp>
        <p:nvSpPr>
          <p:cNvPr id="15" name="Right Arrow 14">
            <a:hlinkClick r:id="rId6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Left Arrow 15">
            <a:hlinkClick r:id="rId6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500042"/>
            <a:ext cx="520450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Konsep Pengajaran Visual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214422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PENGERTIAN</a:t>
            </a:r>
          </a:p>
          <a:p>
            <a:pPr algn="just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Pengajaran yang mengembangkan alat bantu visual, yaitu setiap gambar, model, benda, atau alat yang dapat memberikan pengalaman visual yang nyata kepada siswa.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2857496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TUJUAN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Memperkenalkan dan memperjelas pengertian yang abstrak kepada siswa.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Mengembangkan sifat yang diinginkan.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Mendorong kegiatan siswa lebih lanjut.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472" y="4500570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KELEMAHAN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Menekankan kepada bahan-bahan visual itu sendiri.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Bahan visual dipandang sebagai “alat bantu” guru untuk kegiatan mengajar bukan sebagai kesatuan bahan pengajaran.</a:t>
            </a:r>
          </a:p>
        </p:txBody>
      </p:sp>
      <p:sp>
        <p:nvSpPr>
          <p:cNvPr id="12" name="Right Arrow 11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Left Arrow 12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500042"/>
            <a:ext cx="651691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Konsep Pengajaran Audio-Visual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214422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PENGERTIAN</a:t>
            </a:r>
          </a:p>
          <a:p>
            <a:pPr algn="just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Pengajaran yang menggunakan berbagai alat atau bahan oleh guru untuk memindahkan gagasan dan pengalaman kepada siswa melalui mata dan telinga.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2857496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CIRI-CIRI</a:t>
            </a:r>
          </a:p>
          <a:p>
            <a:pPr algn="just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Umumnya ciri-ciri ini sama dengan konsep sebelumnya, pengajaran ini menekankan pada nilai, pengalaman yang nyata dan bersifat non-verbal dalam proses belajar, tapi ada penambahan unsur audio terhadap bahan visual.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472" y="4500570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FAKTOR YANG MEMPENGARUHI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Adanya perkembangan industri yang cepat.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Pengalaman yang diperoleh di lapangan.</a:t>
            </a:r>
          </a:p>
        </p:txBody>
      </p:sp>
      <p:sp>
        <p:nvSpPr>
          <p:cNvPr id="7" name="Right Arrow 6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500042"/>
            <a:ext cx="898611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Konsep Pengajaran Komunikasi Audio-Visual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1472" y="1214422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PENGERTIAN</a:t>
            </a:r>
          </a:p>
          <a:p>
            <a:pPr algn="just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Pengajaran yang tidak lagi menekankan benda atau bahan yang berupa audio- visual, tetapi lebih memusatkan kepada keseluruhan proses komunikasi informasi atau pesan dari sumber (guru, materi dan bahan) kepada siswa.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472" y="2857496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CIRI-CIRI</a:t>
            </a:r>
          </a:p>
          <a:p>
            <a:pPr algn="just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Umumnya ciri-ciri ini sama dengan konsep sebelumnya, pengajaran ini menekankan pada nilai, pengalaman yang nyata dan bersifat non-verbal dalam proses belajar, tapi ada penambahan unsur audio terhadap bahan visual.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71472" y="4500570"/>
            <a:ext cx="8072494" cy="1500198"/>
          </a:xfrm>
          <a:prstGeom prst="roundRect">
            <a:avLst/>
          </a:prstGeom>
          <a:effectLst>
            <a:glow rad="101600">
              <a:schemeClr val="bg2">
                <a:lumMod val="50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KOMPONEN PROSES KOMUNIKASI</a:t>
            </a:r>
          </a:p>
          <a:p>
            <a:pPr algn="just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(1) Siswa (penerima) dan Guru (sumber); (2) isi pesan , termasuk juga struktur dan cara treatmentnya; (3) lima macam indera yang merupakan saluran komunikasi; (4) semua jenis pesan yang disampaikan (kata, sandi, lambang).</a:t>
            </a:r>
          </a:p>
          <a:p>
            <a:pPr marL="342900" indent="-342900" algn="just">
              <a:buFont typeface="+mj-lt"/>
              <a:buAutoNum type="arabicPeriod"/>
            </a:pPr>
            <a:endParaRPr lang="id-ID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ight Arrow 6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678" y="500042"/>
            <a:ext cx="263424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id-ID" sz="3200" b="1" dirty="0" smtClean="0">
                <a:solidFill>
                  <a:schemeClr val="accent1">
                    <a:lumMod val="50000"/>
                  </a:schemeClr>
                </a:solidFill>
              </a:rPr>
              <a:t>Bagan SMCR</a:t>
            </a:r>
            <a:endParaRPr lang="id-ID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2000240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Comm. Skills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43174" y="2000240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Content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14876" y="2000240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Seeing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86578" y="2000240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Comm. Skills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472" y="2857496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Attitude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43174" y="2857496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Elements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4876" y="2857496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Hearing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86578" y="2857496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Attitude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1472" y="3714752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Knowledge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43174" y="3714752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Treatment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14876" y="3714752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Touching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786578" y="3714752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Knowledge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1472" y="4572008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Soc. System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43174" y="4572008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Structure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14876" y="4572008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Smelling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86578" y="4572008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Soc. System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71472" y="5429264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Culture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643174" y="5429264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Code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14876" y="5429264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Tasting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786578" y="5429264"/>
            <a:ext cx="1714512" cy="571504"/>
          </a:xfrm>
          <a:prstGeom prst="roundRect">
            <a:avLst/>
          </a:prstGeom>
          <a:effectLst>
            <a:glow rad="101600">
              <a:schemeClr val="bg2">
                <a:lumMod val="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bg2">
                    <a:lumMod val="75000"/>
                  </a:schemeClr>
                </a:solidFill>
              </a:rPr>
              <a:t>Culture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28662" y="1139595"/>
            <a:ext cx="917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S</a:t>
            </a:r>
          </a:p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Source</a:t>
            </a:r>
            <a:endParaRPr lang="id-ID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488" y="1139595"/>
            <a:ext cx="1205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M</a:t>
            </a:r>
          </a:p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Messages</a:t>
            </a:r>
            <a:endParaRPr lang="id-ID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00628" y="1139595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C</a:t>
            </a:r>
          </a:p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Channel</a:t>
            </a:r>
            <a:endParaRPr lang="id-ID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72330" y="1142984"/>
            <a:ext cx="1112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</a:p>
          <a:p>
            <a:pPr algn="ctr"/>
            <a:r>
              <a:rPr lang="id-ID" b="1" dirty="0" smtClean="0">
                <a:solidFill>
                  <a:schemeClr val="bg2">
                    <a:lumMod val="75000"/>
                  </a:schemeClr>
                </a:solidFill>
              </a:rPr>
              <a:t>Receiver</a:t>
            </a:r>
            <a:endParaRPr lang="id-ID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9" name="Right Arrow 28">
            <a:hlinkClick r:id="rId2" action="ppaction://hlinksldjump" highlightClick="1"/>
          </p:cNvPr>
          <p:cNvSpPr/>
          <p:nvPr/>
        </p:nvSpPr>
        <p:spPr>
          <a:xfrm>
            <a:off x="-32" y="6215082"/>
            <a:ext cx="2285984" cy="64291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Utama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0" name="Left Arrow 29">
            <a:hlinkClick r:id="rId3" action="ppaction://hlinksldjump" highlightClick="1"/>
          </p:cNvPr>
          <p:cNvSpPr/>
          <p:nvPr/>
        </p:nvSpPr>
        <p:spPr>
          <a:xfrm>
            <a:off x="6572264" y="6215082"/>
            <a:ext cx="2571768" cy="642918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b="1" dirty="0" smtClean="0">
                <a:solidFill>
                  <a:schemeClr val="bg2">
                    <a:lumMod val="75000"/>
                  </a:schemeClr>
                </a:solidFill>
              </a:rPr>
              <a:t>Kembali ke Menu Sebelumnya</a:t>
            </a:r>
            <a:endParaRPr lang="id-ID" sz="12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email : ciptobudyhandoyo@uny.ac.id</a:t>
            </a:r>
            <a:endParaRPr lang="id-ID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646</TotalTime>
  <Words>1302</Words>
  <Application>Microsoft Office PowerPoint</Application>
  <PresentationFormat>On-screen Show (4:3)</PresentationFormat>
  <Paragraphs>277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TEKNOLOGI PEMBELAJARAN SENI MUSIK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SMP N 38 Purworejo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Marjono</dc:creator>
  <cp:lastModifiedBy>Cipto Budy Handoyo</cp:lastModifiedBy>
  <cp:revision>67</cp:revision>
  <dcterms:created xsi:type="dcterms:W3CDTF">2011-12-04T09:45:56Z</dcterms:created>
  <dcterms:modified xsi:type="dcterms:W3CDTF">2013-12-23T12:04:59Z</dcterms:modified>
</cp:coreProperties>
</file>