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1" r:id="rId3"/>
    <p:sldId id="342" r:id="rId4"/>
    <p:sldId id="343" r:id="rId5"/>
    <p:sldId id="371" r:id="rId6"/>
    <p:sldId id="372" r:id="rId7"/>
    <p:sldId id="373" r:id="rId8"/>
    <p:sldId id="386" r:id="rId9"/>
    <p:sldId id="392" r:id="rId10"/>
    <p:sldId id="361" r:id="rId11"/>
    <p:sldId id="315" r:id="rId12"/>
    <p:sldId id="322" r:id="rId13"/>
    <p:sldId id="332" r:id="rId14"/>
    <p:sldId id="333" r:id="rId15"/>
    <p:sldId id="334" r:id="rId16"/>
    <p:sldId id="335" r:id="rId17"/>
    <p:sldId id="365" r:id="rId18"/>
    <p:sldId id="368" r:id="rId19"/>
    <p:sldId id="369" r:id="rId20"/>
    <p:sldId id="366" r:id="rId21"/>
    <p:sldId id="276" r:id="rId22"/>
    <p:sldId id="309" r:id="rId23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08000"/>
    <a:srgbClr val="003366"/>
    <a:srgbClr val="660033"/>
    <a:srgbClr val="CCFFCC"/>
    <a:srgbClr val="FF3399"/>
    <a:srgbClr val="FF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198" autoAdjust="0"/>
    <p:restoredTop sz="94692" autoAdjust="0"/>
  </p:normalViewPr>
  <p:slideViewPr>
    <p:cSldViewPr>
      <p:cViewPr>
        <p:scale>
          <a:sx n="50" d="100"/>
          <a:sy n="50" d="100"/>
        </p:scale>
        <p:origin x="-978" y="-444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93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29B2B19-BE6C-4FF3-B132-EBB0CA8EB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09EA62-7EB4-4C37-8410-131D0194B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CB4E7-E1CF-4083-AB77-73E3B089EAA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 sz="1200" i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Presentasi Tesis - </a:t>
            </a:r>
            <a:fld id="{4892A5DE-FA2F-427C-99BB-27B5850F94A3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5A500551-B3F5-44AA-8E23-D3D80D71B838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18478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911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2E60ED4C-3E7B-4310-9578-8C34DC409EC1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BFEFD7C3-6BD3-4ECB-946D-9C768C2462A3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4D8E7E04-CFFC-484B-A9C6-4E647615E46F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619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619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E6C06BDA-37E1-4CFE-BB79-2A41D7F1F77F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1A1E2DCF-825B-4AFD-9F8D-B49A91F18C76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71D24E37-DFA6-4241-9D9D-7F5C0527D59D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56B429D9-6ACA-4748-BD66-A2715644FAF8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F8A8005A-00AB-4B43-84C4-D792BA68CB48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>
                <a:latin typeface="+mj-lt"/>
              </a:rPr>
              <a:t> - </a:t>
            </a:r>
            <a:fld id="{6C86ED93-808E-4E67-95F6-209B63523A0D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tx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English111 Vivace BT" pitchFamily="66" charset="0"/>
              </a:defRPr>
            </a:lvl1pPr>
          </a:lstStyle>
          <a:p>
            <a:pPr>
              <a:defRPr/>
            </a:pPr>
            <a:r>
              <a:rPr lang="en-US"/>
              <a:t>Presentasi Tesis</a:t>
            </a:r>
            <a:r>
              <a:rPr lang="en-US" i="1"/>
              <a:t> - </a:t>
            </a:r>
            <a:fld id="{B2E05089-46E5-4024-9682-0281C33DA442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FFFF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1" name="Group 16"/>
          <p:cNvGrpSpPr>
            <a:grpSpLocks/>
          </p:cNvGrpSpPr>
          <p:nvPr userDrawn="1"/>
        </p:nvGrpSpPr>
        <p:grpSpPr bwMode="auto">
          <a:xfrm>
            <a:off x="0" y="5562600"/>
            <a:ext cx="1066800" cy="1524000"/>
            <a:chOff x="0" y="2921"/>
            <a:chExt cx="864" cy="1495"/>
          </a:xfrm>
        </p:grpSpPr>
        <p:pic>
          <p:nvPicPr>
            <p:cNvPr id="2" name="Picture 17" descr="BS00554_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545"/>
              <a:ext cx="864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18" descr="BS00554_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2921"/>
              <a:ext cx="864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FFFF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b="1" kern="1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0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PNEUMATICS</a:t>
            </a:r>
          </a:p>
        </p:txBody>
      </p:sp>
      <p:grpSp>
        <p:nvGrpSpPr>
          <p:cNvPr id="13316" name="Group 150"/>
          <p:cNvGrpSpPr>
            <a:grpSpLocks/>
          </p:cNvGrpSpPr>
          <p:nvPr/>
        </p:nvGrpSpPr>
        <p:grpSpPr bwMode="auto">
          <a:xfrm>
            <a:off x="0" y="5410200"/>
            <a:ext cx="1371600" cy="1447800"/>
            <a:chOff x="0" y="2921"/>
            <a:chExt cx="864" cy="1495"/>
          </a:xfrm>
        </p:grpSpPr>
        <p:pic>
          <p:nvPicPr>
            <p:cNvPr id="13413" name="Picture 8" descr="BS00554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545"/>
              <a:ext cx="864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4" name="Picture 13" descr="BS00554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921"/>
              <a:ext cx="864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47" name="WordArt 151"/>
          <p:cNvSpPr>
            <a:spLocks noChangeArrowheads="1" noChangeShapeType="1" noTextEdit="1"/>
          </p:cNvSpPr>
          <p:nvPr/>
        </p:nvSpPr>
        <p:spPr bwMode="auto">
          <a:xfrm>
            <a:off x="3352800" y="37338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kern="1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badi MT Condensed Light"/>
              </a:rPr>
              <a:t>Oleh : Totok Heru TM., M.Pd.</a:t>
            </a:r>
          </a:p>
        </p:txBody>
      </p:sp>
      <p:grpSp>
        <p:nvGrpSpPr>
          <p:cNvPr id="13318" name="Group 203"/>
          <p:cNvGrpSpPr>
            <a:grpSpLocks/>
          </p:cNvGrpSpPr>
          <p:nvPr/>
        </p:nvGrpSpPr>
        <p:grpSpPr bwMode="auto">
          <a:xfrm>
            <a:off x="0" y="0"/>
            <a:ext cx="1390650" cy="4267200"/>
            <a:chOff x="0" y="0"/>
            <a:chExt cx="876" cy="2688"/>
          </a:xfrm>
        </p:grpSpPr>
        <p:pic>
          <p:nvPicPr>
            <p:cNvPr id="13319" name="Picture 10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0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9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0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1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1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6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1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91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1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43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1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9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1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1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11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9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11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11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8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2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2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12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12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38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12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" y="9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12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2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12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38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12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8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12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2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12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28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12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9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2" name="Picture 13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7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3" name="Picture 13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" y="72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4" name="Picture 13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8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5" name="Picture 13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" y="51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6" name="Picture 13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7" name="Picture 13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" y="52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8" name="Picture 13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8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9" name="Picture 13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28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0" name="Picture 13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1" name="Picture 13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2" name="Picture 14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" y="8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3" name="Picture 14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" y="9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4" name="Picture 14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" y="1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5" name="Picture 14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6" name="Picture 14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" y="46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7" name="Picture 14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8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8" name="Picture 14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44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9" name="Picture 14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6" y="1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0" name="Picture 14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24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1" name="Picture 14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8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2" name="Picture 15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38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3" name="Picture 15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57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4" name="Picture 15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24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5" name="Picture 15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6" name="Picture 15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1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7" name="Picture 15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8" name="Picture 15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1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9" name="Picture 15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0" name="Picture 16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1" name="Picture 16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2" y="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2" name="Picture 16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3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3" name="Picture 16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43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4" name="Picture 16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4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5" name="Picture 16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" y="3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6" name="Picture 16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" y="28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7" name="Picture 16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57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8" name="Picture 16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48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9" name="Picture 16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72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0" name="Picture 17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1" name="Picture 17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28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2" name="Picture 17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4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3" name="Picture 17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57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4" name="Picture 17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5" name="Picture 17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4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6" name="Picture 17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3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7" name="Picture 17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66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8" name="Picture 17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48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9" name="Picture 17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" y="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0" name="Picture 18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48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1" name="Picture 18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4" y="6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2" name="Picture 18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76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3" name="Picture 18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62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4" name="Picture 18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8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5" name="Picture 18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" y="81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6" name="Picture 18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57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7" name="Picture 18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1248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18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105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9" name="Picture 18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15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0" name="Picture 19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105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1" name="Picture 19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96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2" name="Picture 19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6" y="86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3" name="Picture 193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524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4" name="Picture 194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87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5" name="Picture 195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20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6" name="Picture 196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58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7" name="Picture 197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" y="177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8" name="Picture 198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1620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9" name="Picture 199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95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0" name="Picture 200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53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1" name="Picture 201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" y="1092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2" name="Picture 202" descr="BD10297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" y="2196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2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Service Unit</a:t>
            </a:r>
            <a:endParaRPr lang="id-ID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027" y="2957514"/>
            <a:ext cx="3338173" cy="202748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828800"/>
            <a:ext cx="1905000" cy="37719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Single Acting Cylinder</a:t>
            </a:r>
            <a:endParaRPr lang="id-ID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563732" cy="28670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Double Acting Cylinder</a:t>
            </a:r>
            <a:endParaRPr lang="id-ID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722938" cy="2667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Katup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pneumatik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2/2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09800"/>
            <a:ext cx="4448175" cy="23717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2286000" cy="221974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6"/>
          <p:cNvSpPr txBox="1">
            <a:spLocks noChangeArrowheads="1"/>
          </p:cNvSpPr>
          <p:nvPr/>
        </p:nvSpPr>
        <p:spPr bwMode="auto">
          <a:xfrm>
            <a:off x="838200" y="304800"/>
            <a:ext cx="8305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MACAM-MACAM KATUP PNEUMATIK</a:t>
            </a:r>
          </a:p>
        </p:txBody>
      </p: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Katup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pneumatik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3/2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4838700" cy="4038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90800"/>
            <a:ext cx="2443021" cy="1981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6"/>
          <p:cNvSpPr txBox="1">
            <a:spLocks noChangeArrowheads="1"/>
          </p:cNvSpPr>
          <p:nvPr/>
        </p:nvSpPr>
        <p:spPr bwMode="auto">
          <a:xfrm>
            <a:off x="838200" y="304800"/>
            <a:ext cx="8305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MACAM-MACAM KATUP PNEUMATIK</a:t>
            </a:r>
          </a:p>
        </p:txBody>
      </p: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Katup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pneumatik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4/2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2354242" cy="1524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9" y="1752600"/>
            <a:ext cx="5659085" cy="3048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2" descr="AG0001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800600"/>
            <a:ext cx="1905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Katup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pneumatik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5/2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19400"/>
            <a:ext cx="1491018" cy="14478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5943600" cy="529389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Throtle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Valve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81200"/>
            <a:ext cx="2609850" cy="276225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3337560" cy="1600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6"/>
          <p:cNvSpPr txBox="1">
            <a:spLocks noChangeArrowheads="1"/>
          </p:cNvSpPr>
          <p:nvPr/>
        </p:nvSpPr>
        <p:spPr bwMode="auto">
          <a:xfrm>
            <a:off x="838200" y="304800"/>
            <a:ext cx="8305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MACAM-MACAM KATUP PNEUMATIK</a:t>
            </a:r>
          </a:p>
        </p:txBody>
      </p:sp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Shuttle Valve (OR Valve)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2762250" cy="25908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2947988" cy="2008519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4"/>
          <p:cNvSpPr>
            <a:spLocks noChangeArrowheads="1"/>
          </p:cNvSpPr>
          <p:nvPr/>
        </p:nvSpPr>
        <p:spPr bwMode="auto">
          <a:xfrm>
            <a:off x="990600" y="9144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Two Pressure Valve (AND Valve)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3005138" cy="180891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2762250" cy="260985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752600" y="1447800"/>
            <a:ext cx="3632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Actuators used in Pushing</a:t>
            </a:r>
          </a:p>
        </p:txBody>
      </p:sp>
      <p:pic>
        <p:nvPicPr>
          <p:cNvPr id="82949" name="Picture 1027" descr="npo000094"/>
          <p:cNvPicPr>
            <a:picLocks noChangeAspect="1" noChangeArrowheads="1"/>
          </p:cNvPicPr>
          <p:nvPr/>
        </p:nvPicPr>
        <p:blipFill>
          <a:blip r:embed="rId2"/>
          <a:srcRect l="1389" t="14745"/>
          <a:stretch>
            <a:fillRect/>
          </a:stretch>
        </p:blipFill>
        <p:spPr bwMode="auto">
          <a:xfrm>
            <a:off x="1828800" y="2286000"/>
            <a:ext cx="54102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Delay Valve</a:t>
            </a:r>
            <a:endParaRPr lang="id-ID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547" y="2938463"/>
            <a:ext cx="4460103" cy="2166937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590800"/>
            <a:ext cx="3314700" cy="2743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876800"/>
            <a:ext cx="33528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b="0" dirty="0" err="1" smtClean="0"/>
              <a:t>Gb</a:t>
            </a:r>
            <a:r>
              <a:rPr lang="en-US" b="0" dirty="0" smtClean="0"/>
              <a:t> a. </a:t>
            </a:r>
            <a:r>
              <a:rPr lang="en-US" b="0" dirty="0" err="1" smtClean="0"/>
              <a:t>Langsung</a:t>
            </a:r>
            <a:endParaRPr lang="en-US" b="0" dirty="0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7620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Gambar Rangkaian Pengontrolan Pneumatik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990600" y="6858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4876800" y="4876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" charset="0"/>
              </a:rPr>
              <a:t>Gb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</a:rPr>
              <a:t>b.Tak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</a:rPr>
              <a:t>Langsung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3851" name="Picture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89016"/>
            <a:ext cx="2133600" cy="362111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3852" name="Picture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95400"/>
            <a:ext cx="2956891" cy="34004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22860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b="0" dirty="0" err="1" smtClean="0"/>
              <a:t>Langsung</a:t>
            </a:r>
            <a:endParaRPr lang="en-US" b="0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762000"/>
          </a:xfr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Gambar Rangkaian Pengontrolan Pneumatik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90600" y="685800"/>
            <a:ext cx="81534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kumimoji="1" lang="id-ID" sz="2400"/>
          </a:p>
        </p:txBody>
      </p:sp>
      <p:sp>
        <p:nvSpPr>
          <p:cNvPr id="92218" name="Rectangle 58"/>
          <p:cNvSpPr>
            <a:spLocks noChangeArrowheads="1"/>
          </p:cNvSpPr>
          <p:nvPr/>
        </p:nvSpPr>
        <p:spPr bwMode="auto">
          <a:xfrm>
            <a:off x="5410200" y="48768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en-US" sz="3200" dirty="0" err="1">
                <a:solidFill>
                  <a:schemeClr val="bg2"/>
                </a:solidFill>
                <a:latin typeface="Arial" charset="0"/>
              </a:rPr>
              <a:t>Tak</a:t>
            </a:r>
            <a:r>
              <a:rPr lang="en-US" sz="32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</a:rPr>
              <a:t>Langsung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4890" name="Picture 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6802"/>
            <a:ext cx="2133600" cy="3950473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4891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076224"/>
            <a:ext cx="2895600" cy="3752952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  <p:bldP spid="92163" grpId="0" animBg="1"/>
      <p:bldP spid="92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050"/>
          <p:cNvSpPr>
            <a:spLocks noChangeArrowheads="1"/>
          </p:cNvSpPr>
          <p:nvPr/>
        </p:nvSpPr>
        <p:spPr bwMode="auto">
          <a:xfrm>
            <a:off x="1295400" y="1600200"/>
            <a:ext cx="5270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solidFill>
                  <a:srgbClr val="FF0000"/>
                </a:solidFill>
              </a:rPr>
              <a:t>Actuators used in Machining - Drilling</a:t>
            </a:r>
          </a:p>
        </p:txBody>
      </p:sp>
      <p:pic>
        <p:nvPicPr>
          <p:cNvPr id="83973" name="Picture 1027" descr="npo000095"/>
          <p:cNvPicPr>
            <a:picLocks noChangeAspect="1" noChangeArrowheads="1"/>
          </p:cNvPicPr>
          <p:nvPr/>
        </p:nvPicPr>
        <p:blipFill>
          <a:blip r:embed="rId2"/>
          <a:srcRect t="5357"/>
          <a:stretch>
            <a:fillRect/>
          </a:stretch>
        </p:blipFill>
        <p:spPr bwMode="auto">
          <a:xfrm>
            <a:off x="2667000" y="2209800"/>
            <a:ext cx="4124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050"/>
          <p:cNvSpPr>
            <a:spLocks noChangeArrowheads="1"/>
          </p:cNvSpPr>
          <p:nvPr/>
        </p:nvSpPr>
        <p:spPr bwMode="auto">
          <a:xfrm>
            <a:off x="1295400" y="1600200"/>
            <a:ext cx="62510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Actuators used in Testing and Quality Control</a:t>
            </a:r>
          </a:p>
        </p:txBody>
      </p:sp>
      <p:pic>
        <p:nvPicPr>
          <p:cNvPr id="84997" name="Picture 1027" descr="npo000096"/>
          <p:cNvPicPr>
            <a:picLocks noChangeAspect="1" noChangeArrowheads="1"/>
          </p:cNvPicPr>
          <p:nvPr/>
        </p:nvPicPr>
        <p:blipFill>
          <a:blip r:embed="rId2"/>
          <a:srcRect t="3679"/>
          <a:stretch>
            <a:fillRect/>
          </a:stretch>
        </p:blipFill>
        <p:spPr bwMode="auto">
          <a:xfrm>
            <a:off x="762000" y="2286000"/>
            <a:ext cx="7620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1026"/>
          <p:cNvSpPr>
            <a:spLocks/>
          </p:cNvSpPr>
          <p:nvPr/>
        </p:nvSpPr>
        <p:spPr bwMode="auto">
          <a:xfrm>
            <a:off x="2840038" y="3417888"/>
            <a:ext cx="874712" cy="839787"/>
          </a:xfrm>
          <a:custGeom>
            <a:avLst/>
            <a:gdLst/>
            <a:ahLst/>
            <a:cxnLst>
              <a:cxn ang="0">
                <a:pos x="430" y="0"/>
              </a:cxn>
              <a:cxn ang="0">
                <a:pos x="0" y="413"/>
              </a:cxn>
              <a:cxn ang="0">
                <a:pos x="131" y="529"/>
              </a:cxn>
              <a:cxn ang="0">
                <a:pos x="551" y="121"/>
              </a:cxn>
              <a:cxn ang="0">
                <a:pos x="430" y="0"/>
              </a:cxn>
            </a:cxnLst>
            <a:rect l="0" t="0" r="r" b="b"/>
            <a:pathLst>
              <a:path w="551" h="529">
                <a:moveTo>
                  <a:pt x="430" y="0"/>
                </a:moveTo>
                <a:lnTo>
                  <a:pt x="0" y="413"/>
                </a:lnTo>
                <a:lnTo>
                  <a:pt x="131" y="529"/>
                </a:lnTo>
                <a:lnTo>
                  <a:pt x="551" y="121"/>
                </a:lnTo>
                <a:lnTo>
                  <a:pt x="430" y="0"/>
                </a:lnTo>
              </a:path>
            </a:pathLst>
          </a:custGeom>
          <a:solidFill>
            <a:srgbClr val="008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5" name="Freeform 1027"/>
          <p:cNvSpPr>
            <a:spLocks/>
          </p:cNvSpPr>
          <p:nvPr/>
        </p:nvSpPr>
        <p:spPr bwMode="auto">
          <a:xfrm>
            <a:off x="3505200" y="4038600"/>
            <a:ext cx="714375" cy="1039813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498" y="720"/>
              </a:cxn>
              <a:cxn ang="0">
                <a:pos x="539" y="687"/>
              </a:cxn>
              <a:cxn ang="0">
                <a:pos x="47" y="0"/>
              </a:cxn>
              <a:cxn ang="0">
                <a:pos x="0" y="33"/>
              </a:cxn>
            </a:cxnLst>
            <a:rect l="0" t="0" r="r" b="b"/>
            <a:pathLst>
              <a:path w="540" h="721">
                <a:moveTo>
                  <a:pt x="0" y="33"/>
                </a:moveTo>
                <a:lnTo>
                  <a:pt x="498" y="720"/>
                </a:lnTo>
                <a:lnTo>
                  <a:pt x="539" y="687"/>
                </a:lnTo>
                <a:lnTo>
                  <a:pt x="47" y="0"/>
                </a:lnTo>
                <a:lnTo>
                  <a:pt x="0" y="33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6" name="Freeform 1028"/>
          <p:cNvSpPr>
            <a:spLocks/>
          </p:cNvSpPr>
          <p:nvPr/>
        </p:nvSpPr>
        <p:spPr bwMode="auto">
          <a:xfrm>
            <a:off x="3019425" y="3581400"/>
            <a:ext cx="1028700" cy="971550"/>
          </a:xfrm>
          <a:custGeom>
            <a:avLst/>
            <a:gdLst/>
            <a:ahLst/>
            <a:cxnLst>
              <a:cxn ang="0">
                <a:pos x="432" y="18"/>
              </a:cxn>
              <a:cxn ang="0">
                <a:pos x="648" y="222"/>
              </a:cxn>
              <a:cxn ang="0">
                <a:pos x="216" y="612"/>
              </a:cxn>
              <a:cxn ang="0">
                <a:pos x="0" y="420"/>
              </a:cxn>
              <a:cxn ang="0">
                <a:pos x="434" y="0"/>
              </a:cxn>
            </a:cxnLst>
            <a:rect l="0" t="0" r="r" b="b"/>
            <a:pathLst>
              <a:path w="648" h="612">
                <a:moveTo>
                  <a:pt x="432" y="18"/>
                </a:moveTo>
                <a:lnTo>
                  <a:pt x="648" y="222"/>
                </a:lnTo>
                <a:lnTo>
                  <a:pt x="216" y="612"/>
                </a:lnTo>
                <a:lnTo>
                  <a:pt x="0" y="420"/>
                </a:lnTo>
                <a:lnTo>
                  <a:pt x="434" y="0"/>
                </a:lnTo>
              </a:path>
            </a:pathLst>
          </a:cu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189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Freeform 1029"/>
          <p:cNvSpPr>
            <a:spLocks/>
          </p:cNvSpPr>
          <p:nvPr/>
        </p:nvSpPr>
        <p:spPr bwMode="auto">
          <a:xfrm>
            <a:off x="5730875" y="3719513"/>
            <a:ext cx="785813" cy="763587"/>
          </a:xfrm>
          <a:custGeom>
            <a:avLst/>
            <a:gdLst/>
            <a:ahLst/>
            <a:cxnLst>
              <a:cxn ang="0">
                <a:pos x="494" y="360"/>
              </a:cxn>
              <a:cxn ang="0">
                <a:pos x="368" y="480"/>
              </a:cxn>
              <a:cxn ang="0">
                <a:pos x="0" y="117"/>
              </a:cxn>
              <a:cxn ang="0">
                <a:pos x="121" y="0"/>
              </a:cxn>
              <a:cxn ang="0">
                <a:pos x="494" y="360"/>
              </a:cxn>
            </a:cxnLst>
            <a:rect l="0" t="0" r="r" b="b"/>
            <a:pathLst>
              <a:path w="495" h="481">
                <a:moveTo>
                  <a:pt x="494" y="360"/>
                </a:moveTo>
                <a:lnTo>
                  <a:pt x="368" y="480"/>
                </a:lnTo>
                <a:lnTo>
                  <a:pt x="0" y="117"/>
                </a:lnTo>
                <a:lnTo>
                  <a:pt x="121" y="0"/>
                </a:lnTo>
                <a:lnTo>
                  <a:pt x="494" y="360"/>
                </a:lnTo>
              </a:path>
            </a:pathLst>
          </a:custGeom>
          <a:solidFill>
            <a:srgbClr val="000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8" name="Freeform 1030"/>
          <p:cNvSpPr>
            <a:spLocks/>
          </p:cNvSpPr>
          <p:nvPr/>
        </p:nvSpPr>
        <p:spPr bwMode="auto">
          <a:xfrm>
            <a:off x="3025775" y="2506663"/>
            <a:ext cx="2900363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8" y="0"/>
              </a:cxn>
              <a:cxn ang="0">
                <a:pos x="1828" y="764"/>
              </a:cxn>
              <a:cxn ang="0">
                <a:pos x="1705" y="881"/>
              </a:cxn>
              <a:cxn ang="0">
                <a:pos x="1591" y="767"/>
              </a:cxn>
              <a:cxn ang="0">
                <a:pos x="1591" y="326"/>
              </a:cxn>
              <a:cxn ang="0">
                <a:pos x="311" y="326"/>
              </a:cxn>
              <a:cxn ang="0">
                <a:pos x="311" y="581"/>
              </a:cxn>
              <a:cxn ang="0">
                <a:pos x="119" y="768"/>
              </a:cxn>
              <a:cxn ang="0">
                <a:pos x="0" y="652"/>
              </a:cxn>
              <a:cxn ang="0">
                <a:pos x="0" y="0"/>
              </a:cxn>
            </a:cxnLst>
            <a:rect l="0" t="0" r="r" b="b"/>
            <a:pathLst>
              <a:path w="1829" h="882">
                <a:moveTo>
                  <a:pt x="0" y="0"/>
                </a:moveTo>
                <a:lnTo>
                  <a:pt x="1828" y="0"/>
                </a:lnTo>
                <a:lnTo>
                  <a:pt x="1828" y="764"/>
                </a:lnTo>
                <a:lnTo>
                  <a:pt x="1705" y="881"/>
                </a:lnTo>
                <a:lnTo>
                  <a:pt x="1591" y="767"/>
                </a:lnTo>
                <a:lnTo>
                  <a:pt x="1591" y="326"/>
                </a:lnTo>
                <a:lnTo>
                  <a:pt x="311" y="326"/>
                </a:lnTo>
                <a:lnTo>
                  <a:pt x="311" y="581"/>
                </a:lnTo>
                <a:lnTo>
                  <a:pt x="119" y="768"/>
                </a:lnTo>
                <a:lnTo>
                  <a:pt x="0" y="652"/>
                </a:lnTo>
                <a:lnTo>
                  <a:pt x="0" y="0"/>
                </a:lnTo>
              </a:path>
            </a:pathLst>
          </a:custGeom>
          <a:solidFill>
            <a:srgbClr val="008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Freeform 1031"/>
          <p:cNvSpPr>
            <a:spLocks/>
          </p:cNvSpPr>
          <p:nvPr/>
        </p:nvSpPr>
        <p:spPr bwMode="auto">
          <a:xfrm>
            <a:off x="2416175" y="3543300"/>
            <a:ext cx="803275" cy="76517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505" y="118"/>
              </a:cxn>
              <a:cxn ang="0">
                <a:pos x="431" y="193"/>
              </a:cxn>
              <a:cxn ang="0">
                <a:pos x="439" y="204"/>
              </a:cxn>
              <a:cxn ang="0">
                <a:pos x="392" y="250"/>
              </a:cxn>
              <a:cxn ang="0">
                <a:pos x="373" y="233"/>
              </a:cxn>
              <a:cxn ang="0">
                <a:pos x="116" y="481"/>
              </a:cxn>
              <a:cxn ang="0">
                <a:pos x="0" y="369"/>
              </a:cxn>
              <a:cxn ang="0">
                <a:pos x="384" y="0"/>
              </a:cxn>
            </a:cxnLst>
            <a:rect l="0" t="0" r="r" b="b"/>
            <a:pathLst>
              <a:path w="506" h="482">
                <a:moveTo>
                  <a:pt x="384" y="0"/>
                </a:moveTo>
                <a:lnTo>
                  <a:pt x="505" y="118"/>
                </a:lnTo>
                <a:lnTo>
                  <a:pt x="431" y="193"/>
                </a:lnTo>
                <a:lnTo>
                  <a:pt x="439" y="204"/>
                </a:lnTo>
                <a:lnTo>
                  <a:pt x="392" y="250"/>
                </a:lnTo>
                <a:lnTo>
                  <a:pt x="373" y="233"/>
                </a:lnTo>
                <a:lnTo>
                  <a:pt x="116" y="481"/>
                </a:lnTo>
                <a:lnTo>
                  <a:pt x="0" y="369"/>
                </a:lnTo>
                <a:lnTo>
                  <a:pt x="384" y="0"/>
                </a:lnTo>
              </a:path>
            </a:pathLst>
          </a:custGeom>
          <a:solidFill>
            <a:srgbClr val="00CC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2062163" y="2319338"/>
            <a:ext cx="4889500" cy="295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Freeform 1033"/>
          <p:cNvSpPr>
            <a:spLocks/>
          </p:cNvSpPr>
          <p:nvPr/>
        </p:nvSpPr>
        <p:spPr bwMode="auto">
          <a:xfrm>
            <a:off x="4168775" y="4786313"/>
            <a:ext cx="581025" cy="558800"/>
          </a:xfrm>
          <a:custGeom>
            <a:avLst/>
            <a:gdLst/>
            <a:ahLst/>
            <a:cxnLst>
              <a:cxn ang="0">
                <a:pos x="154" y="3"/>
              </a:cxn>
              <a:cxn ang="0">
                <a:pos x="137" y="6"/>
              </a:cxn>
              <a:cxn ang="0">
                <a:pos x="123" y="10"/>
              </a:cxn>
              <a:cxn ang="0">
                <a:pos x="111" y="15"/>
              </a:cxn>
              <a:cxn ang="0">
                <a:pos x="97" y="21"/>
              </a:cxn>
              <a:cxn ang="0">
                <a:pos x="85" y="28"/>
              </a:cxn>
              <a:cxn ang="0">
                <a:pos x="68" y="38"/>
              </a:cxn>
              <a:cxn ang="0">
                <a:pos x="54" y="52"/>
              </a:cxn>
              <a:cxn ang="0">
                <a:pos x="40" y="65"/>
              </a:cxn>
              <a:cxn ang="0">
                <a:pos x="28" y="81"/>
              </a:cxn>
              <a:cxn ang="0">
                <a:pos x="21" y="94"/>
              </a:cxn>
              <a:cxn ang="0">
                <a:pos x="15" y="106"/>
              </a:cxn>
              <a:cxn ang="0">
                <a:pos x="10" y="118"/>
              </a:cxn>
              <a:cxn ang="0">
                <a:pos x="5" y="132"/>
              </a:cxn>
              <a:cxn ang="0">
                <a:pos x="3" y="148"/>
              </a:cxn>
              <a:cxn ang="0">
                <a:pos x="0" y="189"/>
              </a:cxn>
              <a:cxn ang="0">
                <a:pos x="4" y="211"/>
              </a:cxn>
              <a:cxn ang="0">
                <a:pos x="7" y="224"/>
              </a:cxn>
              <a:cxn ang="0">
                <a:pos x="11" y="238"/>
              </a:cxn>
              <a:cxn ang="0">
                <a:pos x="17" y="250"/>
              </a:cxn>
              <a:cxn ang="0">
                <a:pos x="24" y="263"/>
              </a:cxn>
              <a:cxn ang="0">
                <a:pos x="31" y="275"/>
              </a:cxn>
              <a:cxn ang="0">
                <a:pos x="44" y="289"/>
              </a:cxn>
              <a:cxn ang="0">
                <a:pos x="58" y="303"/>
              </a:cxn>
              <a:cxn ang="0">
                <a:pos x="74" y="316"/>
              </a:cxn>
              <a:cxn ang="0">
                <a:pos x="89" y="326"/>
              </a:cxn>
              <a:cxn ang="0">
                <a:pos x="102" y="333"/>
              </a:cxn>
              <a:cxn ang="0">
                <a:pos x="116" y="338"/>
              </a:cxn>
              <a:cxn ang="0">
                <a:pos x="129" y="343"/>
              </a:cxn>
              <a:cxn ang="0">
                <a:pos x="143" y="347"/>
              </a:cxn>
              <a:cxn ang="0">
                <a:pos x="165" y="350"/>
              </a:cxn>
              <a:cxn ang="0">
                <a:pos x="208" y="350"/>
              </a:cxn>
              <a:cxn ang="0">
                <a:pos x="225" y="345"/>
              </a:cxn>
              <a:cxn ang="0">
                <a:pos x="239" y="343"/>
              </a:cxn>
              <a:cxn ang="0">
                <a:pos x="252" y="337"/>
              </a:cxn>
              <a:cxn ang="0">
                <a:pos x="266" y="332"/>
              </a:cxn>
              <a:cxn ang="0">
                <a:pos x="277" y="325"/>
              </a:cxn>
              <a:cxn ang="0">
                <a:pos x="294" y="314"/>
              </a:cxn>
              <a:cxn ang="0">
                <a:pos x="310" y="301"/>
              </a:cxn>
              <a:cxn ang="0">
                <a:pos x="323" y="287"/>
              </a:cxn>
              <a:cxn ang="0">
                <a:pos x="336" y="272"/>
              </a:cxn>
              <a:cxn ang="0">
                <a:pos x="343" y="260"/>
              </a:cxn>
              <a:cxn ang="0">
                <a:pos x="350" y="248"/>
              </a:cxn>
              <a:cxn ang="0">
                <a:pos x="354" y="235"/>
              </a:cxn>
              <a:cxn ang="0">
                <a:pos x="358" y="221"/>
              </a:cxn>
              <a:cxn ang="0">
                <a:pos x="362" y="208"/>
              </a:cxn>
              <a:cxn ang="0">
                <a:pos x="365" y="175"/>
              </a:cxn>
              <a:cxn ang="0">
                <a:pos x="362" y="143"/>
              </a:cxn>
              <a:cxn ang="0">
                <a:pos x="358" y="130"/>
              </a:cxn>
              <a:cxn ang="0">
                <a:pos x="354" y="115"/>
              </a:cxn>
              <a:cxn ang="0">
                <a:pos x="350" y="103"/>
              </a:cxn>
              <a:cxn ang="0">
                <a:pos x="343" y="91"/>
              </a:cxn>
              <a:cxn ang="0">
                <a:pos x="336" y="79"/>
              </a:cxn>
              <a:cxn ang="0">
                <a:pos x="323" y="64"/>
              </a:cxn>
              <a:cxn ang="0">
                <a:pos x="310" y="49"/>
              </a:cxn>
              <a:cxn ang="0">
                <a:pos x="294" y="37"/>
              </a:cxn>
              <a:cxn ang="0">
                <a:pos x="277" y="26"/>
              </a:cxn>
              <a:cxn ang="0">
                <a:pos x="266" y="19"/>
              </a:cxn>
              <a:cxn ang="0">
                <a:pos x="252" y="13"/>
              </a:cxn>
              <a:cxn ang="0">
                <a:pos x="239" y="8"/>
              </a:cxn>
              <a:cxn ang="0">
                <a:pos x="225" y="6"/>
              </a:cxn>
              <a:cxn ang="0">
                <a:pos x="208" y="1"/>
              </a:cxn>
            </a:cxnLst>
            <a:rect l="0" t="0" r="r" b="b"/>
            <a:pathLst>
              <a:path w="366" h="352">
                <a:moveTo>
                  <a:pt x="183" y="0"/>
                </a:moveTo>
                <a:lnTo>
                  <a:pt x="168" y="0"/>
                </a:lnTo>
                <a:lnTo>
                  <a:pt x="165" y="1"/>
                </a:lnTo>
                <a:lnTo>
                  <a:pt x="157" y="1"/>
                </a:lnTo>
                <a:lnTo>
                  <a:pt x="154" y="3"/>
                </a:lnTo>
                <a:lnTo>
                  <a:pt x="148" y="3"/>
                </a:lnTo>
                <a:lnTo>
                  <a:pt x="146" y="4"/>
                </a:lnTo>
                <a:lnTo>
                  <a:pt x="143" y="4"/>
                </a:lnTo>
                <a:lnTo>
                  <a:pt x="140" y="6"/>
                </a:lnTo>
                <a:lnTo>
                  <a:pt x="137" y="6"/>
                </a:lnTo>
                <a:lnTo>
                  <a:pt x="134" y="7"/>
                </a:lnTo>
                <a:lnTo>
                  <a:pt x="131" y="7"/>
                </a:lnTo>
                <a:lnTo>
                  <a:pt x="129" y="8"/>
                </a:lnTo>
                <a:lnTo>
                  <a:pt x="126" y="8"/>
                </a:lnTo>
                <a:lnTo>
                  <a:pt x="123" y="10"/>
                </a:lnTo>
                <a:lnTo>
                  <a:pt x="120" y="11"/>
                </a:lnTo>
                <a:lnTo>
                  <a:pt x="117" y="11"/>
                </a:lnTo>
                <a:lnTo>
                  <a:pt x="116" y="12"/>
                </a:lnTo>
                <a:lnTo>
                  <a:pt x="113" y="13"/>
                </a:lnTo>
                <a:lnTo>
                  <a:pt x="111" y="15"/>
                </a:lnTo>
                <a:lnTo>
                  <a:pt x="108" y="15"/>
                </a:lnTo>
                <a:lnTo>
                  <a:pt x="105" y="16"/>
                </a:lnTo>
                <a:lnTo>
                  <a:pt x="102" y="18"/>
                </a:lnTo>
                <a:lnTo>
                  <a:pt x="99" y="19"/>
                </a:lnTo>
                <a:lnTo>
                  <a:pt x="97" y="21"/>
                </a:lnTo>
                <a:lnTo>
                  <a:pt x="94" y="22"/>
                </a:lnTo>
                <a:lnTo>
                  <a:pt x="92" y="23"/>
                </a:lnTo>
                <a:lnTo>
                  <a:pt x="89" y="25"/>
                </a:lnTo>
                <a:lnTo>
                  <a:pt x="88" y="26"/>
                </a:lnTo>
                <a:lnTo>
                  <a:pt x="85" y="28"/>
                </a:lnTo>
                <a:lnTo>
                  <a:pt x="82" y="29"/>
                </a:lnTo>
                <a:lnTo>
                  <a:pt x="79" y="30"/>
                </a:lnTo>
                <a:lnTo>
                  <a:pt x="74" y="35"/>
                </a:lnTo>
                <a:lnTo>
                  <a:pt x="71" y="37"/>
                </a:lnTo>
                <a:lnTo>
                  <a:pt x="68" y="38"/>
                </a:lnTo>
                <a:lnTo>
                  <a:pt x="66" y="41"/>
                </a:lnTo>
                <a:lnTo>
                  <a:pt x="63" y="42"/>
                </a:lnTo>
                <a:lnTo>
                  <a:pt x="58" y="47"/>
                </a:lnTo>
                <a:lnTo>
                  <a:pt x="55" y="49"/>
                </a:lnTo>
                <a:lnTo>
                  <a:pt x="54" y="52"/>
                </a:lnTo>
                <a:lnTo>
                  <a:pt x="51" y="53"/>
                </a:lnTo>
                <a:lnTo>
                  <a:pt x="49" y="56"/>
                </a:lnTo>
                <a:lnTo>
                  <a:pt x="44" y="62"/>
                </a:lnTo>
                <a:lnTo>
                  <a:pt x="42" y="64"/>
                </a:lnTo>
                <a:lnTo>
                  <a:pt x="40" y="65"/>
                </a:lnTo>
                <a:lnTo>
                  <a:pt x="38" y="68"/>
                </a:lnTo>
                <a:lnTo>
                  <a:pt x="37" y="71"/>
                </a:lnTo>
                <a:lnTo>
                  <a:pt x="31" y="76"/>
                </a:lnTo>
                <a:lnTo>
                  <a:pt x="29" y="79"/>
                </a:lnTo>
                <a:lnTo>
                  <a:pt x="28" y="81"/>
                </a:lnTo>
                <a:lnTo>
                  <a:pt x="27" y="84"/>
                </a:lnTo>
                <a:lnTo>
                  <a:pt x="25" y="86"/>
                </a:lnTo>
                <a:lnTo>
                  <a:pt x="24" y="88"/>
                </a:lnTo>
                <a:lnTo>
                  <a:pt x="23" y="91"/>
                </a:lnTo>
                <a:lnTo>
                  <a:pt x="21" y="94"/>
                </a:lnTo>
                <a:lnTo>
                  <a:pt x="20" y="96"/>
                </a:lnTo>
                <a:lnTo>
                  <a:pt x="18" y="98"/>
                </a:lnTo>
                <a:lnTo>
                  <a:pt x="17" y="100"/>
                </a:lnTo>
                <a:lnTo>
                  <a:pt x="15" y="103"/>
                </a:lnTo>
                <a:lnTo>
                  <a:pt x="15" y="106"/>
                </a:lnTo>
                <a:lnTo>
                  <a:pt x="14" y="109"/>
                </a:lnTo>
                <a:lnTo>
                  <a:pt x="13" y="112"/>
                </a:lnTo>
                <a:lnTo>
                  <a:pt x="11" y="113"/>
                </a:lnTo>
                <a:lnTo>
                  <a:pt x="11" y="115"/>
                </a:lnTo>
                <a:lnTo>
                  <a:pt x="10" y="118"/>
                </a:lnTo>
                <a:lnTo>
                  <a:pt x="8" y="121"/>
                </a:lnTo>
                <a:lnTo>
                  <a:pt x="8" y="124"/>
                </a:lnTo>
                <a:lnTo>
                  <a:pt x="7" y="127"/>
                </a:lnTo>
                <a:lnTo>
                  <a:pt x="7" y="130"/>
                </a:lnTo>
                <a:lnTo>
                  <a:pt x="5" y="132"/>
                </a:lnTo>
                <a:lnTo>
                  <a:pt x="5" y="134"/>
                </a:lnTo>
                <a:lnTo>
                  <a:pt x="4" y="137"/>
                </a:lnTo>
                <a:lnTo>
                  <a:pt x="4" y="140"/>
                </a:lnTo>
                <a:lnTo>
                  <a:pt x="3" y="143"/>
                </a:lnTo>
                <a:lnTo>
                  <a:pt x="3" y="148"/>
                </a:lnTo>
                <a:lnTo>
                  <a:pt x="1" y="151"/>
                </a:lnTo>
                <a:lnTo>
                  <a:pt x="1" y="159"/>
                </a:lnTo>
                <a:lnTo>
                  <a:pt x="0" y="162"/>
                </a:lnTo>
                <a:lnTo>
                  <a:pt x="0" y="175"/>
                </a:lnTo>
                <a:lnTo>
                  <a:pt x="0" y="189"/>
                </a:lnTo>
                <a:lnTo>
                  <a:pt x="1" y="192"/>
                </a:lnTo>
                <a:lnTo>
                  <a:pt x="1" y="200"/>
                </a:lnTo>
                <a:lnTo>
                  <a:pt x="3" y="202"/>
                </a:lnTo>
                <a:lnTo>
                  <a:pt x="3" y="208"/>
                </a:lnTo>
                <a:lnTo>
                  <a:pt x="4" y="211"/>
                </a:lnTo>
                <a:lnTo>
                  <a:pt x="4" y="214"/>
                </a:lnTo>
                <a:lnTo>
                  <a:pt x="5" y="216"/>
                </a:lnTo>
                <a:lnTo>
                  <a:pt x="5" y="219"/>
                </a:lnTo>
                <a:lnTo>
                  <a:pt x="7" y="221"/>
                </a:lnTo>
                <a:lnTo>
                  <a:pt x="7" y="224"/>
                </a:lnTo>
                <a:lnTo>
                  <a:pt x="8" y="227"/>
                </a:lnTo>
                <a:lnTo>
                  <a:pt x="8" y="230"/>
                </a:lnTo>
                <a:lnTo>
                  <a:pt x="10" y="233"/>
                </a:lnTo>
                <a:lnTo>
                  <a:pt x="11" y="235"/>
                </a:lnTo>
                <a:lnTo>
                  <a:pt x="11" y="238"/>
                </a:lnTo>
                <a:lnTo>
                  <a:pt x="13" y="239"/>
                </a:lnTo>
                <a:lnTo>
                  <a:pt x="14" y="242"/>
                </a:lnTo>
                <a:lnTo>
                  <a:pt x="15" y="245"/>
                </a:lnTo>
                <a:lnTo>
                  <a:pt x="15" y="248"/>
                </a:lnTo>
                <a:lnTo>
                  <a:pt x="17" y="250"/>
                </a:lnTo>
                <a:lnTo>
                  <a:pt x="18" y="253"/>
                </a:lnTo>
                <a:lnTo>
                  <a:pt x="20" y="255"/>
                </a:lnTo>
                <a:lnTo>
                  <a:pt x="21" y="257"/>
                </a:lnTo>
                <a:lnTo>
                  <a:pt x="23" y="260"/>
                </a:lnTo>
                <a:lnTo>
                  <a:pt x="24" y="263"/>
                </a:lnTo>
                <a:lnTo>
                  <a:pt x="25" y="265"/>
                </a:lnTo>
                <a:lnTo>
                  <a:pt x="27" y="267"/>
                </a:lnTo>
                <a:lnTo>
                  <a:pt x="28" y="269"/>
                </a:lnTo>
                <a:lnTo>
                  <a:pt x="29" y="272"/>
                </a:lnTo>
                <a:lnTo>
                  <a:pt x="31" y="275"/>
                </a:lnTo>
                <a:lnTo>
                  <a:pt x="37" y="280"/>
                </a:lnTo>
                <a:lnTo>
                  <a:pt x="38" y="283"/>
                </a:lnTo>
                <a:lnTo>
                  <a:pt x="40" y="285"/>
                </a:lnTo>
                <a:lnTo>
                  <a:pt x="42" y="287"/>
                </a:lnTo>
                <a:lnTo>
                  <a:pt x="44" y="289"/>
                </a:lnTo>
                <a:lnTo>
                  <a:pt x="49" y="295"/>
                </a:lnTo>
                <a:lnTo>
                  <a:pt x="51" y="298"/>
                </a:lnTo>
                <a:lnTo>
                  <a:pt x="54" y="299"/>
                </a:lnTo>
                <a:lnTo>
                  <a:pt x="55" y="301"/>
                </a:lnTo>
                <a:lnTo>
                  <a:pt x="58" y="303"/>
                </a:lnTo>
                <a:lnTo>
                  <a:pt x="63" y="309"/>
                </a:lnTo>
                <a:lnTo>
                  <a:pt x="66" y="310"/>
                </a:lnTo>
                <a:lnTo>
                  <a:pt x="68" y="313"/>
                </a:lnTo>
                <a:lnTo>
                  <a:pt x="71" y="314"/>
                </a:lnTo>
                <a:lnTo>
                  <a:pt x="74" y="316"/>
                </a:lnTo>
                <a:lnTo>
                  <a:pt x="79" y="321"/>
                </a:lnTo>
                <a:lnTo>
                  <a:pt x="82" y="322"/>
                </a:lnTo>
                <a:lnTo>
                  <a:pt x="85" y="323"/>
                </a:lnTo>
                <a:lnTo>
                  <a:pt x="88" y="325"/>
                </a:lnTo>
                <a:lnTo>
                  <a:pt x="89" y="326"/>
                </a:lnTo>
                <a:lnTo>
                  <a:pt x="92" y="328"/>
                </a:lnTo>
                <a:lnTo>
                  <a:pt x="94" y="329"/>
                </a:lnTo>
                <a:lnTo>
                  <a:pt x="97" y="330"/>
                </a:lnTo>
                <a:lnTo>
                  <a:pt x="99" y="332"/>
                </a:lnTo>
                <a:lnTo>
                  <a:pt x="102" y="333"/>
                </a:lnTo>
                <a:lnTo>
                  <a:pt x="105" y="335"/>
                </a:lnTo>
                <a:lnTo>
                  <a:pt x="108" y="335"/>
                </a:lnTo>
                <a:lnTo>
                  <a:pt x="111" y="335"/>
                </a:lnTo>
                <a:lnTo>
                  <a:pt x="113" y="337"/>
                </a:lnTo>
                <a:lnTo>
                  <a:pt x="116" y="338"/>
                </a:lnTo>
                <a:lnTo>
                  <a:pt x="117" y="340"/>
                </a:lnTo>
                <a:lnTo>
                  <a:pt x="120" y="340"/>
                </a:lnTo>
                <a:lnTo>
                  <a:pt x="123" y="341"/>
                </a:lnTo>
                <a:lnTo>
                  <a:pt x="126" y="343"/>
                </a:lnTo>
                <a:lnTo>
                  <a:pt x="129" y="343"/>
                </a:lnTo>
                <a:lnTo>
                  <a:pt x="131" y="344"/>
                </a:lnTo>
                <a:lnTo>
                  <a:pt x="134" y="344"/>
                </a:lnTo>
                <a:lnTo>
                  <a:pt x="137" y="345"/>
                </a:lnTo>
                <a:lnTo>
                  <a:pt x="140" y="345"/>
                </a:lnTo>
                <a:lnTo>
                  <a:pt x="143" y="347"/>
                </a:lnTo>
                <a:lnTo>
                  <a:pt x="146" y="347"/>
                </a:lnTo>
                <a:lnTo>
                  <a:pt x="148" y="348"/>
                </a:lnTo>
                <a:lnTo>
                  <a:pt x="154" y="348"/>
                </a:lnTo>
                <a:lnTo>
                  <a:pt x="157" y="350"/>
                </a:lnTo>
                <a:lnTo>
                  <a:pt x="165" y="350"/>
                </a:lnTo>
                <a:lnTo>
                  <a:pt x="168" y="351"/>
                </a:lnTo>
                <a:lnTo>
                  <a:pt x="183" y="351"/>
                </a:lnTo>
                <a:lnTo>
                  <a:pt x="197" y="351"/>
                </a:lnTo>
                <a:lnTo>
                  <a:pt x="200" y="350"/>
                </a:lnTo>
                <a:lnTo>
                  <a:pt x="208" y="350"/>
                </a:lnTo>
                <a:lnTo>
                  <a:pt x="211" y="348"/>
                </a:lnTo>
                <a:lnTo>
                  <a:pt x="217" y="348"/>
                </a:lnTo>
                <a:lnTo>
                  <a:pt x="219" y="347"/>
                </a:lnTo>
                <a:lnTo>
                  <a:pt x="222" y="347"/>
                </a:lnTo>
                <a:lnTo>
                  <a:pt x="225" y="345"/>
                </a:lnTo>
                <a:lnTo>
                  <a:pt x="228" y="345"/>
                </a:lnTo>
                <a:lnTo>
                  <a:pt x="231" y="344"/>
                </a:lnTo>
                <a:lnTo>
                  <a:pt x="234" y="344"/>
                </a:lnTo>
                <a:lnTo>
                  <a:pt x="236" y="343"/>
                </a:lnTo>
                <a:lnTo>
                  <a:pt x="239" y="343"/>
                </a:lnTo>
                <a:lnTo>
                  <a:pt x="242" y="341"/>
                </a:lnTo>
                <a:lnTo>
                  <a:pt x="245" y="340"/>
                </a:lnTo>
                <a:lnTo>
                  <a:pt x="248" y="340"/>
                </a:lnTo>
                <a:lnTo>
                  <a:pt x="249" y="338"/>
                </a:lnTo>
                <a:lnTo>
                  <a:pt x="252" y="337"/>
                </a:lnTo>
                <a:lnTo>
                  <a:pt x="254" y="335"/>
                </a:lnTo>
                <a:lnTo>
                  <a:pt x="257" y="335"/>
                </a:lnTo>
                <a:lnTo>
                  <a:pt x="260" y="335"/>
                </a:lnTo>
                <a:lnTo>
                  <a:pt x="263" y="333"/>
                </a:lnTo>
                <a:lnTo>
                  <a:pt x="266" y="332"/>
                </a:lnTo>
                <a:lnTo>
                  <a:pt x="268" y="330"/>
                </a:lnTo>
                <a:lnTo>
                  <a:pt x="271" y="329"/>
                </a:lnTo>
                <a:lnTo>
                  <a:pt x="273" y="328"/>
                </a:lnTo>
                <a:lnTo>
                  <a:pt x="276" y="326"/>
                </a:lnTo>
                <a:lnTo>
                  <a:pt x="277" y="325"/>
                </a:lnTo>
                <a:lnTo>
                  <a:pt x="280" y="323"/>
                </a:lnTo>
                <a:lnTo>
                  <a:pt x="283" y="322"/>
                </a:lnTo>
                <a:lnTo>
                  <a:pt x="286" y="321"/>
                </a:lnTo>
                <a:lnTo>
                  <a:pt x="291" y="316"/>
                </a:lnTo>
                <a:lnTo>
                  <a:pt x="294" y="314"/>
                </a:lnTo>
                <a:lnTo>
                  <a:pt x="297" y="313"/>
                </a:lnTo>
                <a:lnTo>
                  <a:pt x="299" y="310"/>
                </a:lnTo>
                <a:lnTo>
                  <a:pt x="302" y="309"/>
                </a:lnTo>
                <a:lnTo>
                  <a:pt x="307" y="303"/>
                </a:lnTo>
                <a:lnTo>
                  <a:pt x="310" y="301"/>
                </a:lnTo>
                <a:lnTo>
                  <a:pt x="311" y="299"/>
                </a:lnTo>
                <a:lnTo>
                  <a:pt x="314" y="298"/>
                </a:lnTo>
                <a:lnTo>
                  <a:pt x="316" y="295"/>
                </a:lnTo>
                <a:lnTo>
                  <a:pt x="321" y="289"/>
                </a:lnTo>
                <a:lnTo>
                  <a:pt x="323" y="287"/>
                </a:lnTo>
                <a:lnTo>
                  <a:pt x="325" y="285"/>
                </a:lnTo>
                <a:lnTo>
                  <a:pt x="327" y="283"/>
                </a:lnTo>
                <a:lnTo>
                  <a:pt x="328" y="280"/>
                </a:lnTo>
                <a:lnTo>
                  <a:pt x="334" y="275"/>
                </a:lnTo>
                <a:lnTo>
                  <a:pt x="336" y="272"/>
                </a:lnTo>
                <a:lnTo>
                  <a:pt x="337" y="269"/>
                </a:lnTo>
                <a:lnTo>
                  <a:pt x="338" y="267"/>
                </a:lnTo>
                <a:lnTo>
                  <a:pt x="340" y="265"/>
                </a:lnTo>
                <a:lnTo>
                  <a:pt x="341" y="263"/>
                </a:lnTo>
                <a:lnTo>
                  <a:pt x="343" y="260"/>
                </a:lnTo>
                <a:lnTo>
                  <a:pt x="344" y="257"/>
                </a:lnTo>
                <a:lnTo>
                  <a:pt x="345" y="255"/>
                </a:lnTo>
                <a:lnTo>
                  <a:pt x="347" y="253"/>
                </a:lnTo>
                <a:lnTo>
                  <a:pt x="348" y="250"/>
                </a:lnTo>
                <a:lnTo>
                  <a:pt x="350" y="248"/>
                </a:lnTo>
                <a:lnTo>
                  <a:pt x="350" y="245"/>
                </a:lnTo>
                <a:lnTo>
                  <a:pt x="351" y="242"/>
                </a:lnTo>
                <a:lnTo>
                  <a:pt x="352" y="239"/>
                </a:lnTo>
                <a:lnTo>
                  <a:pt x="354" y="238"/>
                </a:lnTo>
                <a:lnTo>
                  <a:pt x="354" y="235"/>
                </a:lnTo>
                <a:lnTo>
                  <a:pt x="355" y="233"/>
                </a:lnTo>
                <a:lnTo>
                  <a:pt x="357" y="230"/>
                </a:lnTo>
                <a:lnTo>
                  <a:pt x="357" y="227"/>
                </a:lnTo>
                <a:lnTo>
                  <a:pt x="358" y="224"/>
                </a:lnTo>
                <a:lnTo>
                  <a:pt x="358" y="221"/>
                </a:lnTo>
                <a:lnTo>
                  <a:pt x="360" y="219"/>
                </a:lnTo>
                <a:lnTo>
                  <a:pt x="360" y="216"/>
                </a:lnTo>
                <a:lnTo>
                  <a:pt x="361" y="214"/>
                </a:lnTo>
                <a:lnTo>
                  <a:pt x="361" y="211"/>
                </a:lnTo>
                <a:lnTo>
                  <a:pt x="362" y="208"/>
                </a:lnTo>
                <a:lnTo>
                  <a:pt x="362" y="202"/>
                </a:lnTo>
                <a:lnTo>
                  <a:pt x="364" y="200"/>
                </a:lnTo>
                <a:lnTo>
                  <a:pt x="364" y="192"/>
                </a:lnTo>
                <a:lnTo>
                  <a:pt x="365" y="189"/>
                </a:lnTo>
                <a:lnTo>
                  <a:pt x="365" y="175"/>
                </a:lnTo>
                <a:lnTo>
                  <a:pt x="365" y="162"/>
                </a:lnTo>
                <a:lnTo>
                  <a:pt x="364" y="159"/>
                </a:lnTo>
                <a:lnTo>
                  <a:pt x="364" y="151"/>
                </a:lnTo>
                <a:lnTo>
                  <a:pt x="362" y="148"/>
                </a:lnTo>
                <a:lnTo>
                  <a:pt x="362" y="143"/>
                </a:lnTo>
                <a:lnTo>
                  <a:pt x="361" y="140"/>
                </a:lnTo>
                <a:lnTo>
                  <a:pt x="361" y="137"/>
                </a:lnTo>
                <a:lnTo>
                  <a:pt x="360" y="134"/>
                </a:lnTo>
                <a:lnTo>
                  <a:pt x="360" y="132"/>
                </a:lnTo>
                <a:lnTo>
                  <a:pt x="358" y="130"/>
                </a:lnTo>
                <a:lnTo>
                  <a:pt x="358" y="127"/>
                </a:lnTo>
                <a:lnTo>
                  <a:pt x="357" y="124"/>
                </a:lnTo>
                <a:lnTo>
                  <a:pt x="357" y="121"/>
                </a:lnTo>
                <a:lnTo>
                  <a:pt x="355" y="118"/>
                </a:lnTo>
                <a:lnTo>
                  <a:pt x="354" y="115"/>
                </a:lnTo>
                <a:lnTo>
                  <a:pt x="354" y="113"/>
                </a:lnTo>
                <a:lnTo>
                  <a:pt x="352" y="112"/>
                </a:lnTo>
                <a:lnTo>
                  <a:pt x="351" y="109"/>
                </a:lnTo>
                <a:lnTo>
                  <a:pt x="350" y="106"/>
                </a:lnTo>
                <a:lnTo>
                  <a:pt x="350" y="103"/>
                </a:lnTo>
                <a:lnTo>
                  <a:pt x="348" y="100"/>
                </a:lnTo>
                <a:lnTo>
                  <a:pt x="347" y="98"/>
                </a:lnTo>
                <a:lnTo>
                  <a:pt x="345" y="96"/>
                </a:lnTo>
                <a:lnTo>
                  <a:pt x="344" y="94"/>
                </a:lnTo>
                <a:lnTo>
                  <a:pt x="343" y="91"/>
                </a:lnTo>
                <a:lnTo>
                  <a:pt x="341" y="88"/>
                </a:lnTo>
                <a:lnTo>
                  <a:pt x="340" y="86"/>
                </a:lnTo>
                <a:lnTo>
                  <a:pt x="338" y="84"/>
                </a:lnTo>
                <a:lnTo>
                  <a:pt x="337" y="81"/>
                </a:lnTo>
                <a:lnTo>
                  <a:pt x="336" y="79"/>
                </a:lnTo>
                <a:lnTo>
                  <a:pt x="334" y="76"/>
                </a:lnTo>
                <a:lnTo>
                  <a:pt x="328" y="71"/>
                </a:lnTo>
                <a:lnTo>
                  <a:pt x="327" y="68"/>
                </a:lnTo>
                <a:lnTo>
                  <a:pt x="325" y="65"/>
                </a:lnTo>
                <a:lnTo>
                  <a:pt x="323" y="64"/>
                </a:lnTo>
                <a:lnTo>
                  <a:pt x="321" y="62"/>
                </a:lnTo>
                <a:lnTo>
                  <a:pt x="316" y="56"/>
                </a:lnTo>
                <a:lnTo>
                  <a:pt x="314" y="53"/>
                </a:lnTo>
                <a:lnTo>
                  <a:pt x="311" y="52"/>
                </a:lnTo>
                <a:lnTo>
                  <a:pt x="310" y="49"/>
                </a:lnTo>
                <a:lnTo>
                  <a:pt x="307" y="47"/>
                </a:lnTo>
                <a:lnTo>
                  <a:pt x="302" y="42"/>
                </a:lnTo>
                <a:lnTo>
                  <a:pt x="299" y="41"/>
                </a:lnTo>
                <a:lnTo>
                  <a:pt x="297" y="38"/>
                </a:lnTo>
                <a:lnTo>
                  <a:pt x="294" y="37"/>
                </a:lnTo>
                <a:lnTo>
                  <a:pt x="291" y="35"/>
                </a:lnTo>
                <a:lnTo>
                  <a:pt x="286" y="30"/>
                </a:lnTo>
                <a:lnTo>
                  <a:pt x="283" y="29"/>
                </a:lnTo>
                <a:lnTo>
                  <a:pt x="280" y="28"/>
                </a:lnTo>
                <a:lnTo>
                  <a:pt x="277" y="26"/>
                </a:lnTo>
                <a:lnTo>
                  <a:pt x="276" y="25"/>
                </a:lnTo>
                <a:lnTo>
                  <a:pt x="273" y="23"/>
                </a:lnTo>
                <a:lnTo>
                  <a:pt x="271" y="22"/>
                </a:lnTo>
                <a:lnTo>
                  <a:pt x="268" y="21"/>
                </a:lnTo>
                <a:lnTo>
                  <a:pt x="266" y="19"/>
                </a:lnTo>
                <a:lnTo>
                  <a:pt x="263" y="18"/>
                </a:lnTo>
                <a:lnTo>
                  <a:pt x="260" y="16"/>
                </a:lnTo>
                <a:lnTo>
                  <a:pt x="257" y="15"/>
                </a:lnTo>
                <a:lnTo>
                  <a:pt x="254" y="15"/>
                </a:lnTo>
                <a:lnTo>
                  <a:pt x="252" y="13"/>
                </a:lnTo>
                <a:lnTo>
                  <a:pt x="249" y="12"/>
                </a:lnTo>
                <a:lnTo>
                  <a:pt x="248" y="11"/>
                </a:lnTo>
                <a:lnTo>
                  <a:pt x="245" y="11"/>
                </a:lnTo>
                <a:lnTo>
                  <a:pt x="242" y="10"/>
                </a:lnTo>
                <a:lnTo>
                  <a:pt x="239" y="8"/>
                </a:lnTo>
                <a:lnTo>
                  <a:pt x="236" y="8"/>
                </a:lnTo>
                <a:lnTo>
                  <a:pt x="234" y="7"/>
                </a:lnTo>
                <a:lnTo>
                  <a:pt x="231" y="7"/>
                </a:lnTo>
                <a:lnTo>
                  <a:pt x="228" y="6"/>
                </a:lnTo>
                <a:lnTo>
                  <a:pt x="225" y="6"/>
                </a:lnTo>
                <a:lnTo>
                  <a:pt x="222" y="4"/>
                </a:lnTo>
                <a:lnTo>
                  <a:pt x="219" y="4"/>
                </a:lnTo>
                <a:lnTo>
                  <a:pt x="217" y="3"/>
                </a:lnTo>
                <a:lnTo>
                  <a:pt x="211" y="3"/>
                </a:lnTo>
                <a:lnTo>
                  <a:pt x="208" y="1"/>
                </a:lnTo>
                <a:lnTo>
                  <a:pt x="200" y="1"/>
                </a:lnTo>
                <a:lnTo>
                  <a:pt x="197" y="0"/>
                </a:lnTo>
                <a:lnTo>
                  <a:pt x="183" y="0"/>
                </a:lnTo>
              </a:path>
            </a:pathLst>
          </a:custGeom>
          <a:solidFill>
            <a:srgbClr val="FFFFB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2" name="Freeform 1034"/>
          <p:cNvSpPr>
            <a:spLocks/>
          </p:cNvSpPr>
          <p:nvPr/>
        </p:nvSpPr>
        <p:spPr bwMode="auto">
          <a:xfrm>
            <a:off x="5165725" y="3724275"/>
            <a:ext cx="738188" cy="714375"/>
          </a:xfrm>
          <a:custGeom>
            <a:avLst/>
            <a:gdLst/>
            <a:ahLst/>
            <a:cxnLst>
              <a:cxn ang="0">
                <a:pos x="242" y="0"/>
              </a:cxn>
              <a:cxn ang="0">
                <a:pos x="0" y="234"/>
              </a:cxn>
              <a:cxn ang="0">
                <a:pos x="222" y="449"/>
              </a:cxn>
              <a:cxn ang="0">
                <a:pos x="464" y="216"/>
              </a:cxn>
              <a:cxn ang="0">
                <a:pos x="242" y="0"/>
              </a:cxn>
            </a:cxnLst>
            <a:rect l="0" t="0" r="r" b="b"/>
            <a:pathLst>
              <a:path w="465" h="450">
                <a:moveTo>
                  <a:pt x="242" y="0"/>
                </a:moveTo>
                <a:lnTo>
                  <a:pt x="0" y="234"/>
                </a:lnTo>
                <a:lnTo>
                  <a:pt x="222" y="449"/>
                </a:lnTo>
                <a:lnTo>
                  <a:pt x="464" y="216"/>
                </a:lnTo>
                <a:lnTo>
                  <a:pt x="242" y="0"/>
                </a:lnTo>
              </a:path>
            </a:pathLst>
          </a:custGeom>
          <a:solidFill>
            <a:srgbClr val="000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3" name="Freeform 1035"/>
          <p:cNvSpPr>
            <a:spLocks/>
          </p:cNvSpPr>
          <p:nvPr/>
        </p:nvSpPr>
        <p:spPr bwMode="auto">
          <a:xfrm>
            <a:off x="3022600" y="2522538"/>
            <a:ext cx="23813" cy="1033462"/>
          </a:xfrm>
          <a:custGeom>
            <a:avLst/>
            <a:gdLst/>
            <a:ahLst/>
            <a:cxnLst>
              <a:cxn ang="0">
                <a:pos x="0" y="638"/>
              </a:cxn>
              <a:cxn ang="0">
                <a:pos x="0" y="0"/>
              </a:cxn>
              <a:cxn ang="0">
                <a:pos x="14" y="0"/>
              </a:cxn>
              <a:cxn ang="0">
                <a:pos x="14" y="650"/>
              </a:cxn>
              <a:cxn ang="0">
                <a:pos x="0" y="650"/>
              </a:cxn>
              <a:cxn ang="0">
                <a:pos x="0" y="638"/>
              </a:cxn>
            </a:cxnLst>
            <a:rect l="0" t="0" r="r" b="b"/>
            <a:pathLst>
              <a:path w="15" h="651">
                <a:moveTo>
                  <a:pt x="0" y="638"/>
                </a:moveTo>
                <a:lnTo>
                  <a:pt x="0" y="0"/>
                </a:lnTo>
                <a:lnTo>
                  <a:pt x="14" y="0"/>
                </a:lnTo>
                <a:lnTo>
                  <a:pt x="14" y="650"/>
                </a:lnTo>
                <a:lnTo>
                  <a:pt x="0" y="650"/>
                </a:lnTo>
                <a:lnTo>
                  <a:pt x="0" y="63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4" name="Freeform 1036"/>
          <p:cNvSpPr>
            <a:spLocks/>
          </p:cNvSpPr>
          <p:nvPr/>
        </p:nvSpPr>
        <p:spPr bwMode="auto">
          <a:xfrm>
            <a:off x="3025775" y="2505075"/>
            <a:ext cx="2905125" cy="3810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830" y="11"/>
              </a:cxn>
              <a:cxn ang="0">
                <a:pos x="1830" y="0"/>
              </a:cxn>
              <a:cxn ang="0">
                <a:pos x="0" y="0"/>
              </a:cxn>
              <a:cxn ang="0">
                <a:pos x="0" y="23"/>
              </a:cxn>
              <a:cxn ang="0">
                <a:pos x="0" y="11"/>
              </a:cxn>
            </a:cxnLst>
            <a:rect l="0" t="0" r="r" b="b"/>
            <a:pathLst>
              <a:path w="1831" h="24">
                <a:moveTo>
                  <a:pt x="0" y="11"/>
                </a:moveTo>
                <a:lnTo>
                  <a:pt x="1830" y="11"/>
                </a:lnTo>
                <a:lnTo>
                  <a:pt x="1830" y="0"/>
                </a:lnTo>
                <a:lnTo>
                  <a:pt x="0" y="0"/>
                </a:lnTo>
                <a:lnTo>
                  <a:pt x="0" y="23"/>
                </a:lnTo>
                <a:lnTo>
                  <a:pt x="0" y="11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5" name="Rectangle 1037"/>
          <p:cNvSpPr>
            <a:spLocks noChangeArrowheads="1"/>
          </p:cNvSpPr>
          <p:nvPr/>
        </p:nvSpPr>
        <p:spPr bwMode="auto">
          <a:xfrm>
            <a:off x="5918200" y="2513013"/>
            <a:ext cx="4763" cy="121761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Freeform 1038"/>
          <p:cNvSpPr>
            <a:spLocks/>
          </p:cNvSpPr>
          <p:nvPr/>
        </p:nvSpPr>
        <p:spPr bwMode="auto">
          <a:xfrm>
            <a:off x="3522663" y="3430588"/>
            <a:ext cx="777875" cy="7461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489" y="457"/>
              </a:cxn>
              <a:cxn ang="0">
                <a:pos x="478" y="469"/>
              </a:cxn>
              <a:cxn ang="0">
                <a:pos x="0" y="11"/>
              </a:cxn>
              <a:cxn ang="0">
                <a:pos x="13" y="0"/>
              </a:cxn>
            </a:cxnLst>
            <a:rect l="0" t="0" r="r" b="b"/>
            <a:pathLst>
              <a:path w="490" h="470">
                <a:moveTo>
                  <a:pt x="13" y="0"/>
                </a:moveTo>
                <a:lnTo>
                  <a:pt x="489" y="457"/>
                </a:lnTo>
                <a:lnTo>
                  <a:pt x="478" y="469"/>
                </a:lnTo>
                <a:lnTo>
                  <a:pt x="0" y="11"/>
                </a:lnTo>
                <a:lnTo>
                  <a:pt x="13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Freeform 1039"/>
          <p:cNvSpPr>
            <a:spLocks/>
          </p:cNvSpPr>
          <p:nvPr/>
        </p:nvSpPr>
        <p:spPr bwMode="auto">
          <a:xfrm>
            <a:off x="4152900" y="4311650"/>
            <a:ext cx="1133475" cy="763588"/>
          </a:xfrm>
          <a:custGeom>
            <a:avLst/>
            <a:gdLst/>
            <a:ahLst/>
            <a:cxnLst>
              <a:cxn ang="0">
                <a:pos x="26" y="480"/>
              </a:cxn>
              <a:cxn ang="0">
                <a:pos x="0" y="433"/>
              </a:cxn>
              <a:cxn ang="0">
                <a:pos x="680" y="0"/>
              </a:cxn>
              <a:cxn ang="0">
                <a:pos x="714" y="38"/>
              </a:cxn>
              <a:cxn ang="0">
                <a:pos x="26" y="480"/>
              </a:cxn>
            </a:cxnLst>
            <a:rect l="0" t="0" r="r" b="b"/>
            <a:pathLst>
              <a:path w="715" h="481">
                <a:moveTo>
                  <a:pt x="26" y="480"/>
                </a:moveTo>
                <a:lnTo>
                  <a:pt x="0" y="433"/>
                </a:lnTo>
                <a:lnTo>
                  <a:pt x="680" y="0"/>
                </a:lnTo>
                <a:lnTo>
                  <a:pt x="714" y="38"/>
                </a:lnTo>
                <a:lnTo>
                  <a:pt x="26" y="480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8" name="Freeform 1040"/>
          <p:cNvSpPr>
            <a:spLocks/>
          </p:cNvSpPr>
          <p:nvPr/>
        </p:nvSpPr>
        <p:spPr bwMode="auto">
          <a:xfrm>
            <a:off x="4117975" y="4978400"/>
            <a:ext cx="119063" cy="114300"/>
          </a:xfrm>
          <a:custGeom>
            <a:avLst/>
            <a:gdLst/>
            <a:ahLst/>
            <a:cxnLst>
              <a:cxn ang="0">
                <a:pos x="29" y="1"/>
              </a:cxn>
              <a:cxn ang="0">
                <a:pos x="21" y="3"/>
              </a:cxn>
              <a:cxn ang="0">
                <a:pos x="18" y="6"/>
              </a:cxn>
              <a:cxn ang="0">
                <a:pos x="14" y="7"/>
              </a:cxn>
              <a:cxn ang="0">
                <a:pos x="13" y="10"/>
              </a:cxn>
              <a:cxn ang="0">
                <a:pos x="10" y="11"/>
              </a:cxn>
              <a:cxn ang="0">
                <a:pos x="8" y="13"/>
              </a:cxn>
              <a:cxn ang="0">
                <a:pos x="5" y="15"/>
              </a:cxn>
              <a:cxn ang="0">
                <a:pos x="4" y="21"/>
              </a:cxn>
              <a:cxn ang="0">
                <a:pos x="1" y="25"/>
              </a:cxn>
              <a:cxn ang="0">
                <a:pos x="0" y="35"/>
              </a:cxn>
              <a:cxn ang="0">
                <a:pos x="1" y="46"/>
              </a:cxn>
              <a:cxn ang="0">
                <a:pos x="4" y="50"/>
              </a:cxn>
              <a:cxn ang="0">
                <a:pos x="5" y="56"/>
              </a:cxn>
              <a:cxn ang="0">
                <a:pos x="8" y="58"/>
              </a:cxn>
              <a:cxn ang="0">
                <a:pos x="10" y="60"/>
              </a:cxn>
              <a:cxn ang="0">
                <a:pos x="13" y="61"/>
              </a:cxn>
              <a:cxn ang="0">
                <a:pos x="14" y="64"/>
              </a:cxn>
              <a:cxn ang="0">
                <a:pos x="18" y="65"/>
              </a:cxn>
              <a:cxn ang="0">
                <a:pos x="21" y="68"/>
              </a:cxn>
              <a:cxn ang="0">
                <a:pos x="29" y="70"/>
              </a:cxn>
              <a:cxn ang="0">
                <a:pos x="44" y="71"/>
              </a:cxn>
              <a:cxn ang="0">
                <a:pos x="49" y="68"/>
              </a:cxn>
              <a:cxn ang="0">
                <a:pos x="55" y="67"/>
              </a:cxn>
              <a:cxn ang="0">
                <a:pos x="58" y="64"/>
              </a:cxn>
              <a:cxn ang="0">
                <a:pos x="60" y="62"/>
              </a:cxn>
              <a:cxn ang="0">
                <a:pos x="62" y="60"/>
              </a:cxn>
              <a:cxn ang="0">
                <a:pos x="65" y="59"/>
              </a:cxn>
              <a:cxn ang="0">
                <a:pos x="66" y="56"/>
              </a:cxn>
              <a:cxn ang="0">
                <a:pos x="69" y="53"/>
              </a:cxn>
              <a:cxn ang="0">
                <a:pos x="71" y="48"/>
              </a:cxn>
              <a:cxn ang="0">
                <a:pos x="73" y="43"/>
              </a:cxn>
              <a:cxn ang="0">
                <a:pos x="72" y="28"/>
              </a:cxn>
              <a:cxn ang="0">
                <a:pos x="71" y="21"/>
              </a:cxn>
              <a:cxn ang="0">
                <a:pos x="68" y="18"/>
              </a:cxn>
              <a:cxn ang="0">
                <a:pos x="66" y="13"/>
              </a:cxn>
              <a:cxn ang="0">
                <a:pos x="63" y="12"/>
              </a:cxn>
              <a:cxn ang="0">
                <a:pos x="62" y="10"/>
              </a:cxn>
              <a:cxn ang="0">
                <a:pos x="59" y="9"/>
              </a:cxn>
              <a:cxn ang="0">
                <a:pos x="58" y="6"/>
              </a:cxn>
              <a:cxn ang="0">
                <a:pos x="52" y="4"/>
              </a:cxn>
              <a:cxn ang="0">
                <a:pos x="48" y="1"/>
              </a:cxn>
              <a:cxn ang="0">
                <a:pos x="37" y="0"/>
              </a:cxn>
            </a:cxnLst>
            <a:rect l="0" t="0" r="r" b="b"/>
            <a:pathLst>
              <a:path w="74" h="72">
                <a:moveTo>
                  <a:pt x="37" y="0"/>
                </a:moveTo>
                <a:lnTo>
                  <a:pt x="29" y="0"/>
                </a:lnTo>
                <a:lnTo>
                  <a:pt x="29" y="1"/>
                </a:lnTo>
                <a:lnTo>
                  <a:pt x="25" y="1"/>
                </a:lnTo>
                <a:lnTo>
                  <a:pt x="24" y="3"/>
                </a:lnTo>
                <a:lnTo>
                  <a:pt x="21" y="3"/>
                </a:lnTo>
                <a:lnTo>
                  <a:pt x="21" y="4"/>
                </a:lnTo>
                <a:lnTo>
                  <a:pt x="18" y="4"/>
                </a:lnTo>
                <a:lnTo>
                  <a:pt x="18" y="6"/>
                </a:lnTo>
                <a:lnTo>
                  <a:pt x="15" y="6"/>
                </a:lnTo>
                <a:lnTo>
                  <a:pt x="15" y="7"/>
                </a:lnTo>
                <a:lnTo>
                  <a:pt x="14" y="7"/>
                </a:lnTo>
                <a:lnTo>
                  <a:pt x="14" y="9"/>
                </a:lnTo>
                <a:lnTo>
                  <a:pt x="13" y="9"/>
                </a:lnTo>
                <a:lnTo>
                  <a:pt x="13" y="10"/>
                </a:lnTo>
                <a:lnTo>
                  <a:pt x="11" y="10"/>
                </a:lnTo>
                <a:lnTo>
                  <a:pt x="11" y="11"/>
                </a:lnTo>
                <a:lnTo>
                  <a:pt x="10" y="11"/>
                </a:lnTo>
                <a:lnTo>
                  <a:pt x="10" y="12"/>
                </a:lnTo>
                <a:lnTo>
                  <a:pt x="8" y="12"/>
                </a:lnTo>
                <a:lnTo>
                  <a:pt x="8" y="13"/>
                </a:lnTo>
                <a:lnTo>
                  <a:pt x="7" y="13"/>
                </a:lnTo>
                <a:lnTo>
                  <a:pt x="7" y="15"/>
                </a:lnTo>
                <a:lnTo>
                  <a:pt x="5" y="15"/>
                </a:lnTo>
                <a:lnTo>
                  <a:pt x="5" y="18"/>
                </a:lnTo>
                <a:lnTo>
                  <a:pt x="4" y="18"/>
                </a:lnTo>
                <a:lnTo>
                  <a:pt x="4" y="21"/>
                </a:lnTo>
                <a:lnTo>
                  <a:pt x="2" y="21"/>
                </a:lnTo>
                <a:lnTo>
                  <a:pt x="2" y="23"/>
                </a:lnTo>
                <a:lnTo>
                  <a:pt x="1" y="25"/>
                </a:lnTo>
                <a:lnTo>
                  <a:pt x="1" y="28"/>
                </a:lnTo>
                <a:lnTo>
                  <a:pt x="0" y="28"/>
                </a:lnTo>
                <a:lnTo>
                  <a:pt x="0" y="35"/>
                </a:lnTo>
                <a:lnTo>
                  <a:pt x="0" y="43"/>
                </a:lnTo>
                <a:lnTo>
                  <a:pt x="1" y="43"/>
                </a:lnTo>
                <a:lnTo>
                  <a:pt x="1" y="46"/>
                </a:lnTo>
                <a:lnTo>
                  <a:pt x="2" y="48"/>
                </a:lnTo>
                <a:lnTo>
                  <a:pt x="2" y="50"/>
                </a:lnTo>
                <a:lnTo>
                  <a:pt x="4" y="50"/>
                </a:lnTo>
                <a:lnTo>
                  <a:pt x="4" y="53"/>
                </a:lnTo>
                <a:lnTo>
                  <a:pt x="5" y="53"/>
                </a:lnTo>
                <a:lnTo>
                  <a:pt x="5" y="56"/>
                </a:lnTo>
                <a:lnTo>
                  <a:pt x="7" y="56"/>
                </a:lnTo>
                <a:lnTo>
                  <a:pt x="7" y="58"/>
                </a:lnTo>
                <a:lnTo>
                  <a:pt x="8" y="58"/>
                </a:lnTo>
                <a:lnTo>
                  <a:pt x="8" y="59"/>
                </a:lnTo>
                <a:lnTo>
                  <a:pt x="10" y="59"/>
                </a:lnTo>
                <a:lnTo>
                  <a:pt x="10" y="60"/>
                </a:lnTo>
                <a:lnTo>
                  <a:pt x="11" y="60"/>
                </a:lnTo>
                <a:lnTo>
                  <a:pt x="11" y="61"/>
                </a:lnTo>
                <a:lnTo>
                  <a:pt x="13" y="61"/>
                </a:lnTo>
                <a:lnTo>
                  <a:pt x="13" y="62"/>
                </a:lnTo>
                <a:lnTo>
                  <a:pt x="14" y="62"/>
                </a:lnTo>
                <a:lnTo>
                  <a:pt x="14" y="64"/>
                </a:lnTo>
                <a:lnTo>
                  <a:pt x="15" y="64"/>
                </a:lnTo>
                <a:lnTo>
                  <a:pt x="15" y="65"/>
                </a:lnTo>
                <a:lnTo>
                  <a:pt x="18" y="65"/>
                </a:lnTo>
                <a:lnTo>
                  <a:pt x="18" y="67"/>
                </a:lnTo>
                <a:lnTo>
                  <a:pt x="21" y="67"/>
                </a:lnTo>
                <a:lnTo>
                  <a:pt x="21" y="68"/>
                </a:lnTo>
                <a:lnTo>
                  <a:pt x="24" y="68"/>
                </a:lnTo>
                <a:lnTo>
                  <a:pt x="25" y="70"/>
                </a:lnTo>
                <a:lnTo>
                  <a:pt x="29" y="70"/>
                </a:lnTo>
                <a:lnTo>
                  <a:pt x="29" y="71"/>
                </a:lnTo>
                <a:lnTo>
                  <a:pt x="37" y="71"/>
                </a:lnTo>
                <a:lnTo>
                  <a:pt x="44" y="71"/>
                </a:lnTo>
                <a:lnTo>
                  <a:pt x="44" y="70"/>
                </a:lnTo>
                <a:lnTo>
                  <a:pt x="48" y="70"/>
                </a:lnTo>
                <a:lnTo>
                  <a:pt x="49" y="68"/>
                </a:lnTo>
                <a:lnTo>
                  <a:pt x="52" y="68"/>
                </a:lnTo>
                <a:lnTo>
                  <a:pt x="52" y="67"/>
                </a:lnTo>
                <a:lnTo>
                  <a:pt x="55" y="67"/>
                </a:lnTo>
                <a:lnTo>
                  <a:pt x="55" y="65"/>
                </a:lnTo>
                <a:lnTo>
                  <a:pt x="58" y="65"/>
                </a:lnTo>
                <a:lnTo>
                  <a:pt x="58" y="64"/>
                </a:lnTo>
                <a:lnTo>
                  <a:pt x="59" y="64"/>
                </a:lnTo>
                <a:lnTo>
                  <a:pt x="59" y="62"/>
                </a:lnTo>
                <a:lnTo>
                  <a:pt x="60" y="62"/>
                </a:lnTo>
                <a:lnTo>
                  <a:pt x="60" y="61"/>
                </a:lnTo>
                <a:lnTo>
                  <a:pt x="62" y="61"/>
                </a:lnTo>
                <a:lnTo>
                  <a:pt x="62" y="60"/>
                </a:lnTo>
                <a:lnTo>
                  <a:pt x="63" y="60"/>
                </a:lnTo>
                <a:lnTo>
                  <a:pt x="63" y="59"/>
                </a:lnTo>
                <a:lnTo>
                  <a:pt x="65" y="59"/>
                </a:lnTo>
                <a:lnTo>
                  <a:pt x="65" y="58"/>
                </a:lnTo>
                <a:lnTo>
                  <a:pt x="66" y="58"/>
                </a:lnTo>
                <a:lnTo>
                  <a:pt x="66" y="56"/>
                </a:lnTo>
                <a:lnTo>
                  <a:pt x="68" y="56"/>
                </a:lnTo>
                <a:lnTo>
                  <a:pt x="68" y="53"/>
                </a:lnTo>
                <a:lnTo>
                  <a:pt x="69" y="53"/>
                </a:lnTo>
                <a:lnTo>
                  <a:pt x="69" y="50"/>
                </a:lnTo>
                <a:lnTo>
                  <a:pt x="71" y="50"/>
                </a:lnTo>
                <a:lnTo>
                  <a:pt x="71" y="48"/>
                </a:lnTo>
                <a:lnTo>
                  <a:pt x="72" y="46"/>
                </a:lnTo>
                <a:lnTo>
                  <a:pt x="72" y="43"/>
                </a:lnTo>
                <a:lnTo>
                  <a:pt x="73" y="43"/>
                </a:lnTo>
                <a:lnTo>
                  <a:pt x="73" y="35"/>
                </a:lnTo>
                <a:lnTo>
                  <a:pt x="73" y="28"/>
                </a:lnTo>
                <a:lnTo>
                  <a:pt x="72" y="28"/>
                </a:lnTo>
                <a:lnTo>
                  <a:pt x="72" y="25"/>
                </a:lnTo>
                <a:lnTo>
                  <a:pt x="71" y="23"/>
                </a:lnTo>
                <a:lnTo>
                  <a:pt x="71" y="21"/>
                </a:lnTo>
                <a:lnTo>
                  <a:pt x="69" y="21"/>
                </a:lnTo>
                <a:lnTo>
                  <a:pt x="69" y="18"/>
                </a:lnTo>
                <a:lnTo>
                  <a:pt x="68" y="18"/>
                </a:lnTo>
                <a:lnTo>
                  <a:pt x="68" y="15"/>
                </a:lnTo>
                <a:lnTo>
                  <a:pt x="66" y="15"/>
                </a:lnTo>
                <a:lnTo>
                  <a:pt x="66" y="13"/>
                </a:lnTo>
                <a:lnTo>
                  <a:pt x="65" y="13"/>
                </a:lnTo>
                <a:lnTo>
                  <a:pt x="65" y="12"/>
                </a:lnTo>
                <a:lnTo>
                  <a:pt x="63" y="12"/>
                </a:lnTo>
                <a:lnTo>
                  <a:pt x="63" y="11"/>
                </a:lnTo>
                <a:lnTo>
                  <a:pt x="62" y="11"/>
                </a:lnTo>
                <a:lnTo>
                  <a:pt x="62" y="10"/>
                </a:lnTo>
                <a:lnTo>
                  <a:pt x="60" y="10"/>
                </a:lnTo>
                <a:lnTo>
                  <a:pt x="60" y="9"/>
                </a:lnTo>
                <a:lnTo>
                  <a:pt x="59" y="9"/>
                </a:lnTo>
                <a:lnTo>
                  <a:pt x="59" y="7"/>
                </a:lnTo>
                <a:lnTo>
                  <a:pt x="58" y="7"/>
                </a:lnTo>
                <a:lnTo>
                  <a:pt x="58" y="6"/>
                </a:lnTo>
                <a:lnTo>
                  <a:pt x="55" y="6"/>
                </a:lnTo>
                <a:lnTo>
                  <a:pt x="55" y="4"/>
                </a:lnTo>
                <a:lnTo>
                  <a:pt x="52" y="4"/>
                </a:lnTo>
                <a:lnTo>
                  <a:pt x="52" y="3"/>
                </a:lnTo>
                <a:lnTo>
                  <a:pt x="49" y="3"/>
                </a:lnTo>
                <a:lnTo>
                  <a:pt x="48" y="1"/>
                </a:lnTo>
                <a:lnTo>
                  <a:pt x="44" y="1"/>
                </a:lnTo>
                <a:lnTo>
                  <a:pt x="44" y="0"/>
                </a:lnTo>
                <a:lnTo>
                  <a:pt x="37" y="0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9" name="Freeform 1041"/>
          <p:cNvSpPr>
            <a:spLocks/>
          </p:cNvSpPr>
          <p:nvPr/>
        </p:nvSpPr>
        <p:spPr bwMode="auto">
          <a:xfrm>
            <a:off x="4130675" y="4991100"/>
            <a:ext cx="92075" cy="8731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19" y="1"/>
              </a:cxn>
              <a:cxn ang="0">
                <a:pos x="14" y="2"/>
              </a:cxn>
              <a:cxn ang="0">
                <a:pos x="13" y="4"/>
              </a:cxn>
              <a:cxn ang="0">
                <a:pos x="10" y="5"/>
              </a:cxn>
              <a:cxn ang="0">
                <a:pos x="9" y="6"/>
              </a:cxn>
              <a:cxn ang="0">
                <a:pos x="7" y="8"/>
              </a:cxn>
              <a:cxn ang="0">
                <a:pos x="6" y="9"/>
              </a:cxn>
              <a:cxn ang="0">
                <a:pos x="4" y="12"/>
              </a:cxn>
              <a:cxn ang="0">
                <a:pos x="3" y="13"/>
              </a:cxn>
              <a:cxn ang="0">
                <a:pos x="1" y="18"/>
              </a:cxn>
              <a:cxn ang="0">
                <a:pos x="0" y="21"/>
              </a:cxn>
              <a:cxn ang="0">
                <a:pos x="0" y="33"/>
              </a:cxn>
              <a:cxn ang="0">
                <a:pos x="1" y="36"/>
              </a:cxn>
              <a:cxn ang="0">
                <a:pos x="3" y="40"/>
              </a:cxn>
              <a:cxn ang="0">
                <a:pos x="4" y="42"/>
              </a:cxn>
              <a:cxn ang="0">
                <a:pos x="6" y="45"/>
              </a:cxn>
              <a:cxn ang="0">
                <a:pos x="7" y="46"/>
              </a:cxn>
              <a:cxn ang="0">
                <a:pos x="9" y="48"/>
              </a:cxn>
              <a:cxn ang="0">
                <a:pos x="10" y="49"/>
              </a:cxn>
              <a:cxn ang="0">
                <a:pos x="13" y="50"/>
              </a:cxn>
              <a:cxn ang="0">
                <a:pos x="14" y="52"/>
              </a:cxn>
              <a:cxn ang="0">
                <a:pos x="19" y="53"/>
              </a:cxn>
              <a:cxn ang="0">
                <a:pos x="23" y="54"/>
              </a:cxn>
              <a:cxn ang="0">
                <a:pos x="34" y="54"/>
              </a:cxn>
              <a:cxn ang="0">
                <a:pos x="38" y="53"/>
              </a:cxn>
              <a:cxn ang="0">
                <a:pos x="43" y="52"/>
              </a:cxn>
              <a:cxn ang="0">
                <a:pos x="44" y="50"/>
              </a:cxn>
              <a:cxn ang="0">
                <a:pos x="47" y="49"/>
              </a:cxn>
              <a:cxn ang="0">
                <a:pos x="48" y="48"/>
              </a:cxn>
              <a:cxn ang="0">
                <a:pos x="50" y="46"/>
              </a:cxn>
              <a:cxn ang="0">
                <a:pos x="51" y="45"/>
              </a:cxn>
              <a:cxn ang="0">
                <a:pos x="53" y="42"/>
              </a:cxn>
              <a:cxn ang="0">
                <a:pos x="54" y="40"/>
              </a:cxn>
              <a:cxn ang="0">
                <a:pos x="56" y="36"/>
              </a:cxn>
              <a:cxn ang="0">
                <a:pos x="57" y="33"/>
              </a:cxn>
              <a:cxn ang="0">
                <a:pos x="57" y="21"/>
              </a:cxn>
              <a:cxn ang="0">
                <a:pos x="56" y="18"/>
              </a:cxn>
              <a:cxn ang="0">
                <a:pos x="54" y="13"/>
              </a:cxn>
              <a:cxn ang="0">
                <a:pos x="53" y="12"/>
              </a:cxn>
              <a:cxn ang="0">
                <a:pos x="51" y="9"/>
              </a:cxn>
              <a:cxn ang="0">
                <a:pos x="50" y="8"/>
              </a:cxn>
              <a:cxn ang="0">
                <a:pos x="48" y="6"/>
              </a:cxn>
              <a:cxn ang="0">
                <a:pos x="47" y="5"/>
              </a:cxn>
              <a:cxn ang="0">
                <a:pos x="44" y="4"/>
              </a:cxn>
              <a:cxn ang="0">
                <a:pos x="43" y="2"/>
              </a:cxn>
              <a:cxn ang="0">
                <a:pos x="38" y="1"/>
              </a:cxn>
              <a:cxn ang="0">
                <a:pos x="34" y="0"/>
              </a:cxn>
            </a:cxnLst>
            <a:rect l="0" t="0" r="r" b="b"/>
            <a:pathLst>
              <a:path w="58" h="55">
                <a:moveTo>
                  <a:pt x="29" y="0"/>
                </a:moveTo>
                <a:lnTo>
                  <a:pt x="23" y="0"/>
                </a:lnTo>
                <a:lnTo>
                  <a:pt x="21" y="1"/>
                </a:lnTo>
                <a:lnTo>
                  <a:pt x="19" y="1"/>
                </a:lnTo>
                <a:lnTo>
                  <a:pt x="17" y="2"/>
                </a:lnTo>
                <a:lnTo>
                  <a:pt x="14" y="2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0" y="5"/>
                </a:lnTo>
                <a:lnTo>
                  <a:pt x="10" y="6"/>
                </a:lnTo>
                <a:lnTo>
                  <a:pt x="9" y="6"/>
                </a:lnTo>
                <a:lnTo>
                  <a:pt x="9" y="8"/>
                </a:lnTo>
                <a:lnTo>
                  <a:pt x="7" y="8"/>
                </a:lnTo>
                <a:lnTo>
                  <a:pt x="7" y="9"/>
                </a:lnTo>
                <a:lnTo>
                  <a:pt x="6" y="9"/>
                </a:lnTo>
                <a:lnTo>
                  <a:pt x="6" y="12"/>
                </a:lnTo>
                <a:lnTo>
                  <a:pt x="4" y="12"/>
                </a:lnTo>
                <a:lnTo>
                  <a:pt x="4" y="13"/>
                </a:lnTo>
                <a:lnTo>
                  <a:pt x="3" y="13"/>
                </a:lnTo>
                <a:lnTo>
                  <a:pt x="3" y="16"/>
                </a:lnTo>
                <a:lnTo>
                  <a:pt x="1" y="18"/>
                </a:lnTo>
                <a:lnTo>
                  <a:pt x="1" y="20"/>
                </a:lnTo>
                <a:lnTo>
                  <a:pt x="0" y="21"/>
                </a:lnTo>
                <a:lnTo>
                  <a:pt x="0" y="27"/>
                </a:lnTo>
                <a:lnTo>
                  <a:pt x="0" y="33"/>
                </a:lnTo>
                <a:lnTo>
                  <a:pt x="1" y="34"/>
                </a:lnTo>
                <a:lnTo>
                  <a:pt x="1" y="36"/>
                </a:lnTo>
                <a:lnTo>
                  <a:pt x="3" y="38"/>
                </a:lnTo>
                <a:lnTo>
                  <a:pt x="3" y="40"/>
                </a:lnTo>
                <a:lnTo>
                  <a:pt x="4" y="40"/>
                </a:lnTo>
                <a:lnTo>
                  <a:pt x="4" y="42"/>
                </a:lnTo>
                <a:lnTo>
                  <a:pt x="6" y="42"/>
                </a:lnTo>
                <a:lnTo>
                  <a:pt x="6" y="45"/>
                </a:lnTo>
                <a:lnTo>
                  <a:pt x="7" y="45"/>
                </a:lnTo>
                <a:lnTo>
                  <a:pt x="7" y="46"/>
                </a:lnTo>
                <a:lnTo>
                  <a:pt x="9" y="46"/>
                </a:lnTo>
                <a:lnTo>
                  <a:pt x="9" y="48"/>
                </a:lnTo>
                <a:lnTo>
                  <a:pt x="10" y="48"/>
                </a:lnTo>
                <a:lnTo>
                  <a:pt x="10" y="49"/>
                </a:lnTo>
                <a:lnTo>
                  <a:pt x="13" y="49"/>
                </a:lnTo>
                <a:lnTo>
                  <a:pt x="13" y="50"/>
                </a:lnTo>
                <a:lnTo>
                  <a:pt x="14" y="50"/>
                </a:lnTo>
                <a:lnTo>
                  <a:pt x="14" y="52"/>
                </a:lnTo>
                <a:lnTo>
                  <a:pt x="17" y="52"/>
                </a:lnTo>
                <a:lnTo>
                  <a:pt x="19" y="53"/>
                </a:lnTo>
                <a:lnTo>
                  <a:pt x="21" y="53"/>
                </a:lnTo>
                <a:lnTo>
                  <a:pt x="23" y="54"/>
                </a:lnTo>
                <a:lnTo>
                  <a:pt x="29" y="54"/>
                </a:lnTo>
                <a:lnTo>
                  <a:pt x="34" y="54"/>
                </a:lnTo>
                <a:lnTo>
                  <a:pt x="36" y="53"/>
                </a:lnTo>
                <a:lnTo>
                  <a:pt x="38" y="53"/>
                </a:lnTo>
                <a:lnTo>
                  <a:pt x="40" y="52"/>
                </a:lnTo>
                <a:lnTo>
                  <a:pt x="43" y="52"/>
                </a:lnTo>
                <a:lnTo>
                  <a:pt x="43" y="50"/>
                </a:lnTo>
                <a:lnTo>
                  <a:pt x="44" y="50"/>
                </a:lnTo>
                <a:lnTo>
                  <a:pt x="44" y="49"/>
                </a:lnTo>
                <a:lnTo>
                  <a:pt x="47" y="49"/>
                </a:lnTo>
                <a:lnTo>
                  <a:pt x="47" y="48"/>
                </a:lnTo>
                <a:lnTo>
                  <a:pt x="48" y="48"/>
                </a:lnTo>
                <a:lnTo>
                  <a:pt x="48" y="46"/>
                </a:lnTo>
                <a:lnTo>
                  <a:pt x="50" y="46"/>
                </a:lnTo>
                <a:lnTo>
                  <a:pt x="50" y="45"/>
                </a:lnTo>
                <a:lnTo>
                  <a:pt x="51" y="45"/>
                </a:lnTo>
                <a:lnTo>
                  <a:pt x="51" y="42"/>
                </a:lnTo>
                <a:lnTo>
                  <a:pt x="53" y="42"/>
                </a:lnTo>
                <a:lnTo>
                  <a:pt x="53" y="40"/>
                </a:lnTo>
                <a:lnTo>
                  <a:pt x="54" y="40"/>
                </a:lnTo>
                <a:lnTo>
                  <a:pt x="54" y="38"/>
                </a:lnTo>
                <a:lnTo>
                  <a:pt x="56" y="36"/>
                </a:lnTo>
                <a:lnTo>
                  <a:pt x="56" y="34"/>
                </a:lnTo>
                <a:lnTo>
                  <a:pt x="57" y="33"/>
                </a:lnTo>
                <a:lnTo>
                  <a:pt x="57" y="27"/>
                </a:lnTo>
                <a:lnTo>
                  <a:pt x="57" y="21"/>
                </a:lnTo>
                <a:lnTo>
                  <a:pt x="56" y="20"/>
                </a:lnTo>
                <a:lnTo>
                  <a:pt x="56" y="18"/>
                </a:lnTo>
                <a:lnTo>
                  <a:pt x="54" y="16"/>
                </a:lnTo>
                <a:lnTo>
                  <a:pt x="54" y="13"/>
                </a:lnTo>
                <a:lnTo>
                  <a:pt x="53" y="13"/>
                </a:lnTo>
                <a:lnTo>
                  <a:pt x="53" y="12"/>
                </a:lnTo>
                <a:lnTo>
                  <a:pt x="51" y="12"/>
                </a:lnTo>
                <a:lnTo>
                  <a:pt x="51" y="9"/>
                </a:lnTo>
                <a:lnTo>
                  <a:pt x="50" y="9"/>
                </a:lnTo>
                <a:lnTo>
                  <a:pt x="50" y="8"/>
                </a:lnTo>
                <a:lnTo>
                  <a:pt x="48" y="8"/>
                </a:lnTo>
                <a:lnTo>
                  <a:pt x="48" y="6"/>
                </a:lnTo>
                <a:lnTo>
                  <a:pt x="47" y="6"/>
                </a:lnTo>
                <a:lnTo>
                  <a:pt x="47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3" y="2"/>
                </a:lnTo>
                <a:lnTo>
                  <a:pt x="40" y="2"/>
                </a:lnTo>
                <a:lnTo>
                  <a:pt x="38" y="1"/>
                </a:lnTo>
                <a:lnTo>
                  <a:pt x="36" y="1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0" name="Freeform 1042"/>
          <p:cNvSpPr>
            <a:spLocks/>
          </p:cNvSpPr>
          <p:nvPr/>
        </p:nvSpPr>
        <p:spPr bwMode="auto">
          <a:xfrm>
            <a:off x="5872163" y="4043363"/>
            <a:ext cx="460375" cy="45561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9" y="277"/>
              </a:cxn>
              <a:cxn ang="0">
                <a:pos x="279" y="286"/>
              </a:cxn>
              <a:cxn ang="0">
                <a:pos x="0" y="10"/>
              </a:cxn>
              <a:cxn ang="0">
                <a:pos x="8" y="0"/>
              </a:cxn>
            </a:cxnLst>
            <a:rect l="0" t="0" r="r" b="b"/>
            <a:pathLst>
              <a:path w="290" h="287">
                <a:moveTo>
                  <a:pt x="8" y="0"/>
                </a:moveTo>
                <a:lnTo>
                  <a:pt x="289" y="277"/>
                </a:lnTo>
                <a:lnTo>
                  <a:pt x="279" y="286"/>
                </a:lnTo>
                <a:lnTo>
                  <a:pt x="0" y="10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1" name="Freeform 1043"/>
          <p:cNvSpPr>
            <a:spLocks/>
          </p:cNvSpPr>
          <p:nvPr/>
        </p:nvSpPr>
        <p:spPr bwMode="auto">
          <a:xfrm>
            <a:off x="5530850" y="3722688"/>
            <a:ext cx="103188" cy="984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3" y="52"/>
              </a:cxn>
              <a:cxn ang="0">
                <a:pos x="53" y="61"/>
              </a:cxn>
              <a:cxn ang="0">
                <a:pos x="0" y="9"/>
              </a:cxn>
              <a:cxn ang="0">
                <a:pos x="10" y="0"/>
              </a:cxn>
            </a:cxnLst>
            <a:rect l="0" t="0" r="r" b="b"/>
            <a:pathLst>
              <a:path w="64" h="62">
                <a:moveTo>
                  <a:pt x="10" y="0"/>
                </a:moveTo>
                <a:lnTo>
                  <a:pt x="63" y="52"/>
                </a:lnTo>
                <a:lnTo>
                  <a:pt x="53" y="61"/>
                </a:lnTo>
                <a:lnTo>
                  <a:pt x="0" y="9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2" name="Freeform 1044"/>
          <p:cNvSpPr>
            <a:spLocks/>
          </p:cNvSpPr>
          <p:nvPr/>
        </p:nvSpPr>
        <p:spPr bwMode="auto">
          <a:xfrm>
            <a:off x="5675313" y="3862388"/>
            <a:ext cx="122237" cy="10636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76" y="55"/>
              </a:cxn>
              <a:cxn ang="0">
                <a:pos x="64" y="66"/>
              </a:cxn>
              <a:cxn ang="0">
                <a:pos x="0" y="11"/>
              </a:cxn>
              <a:cxn ang="0">
                <a:pos x="12" y="0"/>
              </a:cxn>
            </a:cxnLst>
            <a:rect l="0" t="0" r="r" b="b"/>
            <a:pathLst>
              <a:path w="77" h="67">
                <a:moveTo>
                  <a:pt x="12" y="0"/>
                </a:moveTo>
                <a:lnTo>
                  <a:pt x="76" y="55"/>
                </a:lnTo>
                <a:lnTo>
                  <a:pt x="64" y="66"/>
                </a:lnTo>
                <a:lnTo>
                  <a:pt x="0" y="11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3" name="Freeform 1045"/>
          <p:cNvSpPr>
            <a:spLocks/>
          </p:cNvSpPr>
          <p:nvPr/>
        </p:nvSpPr>
        <p:spPr bwMode="auto">
          <a:xfrm>
            <a:off x="5561013" y="3776663"/>
            <a:ext cx="165100" cy="153987"/>
          </a:xfrm>
          <a:custGeom>
            <a:avLst/>
            <a:gdLst/>
            <a:ahLst/>
            <a:cxnLst>
              <a:cxn ang="0">
                <a:pos x="74" y="96"/>
              </a:cxn>
              <a:cxn ang="0">
                <a:pos x="0" y="25"/>
              </a:cxn>
              <a:cxn ang="0">
                <a:pos x="15" y="12"/>
              </a:cxn>
              <a:cxn ang="0">
                <a:pos x="44" y="40"/>
              </a:cxn>
              <a:cxn ang="0">
                <a:pos x="89" y="0"/>
              </a:cxn>
              <a:cxn ang="0">
                <a:pos x="101" y="9"/>
              </a:cxn>
              <a:cxn ang="0">
                <a:pos x="58" y="52"/>
              </a:cxn>
              <a:cxn ang="0">
                <a:pos x="88" y="81"/>
              </a:cxn>
              <a:cxn ang="0">
                <a:pos x="74" y="96"/>
              </a:cxn>
            </a:cxnLst>
            <a:rect l="0" t="0" r="r" b="b"/>
            <a:pathLst>
              <a:path w="102" h="97">
                <a:moveTo>
                  <a:pt x="74" y="96"/>
                </a:moveTo>
                <a:lnTo>
                  <a:pt x="0" y="25"/>
                </a:lnTo>
                <a:lnTo>
                  <a:pt x="15" y="12"/>
                </a:lnTo>
                <a:lnTo>
                  <a:pt x="44" y="40"/>
                </a:lnTo>
                <a:lnTo>
                  <a:pt x="89" y="0"/>
                </a:lnTo>
                <a:lnTo>
                  <a:pt x="101" y="9"/>
                </a:lnTo>
                <a:lnTo>
                  <a:pt x="58" y="52"/>
                </a:lnTo>
                <a:lnTo>
                  <a:pt x="88" y="81"/>
                </a:lnTo>
                <a:lnTo>
                  <a:pt x="74" y="9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4" name="Freeform 1046"/>
          <p:cNvSpPr>
            <a:spLocks/>
          </p:cNvSpPr>
          <p:nvPr/>
        </p:nvSpPr>
        <p:spPr bwMode="auto">
          <a:xfrm>
            <a:off x="5795963" y="3890963"/>
            <a:ext cx="158750" cy="15557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99" y="70"/>
              </a:cxn>
              <a:cxn ang="0">
                <a:pos x="85" y="84"/>
              </a:cxn>
              <a:cxn ang="0">
                <a:pos x="55" y="56"/>
              </a:cxn>
              <a:cxn ang="0">
                <a:pos x="12" y="97"/>
              </a:cxn>
              <a:cxn ang="0">
                <a:pos x="0" y="88"/>
              </a:cxn>
              <a:cxn ang="0">
                <a:pos x="42" y="44"/>
              </a:cxn>
              <a:cxn ang="0">
                <a:pos x="11" y="15"/>
              </a:cxn>
              <a:cxn ang="0">
                <a:pos x="27" y="0"/>
              </a:cxn>
            </a:cxnLst>
            <a:rect l="0" t="0" r="r" b="b"/>
            <a:pathLst>
              <a:path w="100" h="98">
                <a:moveTo>
                  <a:pt x="27" y="0"/>
                </a:moveTo>
                <a:lnTo>
                  <a:pt x="99" y="70"/>
                </a:lnTo>
                <a:lnTo>
                  <a:pt x="85" y="84"/>
                </a:lnTo>
                <a:lnTo>
                  <a:pt x="55" y="56"/>
                </a:lnTo>
                <a:lnTo>
                  <a:pt x="12" y="97"/>
                </a:lnTo>
                <a:lnTo>
                  <a:pt x="0" y="88"/>
                </a:lnTo>
                <a:lnTo>
                  <a:pt x="42" y="44"/>
                </a:lnTo>
                <a:lnTo>
                  <a:pt x="11" y="15"/>
                </a:lnTo>
                <a:lnTo>
                  <a:pt x="27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5" name="Freeform 1047"/>
          <p:cNvSpPr>
            <a:spLocks/>
          </p:cNvSpPr>
          <p:nvPr/>
        </p:nvSpPr>
        <p:spPr bwMode="auto">
          <a:xfrm>
            <a:off x="2984500" y="3824288"/>
            <a:ext cx="158750" cy="153987"/>
          </a:xfrm>
          <a:custGeom>
            <a:avLst/>
            <a:gdLst/>
            <a:ahLst/>
            <a:cxnLst>
              <a:cxn ang="0">
                <a:pos x="25" y="96"/>
              </a:cxn>
              <a:cxn ang="0">
                <a:pos x="99" y="25"/>
              </a:cxn>
              <a:cxn ang="0">
                <a:pos x="83" y="12"/>
              </a:cxn>
              <a:cxn ang="0">
                <a:pos x="55" y="40"/>
              </a:cxn>
              <a:cxn ang="0">
                <a:pos x="11" y="0"/>
              </a:cxn>
              <a:cxn ang="0">
                <a:pos x="0" y="9"/>
              </a:cxn>
              <a:cxn ang="0">
                <a:pos x="41" y="53"/>
              </a:cxn>
              <a:cxn ang="0">
                <a:pos x="11" y="81"/>
              </a:cxn>
              <a:cxn ang="0">
                <a:pos x="25" y="96"/>
              </a:cxn>
            </a:cxnLst>
            <a:rect l="0" t="0" r="r" b="b"/>
            <a:pathLst>
              <a:path w="100" h="97">
                <a:moveTo>
                  <a:pt x="25" y="96"/>
                </a:moveTo>
                <a:lnTo>
                  <a:pt x="99" y="25"/>
                </a:lnTo>
                <a:lnTo>
                  <a:pt x="83" y="12"/>
                </a:lnTo>
                <a:lnTo>
                  <a:pt x="55" y="40"/>
                </a:lnTo>
                <a:lnTo>
                  <a:pt x="11" y="0"/>
                </a:lnTo>
                <a:lnTo>
                  <a:pt x="0" y="9"/>
                </a:lnTo>
                <a:lnTo>
                  <a:pt x="41" y="53"/>
                </a:lnTo>
                <a:lnTo>
                  <a:pt x="11" y="81"/>
                </a:lnTo>
                <a:lnTo>
                  <a:pt x="25" y="9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6" name="Freeform 1048"/>
          <p:cNvSpPr>
            <a:spLocks/>
          </p:cNvSpPr>
          <p:nvPr/>
        </p:nvSpPr>
        <p:spPr bwMode="auto">
          <a:xfrm>
            <a:off x="2192338" y="4318000"/>
            <a:ext cx="215900" cy="211138"/>
          </a:xfrm>
          <a:custGeom>
            <a:avLst/>
            <a:gdLst/>
            <a:ahLst/>
            <a:cxnLst>
              <a:cxn ang="0">
                <a:pos x="15" y="119"/>
              </a:cxn>
              <a:cxn ang="0">
                <a:pos x="29" y="132"/>
              </a:cxn>
              <a:cxn ang="0">
                <a:pos x="101" y="62"/>
              </a:cxn>
              <a:cxn ang="0">
                <a:pos x="123" y="83"/>
              </a:cxn>
              <a:cxn ang="0">
                <a:pos x="135" y="0"/>
              </a:cxn>
              <a:cxn ang="0">
                <a:pos x="51" y="13"/>
              </a:cxn>
              <a:cxn ang="0">
                <a:pos x="72" y="34"/>
              </a:cxn>
              <a:cxn ang="0">
                <a:pos x="0" y="103"/>
              </a:cxn>
              <a:cxn ang="0">
                <a:pos x="15" y="119"/>
              </a:cxn>
            </a:cxnLst>
            <a:rect l="0" t="0" r="r" b="b"/>
            <a:pathLst>
              <a:path w="136" h="133">
                <a:moveTo>
                  <a:pt x="15" y="119"/>
                </a:moveTo>
                <a:lnTo>
                  <a:pt x="29" y="132"/>
                </a:lnTo>
                <a:lnTo>
                  <a:pt x="101" y="62"/>
                </a:lnTo>
                <a:lnTo>
                  <a:pt x="123" y="83"/>
                </a:lnTo>
                <a:lnTo>
                  <a:pt x="135" y="0"/>
                </a:lnTo>
                <a:lnTo>
                  <a:pt x="51" y="13"/>
                </a:lnTo>
                <a:lnTo>
                  <a:pt x="72" y="34"/>
                </a:lnTo>
                <a:lnTo>
                  <a:pt x="0" y="103"/>
                </a:lnTo>
                <a:lnTo>
                  <a:pt x="15" y="119"/>
                </a:lnTo>
              </a:path>
            </a:pathLst>
          </a:custGeom>
          <a:solidFill>
            <a:srgbClr val="80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7" name="Freeform 1049"/>
          <p:cNvSpPr>
            <a:spLocks/>
          </p:cNvSpPr>
          <p:nvPr/>
        </p:nvSpPr>
        <p:spPr bwMode="auto">
          <a:xfrm>
            <a:off x="6513513" y="4456113"/>
            <a:ext cx="215900" cy="209550"/>
          </a:xfrm>
          <a:custGeom>
            <a:avLst/>
            <a:gdLst/>
            <a:ahLst/>
            <a:cxnLst>
              <a:cxn ang="0">
                <a:pos x="14" y="16"/>
              </a:cxn>
              <a:cxn ang="0">
                <a:pos x="0" y="29"/>
              </a:cxn>
              <a:cxn ang="0">
                <a:pos x="72" y="98"/>
              </a:cxn>
              <a:cxn ang="0">
                <a:pos x="49" y="118"/>
              </a:cxn>
              <a:cxn ang="0">
                <a:pos x="135" y="131"/>
              </a:cxn>
              <a:cxn ang="0">
                <a:pos x="121" y="50"/>
              </a:cxn>
              <a:cxn ang="0">
                <a:pos x="101" y="69"/>
              </a:cxn>
              <a:cxn ang="0">
                <a:pos x="29" y="0"/>
              </a:cxn>
              <a:cxn ang="0">
                <a:pos x="14" y="16"/>
              </a:cxn>
            </a:cxnLst>
            <a:rect l="0" t="0" r="r" b="b"/>
            <a:pathLst>
              <a:path w="136" h="132">
                <a:moveTo>
                  <a:pt x="14" y="16"/>
                </a:moveTo>
                <a:lnTo>
                  <a:pt x="0" y="29"/>
                </a:lnTo>
                <a:lnTo>
                  <a:pt x="72" y="98"/>
                </a:lnTo>
                <a:lnTo>
                  <a:pt x="49" y="118"/>
                </a:lnTo>
                <a:lnTo>
                  <a:pt x="135" y="131"/>
                </a:lnTo>
                <a:lnTo>
                  <a:pt x="121" y="50"/>
                </a:lnTo>
                <a:lnTo>
                  <a:pt x="101" y="69"/>
                </a:lnTo>
                <a:lnTo>
                  <a:pt x="29" y="0"/>
                </a:lnTo>
                <a:lnTo>
                  <a:pt x="14" y="16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8" name="Freeform 1050"/>
          <p:cNvSpPr>
            <a:spLocks/>
          </p:cNvSpPr>
          <p:nvPr/>
        </p:nvSpPr>
        <p:spPr bwMode="auto">
          <a:xfrm>
            <a:off x="3506788" y="3024188"/>
            <a:ext cx="2044700" cy="709612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0" y="0"/>
              </a:cxn>
              <a:cxn ang="0">
                <a:pos x="1287" y="0"/>
              </a:cxn>
              <a:cxn ang="0">
                <a:pos x="1287" y="446"/>
              </a:cxn>
              <a:cxn ang="0">
                <a:pos x="1275" y="443"/>
              </a:cxn>
              <a:cxn ang="0">
                <a:pos x="1275" y="13"/>
              </a:cxn>
              <a:cxn ang="0">
                <a:pos x="15" y="13"/>
              </a:cxn>
              <a:cxn ang="0">
                <a:pos x="15" y="256"/>
              </a:cxn>
              <a:cxn ang="0">
                <a:pos x="0" y="256"/>
              </a:cxn>
            </a:cxnLst>
            <a:rect l="0" t="0" r="r" b="b"/>
            <a:pathLst>
              <a:path w="1288" h="447">
                <a:moveTo>
                  <a:pt x="0" y="256"/>
                </a:moveTo>
                <a:lnTo>
                  <a:pt x="0" y="0"/>
                </a:lnTo>
                <a:lnTo>
                  <a:pt x="1287" y="0"/>
                </a:lnTo>
                <a:lnTo>
                  <a:pt x="1287" y="446"/>
                </a:lnTo>
                <a:lnTo>
                  <a:pt x="1275" y="443"/>
                </a:lnTo>
                <a:lnTo>
                  <a:pt x="1275" y="13"/>
                </a:lnTo>
                <a:lnTo>
                  <a:pt x="15" y="13"/>
                </a:lnTo>
                <a:lnTo>
                  <a:pt x="15" y="256"/>
                </a:lnTo>
                <a:lnTo>
                  <a:pt x="0" y="25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9" name="Freeform 1051"/>
          <p:cNvSpPr>
            <a:spLocks/>
          </p:cNvSpPr>
          <p:nvPr/>
        </p:nvSpPr>
        <p:spPr bwMode="auto">
          <a:xfrm>
            <a:off x="3433763" y="3411538"/>
            <a:ext cx="115887" cy="100012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9" y="62"/>
              </a:cxn>
              <a:cxn ang="0">
                <a:pos x="72" y="8"/>
              </a:cxn>
              <a:cxn ang="0">
                <a:pos x="62" y="0"/>
              </a:cxn>
              <a:cxn ang="0">
                <a:pos x="0" y="54"/>
              </a:cxn>
            </a:cxnLst>
            <a:rect l="0" t="0" r="r" b="b"/>
            <a:pathLst>
              <a:path w="73" h="63">
                <a:moveTo>
                  <a:pt x="0" y="54"/>
                </a:moveTo>
                <a:lnTo>
                  <a:pt x="9" y="62"/>
                </a:lnTo>
                <a:lnTo>
                  <a:pt x="72" y="8"/>
                </a:lnTo>
                <a:lnTo>
                  <a:pt x="62" y="0"/>
                </a:lnTo>
                <a:lnTo>
                  <a:pt x="0" y="54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0" name="Freeform 1052"/>
          <p:cNvSpPr>
            <a:spLocks/>
          </p:cNvSpPr>
          <p:nvPr/>
        </p:nvSpPr>
        <p:spPr bwMode="auto">
          <a:xfrm>
            <a:off x="3089275" y="3603625"/>
            <a:ext cx="277813" cy="266700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11" y="167"/>
              </a:cxn>
              <a:cxn ang="0">
                <a:pos x="174" y="12"/>
              </a:cxn>
              <a:cxn ang="0">
                <a:pos x="161" y="0"/>
              </a:cxn>
              <a:cxn ang="0">
                <a:pos x="0" y="155"/>
              </a:cxn>
            </a:cxnLst>
            <a:rect l="0" t="0" r="r" b="b"/>
            <a:pathLst>
              <a:path w="175" h="168">
                <a:moveTo>
                  <a:pt x="0" y="155"/>
                </a:moveTo>
                <a:lnTo>
                  <a:pt x="11" y="167"/>
                </a:lnTo>
                <a:lnTo>
                  <a:pt x="174" y="12"/>
                </a:lnTo>
                <a:lnTo>
                  <a:pt x="161" y="0"/>
                </a:lnTo>
                <a:lnTo>
                  <a:pt x="0" y="155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1" name="Freeform 1053"/>
          <p:cNvSpPr>
            <a:spLocks/>
          </p:cNvSpPr>
          <p:nvPr/>
        </p:nvSpPr>
        <p:spPr bwMode="auto">
          <a:xfrm>
            <a:off x="3022600" y="3535363"/>
            <a:ext cx="227013" cy="217487"/>
          </a:xfrm>
          <a:custGeom>
            <a:avLst/>
            <a:gdLst/>
            <a:ahLst/>
            <a:cxnLst>
              <a:cxn ang="0">
                <a:pos x="129" y="136"/>
              </a:cxn>
              <a:cxn ang="0">
                <a:pos x="142" y="123"/>
              </a:cxn>
              <a:cxn ang="0">
                <a:pos x="13" y="0"/>
              </a:cxn>
              <a:cxn ang="0">
                <a:pos x="0" y="12"/>
              </a:cxn>
              <a:cxn ang="0">
                <a:pos x="129" y="136"/>
              </a:cxn>
            </a:cxnLst>
            <a:rect l="0" t="0" r="r" b="b"/>
            <a:pathLst>
              <a:path w="143" h="137">
                <a:moveTo>
                  <a:pt x="129" y="136"/>
                </a:moveTo>
                <a:lnTo>
                  <a:pt x="142" y="123"/>
                </a:lnTo>
                <a:lnTo>
                  <a:pt x="13" y="0"/>
                </a:lnTo>
                <a:lnTo>
                  <a:pt x="0" y="12"/>
                </a:lnTo>
                <a:lnTo>
                  <a:pt x="129" y="136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2" name="Freeform 1054"/>
          <p:cNvSpPr>
            <a:spLocks/>
          </p:cNvSpPr>
          <p:nvPr/>
        </p:nvSpPr>
        <p:spPr bwMode="auto">
          <a:xfrm>
            <a:off x="2409825" y="3535363"/>
            <a:ext cx="635000" cy="609600"/>
          </a:xfrm>
          <a:custGeom>
            <a:avLst/>
            <a:gdLst/>
            <a:ahLst/>
            <a:cxnLst>
              <a:cxn ang="0">
                <a:pos x="0" y="372"/>
              </a:cxn>
              <a:cxn ang="0">
                <a:pos x="387" y="0"/>
              </a:cxn>
              <a:cxn ang="0">
                <a:pos x="399" y="9"/>
              </a:cxn>
              <a:cxn ang="0">
                <a:pos x="10" y="383"/>
              </a:cxn>
              <a:cxn ang="0">
                <a:pos x="0" y="372"/>
              </a:cxn>
            </a:cxnLst>
            <a:rect l="0" t="0" r="r" b="b"/>
            <a:pathLst>
              <a:path w="400" h="384">
                <a:moveTo>
                  <a:pt x="0" y="372"/>
                </a:moveTo>
                <a:lnTo>
                  <a:pt x="387" y="0"/>
                </a:lnTo>
                <a:lnTo>
                  <a:pt x="399" y="9"/>
                </a:lnTo>
                <a:lnTo>
                  <a:pt x="10" y="383"/>
                </a:lnTo>
                <a:lnTo>
                  <a:pt x="0" y="37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3" name="Freeform 1055"/>
          <p:cNvSpPr>
            <a:spLocks/>
          </p:cNvSpPr>
          <p:nvPr/>
        </p:nvSpPr>
        <p:spPr bwMode="auto">
          <a:xfrm>
            <a:off x="4894263" y="3713163"/>
            <a:ext cx="652462" cy="628650"/>
          </a:xfrm>
          <a:custGeom>
            <a:avLst/>
            <a:gdLst/>
            <a:ahLst/>
            <a:cxnLst>
              <a:cxn ang="0">
                <a:pos x="410" y="12"/>
              </a:cxn>
              <a:cxn ang="0">
                <a:pos x="11" y="395"/>
              </a:cxn>
              <a:cxn ang="0">
                <a:pos x="0" y="382"/>
              </a:cxn>
              <a:cxn ang="0">
                <a:pos x="400" y="0"/>
              </a:cxn>
              <a:cxn ang="0">
                <a:pos x="410" y="12"/>
              </a:cxn>
            </a:cxnLst>
            <a:rect l="0" t="0" r="r" b="b"/>
            <a:pathLst>
              <a:path w="411" h="396">
                <a:moveTo>
                  <a:pt x="410" y="12"/>
                </a:moveTo>
                <a:lnTo>
                  <a:pt x="11" y="395"/>
                </a:lnTo>
                <a:lnTo>
                  <a:pt x="0" y="382"/>
                </a:lnTo>
                <a:lnTo>
                  <a:pt x="400" y="0"/>
                </a:lnTo>
                <a:lnTo>
                  <a:pt x="410" y="1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4" name="Freeform 1056"/>
          <p:cNvSpPr>
            <a:spLocks/>
          </p:cNvSpPr>
          <p:nvPr/>
        </p:nvSpPr>
        <p:spPr bwMode="auto">
          <a:xfrm>
            <a:off x="4970463" y="4089400"/>
            <a:ext cx="560387" cy="530225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0" y="124"/>
              </a:cxn>
              <a:cxn ang="0">
                <a:pos x="225" y="333"/>
              </a:cxn>
              <a:cxn ang="0">
                <a:pos x="352" y="213"/>
              </a:cxn>
              <a:cxn ang="0">
                <a:pos x="130" y="0"/>
              </a:cxn>
            </a:cxnLst>
            <a:rect l="0" t="0" r="r" b="b"/>
            <a:pathLst>
              <a:path w="353" h="334">
                <a:moveTo>
                  <a:pt x="130" y="0"/>
                </a:moveTo>
                <a:lnTo>
                  <a:pt x="0" y="124"/>
                </a:lnTo>
                <a:lnTo>
                  <a:pt x="225" y="333"/>
                </a:lnTo>
                <a:lnTo>
                  <a:pt x="352" y="213"/>
                </a:lnTo>
                <a:lnTo>
                  <a:pt x="130" y="0"/>
                </a:lnTo>
              </a:path>
            </a:pathLst>
          </a:custGeom>
          <a:gradFill rotWithShape="0">
            <a:gsLst>
              <a:gs pos="0">
                <a:srgbClr val="808080">
                  <a:gamma/>
                  <a:shade val="21176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21176"/>
                  <a:invGamma/>
                </a:srgbClr>
              </a:gs>
            </a:gsLst>
            <a:lin ang="27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5" name="Freeform 1057"/>
          <p:cNvSpPr>
            <a:spLocks/>
          </p:cNvSpPr>
          <p:nvPr/>
        </p:nvSpPr>
        <p:spPr bwMode="auto">
          <a:xfrm>
            <a:off x="4427538" y="5037138"/>
            <a:ext cx="63500" cy="635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1" y="1"/>
              </a:cxn>
              <a:cxn ang="0">
                <a:pos x="8" y="3"/>
              </a:cxn>
              <a:cxn ang="0">
                <a:pos x="7" y="4"/>
              </a:cxn>
              <a:cxn ang="0">
                <a:pos x="5" y="6"/>
              </a:cxn>
              <a:cxn ang="0">
                <a:pos x="4" y="7"/>
              </a:cxn>
              <a:cxn ang="0">
                <a:pos x="3" y="8"/>
              </a:cxn>
              <a:cxn ang="0">
                <a:pos x="1" y="10"/>
              </a:cxn>
              <a:cxn ang="0">
                <a:pos x="0" y="13"/>
              </a:cxn>
              <a:cxn ang="0">
                <a:pos x="0" y="25"/>
              </a:cxn>
              <a:cxn ang="0">
                <a:pos x="1" y="28"/>
              </a:cxn>
              <a:cxn ang="0">
                <a:pos x="3" y="31"/>
              </a:cxn>
              <a:cxn ang="0">
                <a:pos x="4" y="32"/>
              </a:cxn>
              <a:cxn ang="0">
                <a:pos x="5" y="33"/>
              </a:cxn>
              <a:cxn ang="0">
                <a:pos x="7" y="35"/>
              </a:cxn>
              <a:cxn ang="0">
                <a:pos x="8" y="36"/>
              </a:cxn>
              <a:cxn ang="0">
                <a:pos x="11" y="38"/>
              </a:cxn>
              <a:cxn ang="0">
                <a:pos x="14" y="39"/>
              </a:cxn>
              <a:cxn ang="0">
                <a:pos x="26" y="39"/>
              </a:cxn>
              <a:cxn ang="0">
                <a:pos x="29" y="38"/>
              </a:cxn>
              <a:cxn ang="0">
                <a:pos x="32" y="36"/>
              </a:cxn>
              <a:cxn ang="0">
                <a:pos x="33" y="35"/>
              </a:cxn>
              <a:cxn ang="0">
                <a:pos x="35" y="33"/>
              </a:cxn>
              <a:cxn ang="0">
                <a:pos x="36" y="32"/>
              </a:cxn>
              <a:cxn ang="0">
                <a:pos x="38" y="31"/>
              </a:cxn>
              <a:cxn ang="0">
                <a:pos x="39" y="28"/>
              </a:cxn>
              <a:cxn ang="0">
                <a:pos x="40" y="25"/>
              </a:cxn>
              <a:cxn ang="0">
                <a:pos x="40" y="13"/>
              </a:cxn>
              <a:cxn ang="0">
                <a:pos x="39" y="10"/>
              </a:cxn>
              <a:cxn ang="0">
                <a:pos x="38" y="8"/>
              </a:cxn>
              <a:cxn ang="0">
                <a:pos x="36" y="7"/>
              </a:cxn>
              <a:cxn ang="0">
                <a:pos x="35" y="6"/>
              </a:cxn>
              <a:cxn ang="0">
                <a:pos x="33" y="4"/>
              </a:cxn>
              <a:cxn ang="0">
                <a:pos x="32" y="3"/>
              </a:cxn>
              <a:cxn ang="0">
                <a:pos x="29" y="1"/>
              </a:cxn>
              <a:cxn ang="0">
                <a:pos x="26" y="0"/>
              </a:cxn>
            </a:cxnLst>
            <a:rect l="0" t="0" r="r" b="b"/>
            <a:pathLst>
              <a:path w="41" h="40">
                <a:moveTo>
                  <a:pt x="20" y="0"/>
                </a:moveTo>
                <a:lnTo>
                  <a:pt x="14" y="0"/>
                </a:lnTo>
                <a:lnTo>
                  <a:pt x="14" y="1"/>
                </a:lnTo>
                <a:lnTo>
                  <a:pt x="11" y="1"/>
                </a:lnTo>
                <a:lnTo>
                  <a:pt x="11" y="3"/>
                </a:lnTo>
                <a:lnTo>
                  <a:pt x="8" y="3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5" y="6"/>
                </a:lnTo>
                <a:lnTo>
                  <a:pt x="5" y="7"/>
                </a:lnTo>
                <a:lnTo>
                  <a:pt x="4" y="7"/>
                </a:lnTo>
                <a:lnTo>
                  <a:pt x="4" y="8"/>
                </a:lnTo>
                <a:lnTo>
                  <a:pt x="3" y="8"/>
                </a:lnTo>
                <a:lnTo>
                  <a:pt x="3" y="10"/>
                </a:lnTo>
                <a:lnTo>
                  <a:pt x="1" y="10"/>
                </a:lnTo>
                <a:lnTo>
                  <a:pt x="1" y="13"/>
                </a:lnTo>
                <a:lnTo>
                  <a:pt x="0" y="13"/>
                </a:lnTo>
                <a:lnTo>
                  <a:pt x="0" y="19"/>
                </a:lnTo>
                <a:lnTo>
                  <a:pt x="0" y="25"/>
                </a:lnTo>
                <a:lnTo>
                  <a:pt x="1" y="25"/>
                </a:lnTo>
                <a:lnTo>
                  <a:pt x="1" y="28"/>
                </a:lnTo>
                <a:lnTo>
                  <a:pt x="3" y="28"/>
                </a:lnTo>
                <a:lnTo>
                  <a:pt x="3" y="31"/>
                </a:lnTo>
                <a:lnTo>
                  <a:pt x="4" y="31"/>
                </a:lnTo>
                <a:lnTo>
                  <a:pt x="4" y="32"/>
                </a:lnTo>
                <a:lnTo>
                  <a:pt x="5" y="32"/>
                </a:lnTo>
                <a:lnTo>
                  <a:pt x="5" y="33"/>
                </a:lnTo>
                <a:lnTo>
                  <a:pt x="7" y="33"/>
                </a:lnTo>
                <a:lnTo>
                  <a:pt x="7" y="35"/>
                </a:lnTo>
                <a:lnTo>
                  <a:pt x="8" y="35"/>
                </a:lnTo>
                <a:lnTo>
                  <a:pt x="8" y="36"/>
                </a:lnTo>
                <a:lnTo>
                  <a:pt x="11" y="36"/>
                </a:lnTo>
                <a:lnTo>
                  <a:pt x="11" y="38"/>
                </a:lnTo>
                <a:lnTo>
                  <a:pt x="14" y="38"/>
                </a:lnTo>
                <a:lnTo>
                  <a:pt x="14" y="39"/>
                </a:lnTo>
                <a:lnTo>
                  <a:pt x="20" y="39"/>
                </a:lnTo>
                <a:lnTo>
                  <a:pt x="26" y="39"/>
                </a:lnTo>
                <a:lnTo>
                  <a:pt x="26" y="38"/>
                </a:lnTo>
                <a:lnTo>
                  <a:pt x="29" y="38"/>
                </a:lnTo>
                <a:lnTo>
                  <a:pt x="29" y="36"/>
                </a:lnTo>
                <a:lnTo>
                  <a:pt x="32" y="36"/>
                </a:lnTo>
                <a:lnTo>
                  <a:pt x="32" y="35"/>
                </a:lnTo>
                <a:lnTo>
                  <a:pt x="33" y="35"/>
                </a:lnTo>
                <a:lnTo>
                  <a:pt x="33" y="33"/>
                </a:lnTo>
                <a:lnTo>
                  <a:pt x="35" y="33"/>
                </a:lnTo>
                <a:lnTo>
                  <a:pt x="35" y="32"/>
                </a:lnTo>
                <a:lnTo>
                  <a:pt x="36" y="32"/>
                </a:lnTo>
                <a:lnTo>
                  <a:pt x="36" y="31"/>
                </a:lnTo>
                <a:lnTo>
                  <a:pt x="38" y="31"/>
                </a:lnTo>
                <a:lnTo>
                  <a:pt x="38" y="28"/>
                </a:lnTo>
                <a:lnTo>
                  <a:pt x="39" y="28"/>
                </a:lnTo>
                <a:lnTo>
                  <a:pt x="39" y="25"/>
                </a:lnTo>
                <a:lnTo>
                  <a:pt x="40" y="25"/>
                </a:lnTo>
                <a:lnTo>
                  <a:pt x="40" y="20"/>
                </a:lnTo>
                <a:lnTo>
                  <a:pt x="40" y="13"/>
                </a:lnTo>
                <a:lnTo>
                  <a:pt x="39" y="13"/>
                </a:lnTo>
                <a:lnTo>
                  <a:pt x="39" y="10"/>
                </a:lnTo>
                <a:lnTo>
                  <a:pt x="38" y="10"/>
                </a:lnTo>
                <a:lnTo>
                  <a:pt x="38" y="8"/>
                </a:lnTo>
                <a:lnTo>
                  <a:pt x="36" y="8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3" y="6"/>
                </a:lnTo>
                <a:lnTo>
                  <a:pt x="33" y="4"/>
                </a:lnTo>
                <a:lnTo>
                  <a:pt x="32" y="4"/>
                </a:lnTo>
                <a:lnTo>
                  <a:pt x="32" y="3"/>
                </a:lnTo>
                <a:lnTo>
                  <a:pt x="29" y="3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6" name="Freeform 1058"/>
          <p:cNvSpPr>
            <a:spLocks/>
          </p:cNvSpPr>
          <p:nvPr/>
        </p:nvSpPr>
        <p:spPr bwMode="auto">
          <a:xfrm>
            <a:off x="3640138" y="2638425"/>
            <a:ext cx="212725" cy="285750"/>
          </a:xfrm>
          <a:custGeom>
            <a:avLst/>
            <a:gdLst/>
            <a:ahLst/>
            <a:cxnLst>
              <a:cxn ang="0">
                <a:pos x="81" y="25"/>
              </a:cxn>
              <a:cxn ang="0">
                <a:pos x="100" y="6"/>
              </a:cxn>
              <a:cxn ang="0">
                <a:pos x="106" y="4"/>
              </a:cxn>
              <a:cxn ang="0">
                <a:pos x="109" y="3"/>
              </a:cxn>
              <a:cxn ang="0">
                <a:pos x="114" y="0"/>
              </a:cxn>
              <a:cxn ang="0">
                <a:pos x="129" y="5"/>
              </a:cxn>
              <a:cxn ang="0">
                <a:pos x="132" y="8"/>
              </a:cxn>
              <a:cxn ang="0">
                <a:pos x="131" y="25"/>
              </a:cxn>
              <a:cxn ang="0">
                <a:pos x="128" y="31"/>
              </a:cxn>
              <a:cxn ang="0">
                <a:pos x="125" y="37"/>
              </a:cxn>
              <a:cxn ang="0">
                <a:pos x="120" y="45"/>
              </a:cxn>
              <a:cxn ang="0">
                <a:pos x="117" y="50"/>
              </a:cxn>
              <a:cxn ang="0">
                <a:pos x="112" y="55"/>
              </a:cxn>
              <a:cxn ang="0">
                <a:pos x="109" y="61"/>
              </a:cxn>
              <a:cxn ang="0">
                <a:pos x="106" y="68"/>
              </a:cxn>
              <a:cxn ang="0">
                <a:pos x="101" y="74"/>
              </a:cxn>
              <a:cxn ang="0">
                <a:pos x="97" y="81"/>
              </a:cxn>
              <a:cxn ang="0">
                <a:pos x="91" y="88"/>
              </a:cxn>
              <a:cxn ang="0">
                <a:pos x="87" y="96"/>
              </a:cxn>
              <a:cxn ang="0">
                <a:pos x="83" y="103"/>
              </a:cxn>
              <a:cxn ang="0">
                <a:pos x="77" y="110"/>
              </a:cxn>
              <a:cxn ang="0">
                <a:pos x="73" y="117"/>
              </a:cxn>
              <a:cxn ang="0">
                <a:pos x="69" y="123"/>
              </a:cxn>
              <a:cxn ang="0">
                <a:pos x="65" y="130"/>
              </a:cxn>
              <a:cxn ang="0">
                <a:pos x="62" y="136"/>
              </a:cxn>
              <a:cxn ang="0">
                <a:pos x="57" y="142"/>
              </a:cxn>
              <a:cxn ang="0">
                <a:pos x="54" y="148"/>
              </a:cxn>
              <a:cxn ang="0">
                <a:pos x="52" y="151"/>
              </a:cxn>
              <a:cxn ang="0">
                <a:pos x="48" y="155"/>
              </a:cxn>
              <a:cxn ang="0">
                <a:pos x="43" y="161"/>
              </a:cxn>
              <a:cxn ang="0">
                <a:pos x="40" y="163"/>
              </a:cxn>
              <a:cxn ang="0">
                <a:pos x="39" y="166"/>
              </a:cxn>
              <a:cxn ang="0">
                <a:pos x="32" y="171"/>
              </a:cxn>
              <a:cxn ang="0">
                <a:pos x="28" y="173"/>
              </a:cxn>
              <a:cxn ang="0">
                <a:pos x="23" y="175"/>
              </a:cxn>
              <a:cxn ang="0">
                <a:pos x="19" y="178"/>
              </a:cxn>
              <a:cxn ang="0">
                <a:pos x="11" y="179"/>
              </a:cxn>
              <a:cxn ang="0">
                <a:pos x="5" y="176"/>
              </a:cxn>
              <a:cxn ang="0">
                <a:pos x="2" y="173"/>
              </a:cxn>
              <a:cxn ang="0">
                <a:pos x="0" y="171"/>
              </a:cxn>
              <a:cxn ang="0">
                <a:pos x="1" y="149"/>
              </a:cxn>
              <a:cxn ang="0">
                <a:pos x="4" y="145"/>
              </a:cxn>
              <a:cxn ang="0">
                <a:pos x="5" y="139"/>
              </a:cxn>
              <a:cxn ang="0">
                <a:pos x="8" y="136"/>
              </a:cxn>
              <a:cxn ang="0">
                <a:pos x="10" y="133"/>
              </a:cxn>
              <a:cxn ang="0">
                <a:pos x="14" y="127"/>
              </a:cxn>
              <a:cxn ang="0">
                <a:pos x="17" y="122"/>
              </a:cxn>
              <a:cxn ang="0">
                <a:pos x="22" y="115"/>
              </a:cxn>
              <a:cxn ang="0">
                <a:pos x="25" y="108"/>
              </a:cxn>
              <a:cxn ang="0">
                <a:pos x="32" y="100"/>
              </a:cxn>
              <a:cxn ang="0">
                <a:pos x="37" y="93"/>
              </a:cxn>
              <a:cxn ang="0">
                <a:pos x="40" y="87"/>
              </a:cxn>
              <a:cxn ang="0">
                <a:pos x="46" y="79"/>
              </a:cxn>
              <a:cxn ang="0">
                <a:pos x="51" y="71"/>
              </a:cxn>
              <a:cxn ang="0">
                <a:pos x="54" y="65"/>
              </a:cxn>
              <a:cxn ang="0">
                <a:pos x="62" y="55"/>
              </a:cxn>
              <a:cxn ang="0">
                <a:pos x="66" y="50"/>
              </a:cxn>
              <a:cxn ang="0">
                <a:pos x="70" y="42"/>
              </a:cxn>
              <a:cxn ang="0">
                <a:pos x="74" y="37"/>
              </a:cxn>
              <a:cxn ang="0">
                <a:pos x="77" y="31"/>
              </a:cxn>
            </a:cxnLst>
            <a:rect l="0" t="0" r="r" b="b"/>
            <a:pathLst>
              <a:path w="133" h="180">
                <a:moveTo>
                  <a:pt x="78" y="30"/>
                </a:moveTo>
                <a:lnTo>
                  <a:pt x="80" y="28"/>
                </a:lnTo>
                <a:lnTo>
                  <a:pt x="81" y="25"/>
                </a:lnTo>
                <a:lnTo>
                  <a:pt x="84" y="23"/>
                </a:lnTo>
                <a:lnTo>
                  <a:pt x="86" y="21"/>
                </a:lnTo>
                <a:lnTo>
                  <a:pt x="100" y="6"/>
                </a:lnTo>
                <a:lnTo>
                  <a:pt x="101" y="6"/>
                </a:lnTo>
                <a:lnTo>
                  <a:pt x="103" y="5"/>
                </a:lnTo>
                <a:lnTo>
                  <a:pt x="106" y="4"/>
                </a:lnTo>
                <a:lnTo>
                  <a:pt x="107" y="4"/>
                </a:lnTo>
                <a:lnTo>
                  <a:pt x="108" y="3"/>
                </a:lnTo>
                <a:lnTo>
                  <a:pt x="109" y="3"/>
                </a:lnTo>
                <a:lnTo>
                  <a:pt x="111" y="1"/>
                </a:lnTo>
                <a:lnTo>
                  <a:pt x="112" y="1"/>
                </a:lnTo>
                <a:lnTo>
                  <a:pt x="114" y="0"/>
                </a:lnTo>
                <a:lnTo>
                  <a:pt x="125" y="0"/>
                </a:lnTo>
                <a:lnTo>
                  <a:pt x="129" y="4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2" y="8"/>
                </a:lnTo>
                <a:lnTo>
                  <a:pt x="132" y="21"/>
                </a:lnTo>
                <a:lnTo>
                  <a:pt x="131" y="23"/>
                </a:lnTo>
                <a:lnTo>
                  <a:pt x="131" y="25"/>
                </a:lnTo>
                <a:lnTo>
                  <a:pt x="129" y="27"/>
                </a:lnTo>
                <a:lnTo>
                  <a:pt x="129" y="30"/>
                </a:lnTo>
                <a:lnTo>
                  <a:pt x="128" y="31"/>
                </a:lnTo>
                <a:lnTo>
                  <a:pt x="128" y="33"/>
                </a:lnTo>
                <a:lnTo>
                  <a:pt x="126" y="34"/>
                </a:lnTo>
                <a:lnTo>
                  <a:pt x="125" y="37"/>
                </a:lnTo>
                <a:lnTo>
                  <a:pt x="124" y="39"/>
                </a:lnTo>
                <a:lnTo>
                  <a:pt x="122" y="42"/>
                </a:lnTo>
                <a:lnTo>
                  <a:pt x="120" y="45"/>
                </a:lnTo>
                <a:lnTo>
                  <a:pt x="120" y="46"/>
                </a:lnTo>
                <a:lnTo>
                  <a:pt x="117" y="49"/>
                </a:lnTo>
                <a:lnTo>
                  <a:pt x="117" y="50"/>
                </a:lnTo>
                <a:lnTo>
                  <a:pt x="115" y="52"/>
                </a:lnTo>
                <a:lnTo>
                  <a:pt x="115" y="53"/>
                </a:lnTo>
                <a:lnTo>
                  <a:pt x="112" y="55"/>
                </a:lnTo>
                <a:lnTo>
                  <a:pt x="111" y="58"/>
                </a:lnTo>
                <a:lnTo>
                  <a:pt x="111" y="59"/>
                </a:lnTo>
                <a:lnTo>
                  <a:pt x="109" y="61"/>
                </a:lnTo>
                <a:lnTo>
                  <a:pt x="108" y="64"/>
                </a:lnTo>
                <a:lnTo>
                  <a:pt x="107" y="65"/>
                </a:lnTo>
                <a:lnTo>
                  <a:pt x="106" y="68"/>
                </a:lnTo>
                <a:lnTo>
                  <a:pt x="104" y="69"/>
                </a:lnTo>
                <a:lnTo>
                  <a:pt x="103" y="71"/>
                </a:lnTo>
                <a:lnTo>
                  <a:pt x="101" y="74"/>
                </a:lnTo>
                <a:lnTo>
                  <a:pt x="100" y="76"/>
                </a:lnTo>
                <a:lnTo>
                  <a:pt x="98" y="79"/>
                </a:lnTo>
                <a:lnTo>
                  <a:pt x="97" y="81"/>
                </a:lnTo>
                <a:lnTo>
                  <a:pt x="95" y="84"/>
                </a:lnTo>
                <a:lnTo>
                  <a:pt x="92" y="86"/>
                </a:lnTo>
                <a:lnTo>
                  <a:pt x="91" y="88"/>
                </a:lnTo>
                <a:lnTo>
                  <a:pt x="90" y="91"/>
                </a:lnTo>
                <a:lnTo>
                  <a:pt x="89" y="93"/>
                </a:lnTo>
                <a:lnTo>
                  <a:pt x="87" y="96"/>
                </a:lnTo>
                <a:lnTo>
                  <a:pt x="86" y="98"/>
                </a:lnTo>
                <a:lnTo>
                  <a:pt x="84" y="100"/>
                </a:lnTo>
                <a:lnTo>
                  <a:pt x="83" y="103"/>
                </a:lnTo>
                <a:lnTo>
                  <a:pt x="81" y="105"/>
                </a:lnTo>
                <a:lnTo>
                  <a:pt x="78" y="107"/>
                </a:lnTo>
                <a:lnTo>
                  <a:pt x="77" y="110"/>
                </a:lnTo>
                <a:lnTo>
                  <a:pt x="76" y="112"/>
                </a:lnTo>
                <a:lnTo>
                  <a:pt x="74" y="115"/>
                </a:lnTo>
                <a:lnTo>
                  <a:pt x="73" y="117"/>
                </a:lnTo>
                <a:lnTo>
                  <a:pt x="72" y="120"/>
                </a:lnTo>
                <a:lnTo>
                  <a:pt x="70" y="122"/>
                </a:lnTo>
                <a:lnTo>
                  <a:pt x="69" y="123"/>
                </a:lnTo>
                <a:lnTo>
                  <a:pt x="67" y="126"/>
                </a:lnTo>
                <a:lnTo>
                  <a:pt x="66" y="127"/>
                </a:lnTo>
                <a:lnTo>
                  <a:pt x="65" y="130"/>
                </a:lnTo>
                <a:lnTo>
                  <a:pt x="63" y="132"/>
                </a:lnTo>
                <a:lnTo>
                  <a:pt x="63" y="133"/>
                </a:lnTo>
                <a:lnTo>
                  <a:pt x="62" y="136"/>
                </a:lnTo>
                <a:lnTo>
                  <a:pt x="59" y="139"/>
                </a:lnTo>
                <a:lnTo>
                  <a:pt x="57" y="141"/>
                </a:lnTo>
                <a:lnTo>
                  <a:pt x="57" y="142"/>
                </a:lnTo>
                <a:lnTo>
                  <a:pt x="54" y="145"/>
                </a:lnTo>
                <a:lnTo>
                  <a:pt x="54" y="146"/>
                </a:lnTo>
                <a:lnTo>
                  <a:pt x="54" y="148"/>
                </a:lnTo>
                <a:lnTo>
                  <a:pt x="54" y="149"/>
                </a:lnTo>
                <a:lnTo>
                  <a:pt x="52" y="149"/>
                </a:lnTo>
                <a:lnTo>
                  <a:pt x="52" y="151"/>
                </a:lnTo>
                <a:lnTo>
                  <a:pt x="49" y="154"/>
                </a:lnTo>
                <a:lnTo>
                  <a:pt x="49" y="155"/>
                </a:lnTo>
                <a:lnTo>
                  <a:pt x="48" y="155"/>
                </a:lnTo>
                <a:lnTo>
                  <a:pt x="48" y="156"/>
                </a:lnTo>
                <a:lnTo>
                  <a:pt x="43" y="160"/>
                </a:lnTo>
                <a:lnTo>
                  <a:pt x="43" y="161"/>
                </a:lnTo>
                <a:lnTo>
                  <a:pt x="42" y="161"/>
                </a:lnTo>
                <a:lnTo>
                  <a:pt x="42" y="163"/>
                </a:lnTo>
                <a:lnTo>
                  <a:pt x="40" y="163"/>
                </a:lnTo>
                <a:lnTo>
                  <a:pt x="40" y="164"/>
                </a:lnTo>
                <a:lnTo>
                  <a:pt x="39" y="164"/>
                </a:lnTo>
                <a:lnTo>
                  <a:pt x="39" y="166"/>
                </a:lnTo>
                <a:lnTo>
                  <a:pt x="37" y="166"/>
                </a:lnTo>
                <a:lnTo>
                  <a:pt x="37" y="167"/>
                </a:lnTo>
                <a:lnTo>
                  <a:pt x="32" y="171"/>
                </a:lnTo>
                <a:lnTo>
                  <a:pt x="31" y="171"/>
                </a:lnTo>
                <a:lnTo>
                  <a:pt x="31" y="173"/>
                </a:lnTo>
                <a:lnTo>
                  <a:pt x="28" y="173"/>
                </a:lnTo>
                <a:lnTo>
                  <a:pt x="26" y="173"/>
                </a:lnTo>
                <a:lnTo>
                  <a:pt x="25" y="175"/>
                </a:lnTo>
                <a:lnTo>
                  <a:pt x="23" y="175"/>
                </a:lnTo>
                <a:lnTo>
                  <a:pt x="22" y="176"/>
                </a:lnTo>
                <a:lnTo>
                  <a:pt x="19" y="176"/>
                </a:lnTo>
                <a:lnTo>
                  <a:pt x="19" y="178"/>
                </a:lnTo>
                <a:lnTo>
                  <a:pt x="14" y="178"/>
                </a:lnTo>
                <a:lnTo>
                  <a:pt x="12" y="179"/>
                </a:lnTo>
                <a:lnTo>
                  <a:pt x="11" y="179"/>
                </a:lnTo>
                <a:lnTo>
                  <a:pt x="10" y="178"/>
                </a:lnTo>
                <a:lnTo>
                  <a:pt x="5" y="178"/>
                </a:lnTo>
                <a:lnTo>
                  <a:pt x="5" y="176"/>
                </a:lnTo>
                <a:lnTo>
                  <a:pt x="4" y="176"/>
                </a:lnTo>
                <a:lnTo>
                  <a:pt x="2" y="175"/>
                </a:lnTo>
                <a:lnTo>
                  <a:pt x="2" y="173"/>
                </a:lnTo>
                <a:lnTo>
                  <a:pt x="1" y="173"/>
                </a:lnTo>
                <a:lnTo>
                  <a:pt x="1" y="171"/>
                </a:lnTo>
                <a:lnTo>
                  <a:pt x="0" y="171"/>
                </a:lnTo>
                <a:lnTo>
                  <a:pt x="0" y="155"/>
                </a:lnTo>
                <a:lnTo>
                  <a:pt x="1" y="154"/>
                </a:lnTo>
                <a:lnTo>
                  <a:pt x="1" y="149"/>
                </a:lnTo>
                <a:lnTo>
                  <a:pt x="2" y="149"/>
                </a:lnTo>
                <a:lnTo>
                  <a:pt x="2" y="146"/>
                </a:lnTo>
                <a:lnTo>
                  <a:pt x="4" y="145"/>
                </a:lnTo>
                <a:lnTo>
                  <a:pt x="4" y="142"/>
                </a:lnTo>
                <a:lnTo>
                  <a:pt x="5" y="141"/>
                </a:lnTo>
                <a:lnTo>
                  <a:pt x="5" y="139"/>
                </a:lnTo>
                <a:lnTo>
                  <a:pt x="7" y="139"/>
                </a:lnTo>
                <a:lnTo>
                  <a:pt x="7" y="137"/>
                </a:lnTo>
                <a:lnTo>
                  <a:pt x="8" y="136"/>
                </a:lnTo>
                <a:lnTo>
                  <a:pt x="8" y="134"/>
                </a:lnTo>
                <a:lnTo>
                  <a:pt x="10" y="134"/>
                </a:lnTo>
                <a:lnTo>
                  <a:pt x="10" y="133"/>
                </a:lnTo>
                <a:lnTo>
                  <a:pt x="11" y="132"/>
                </a:lnTo>
                <a:lnTo>
                  <a:pt x="11" y="130"/>
                </a:lnTo>
                <a:lnTo>
                  <a:pt x="14" y="127"/>
                </a:lnTo>
                <a:lnTo>
                  <a:pt x="14" y="126"/>
                </a:lnTo>
                <a:lnTo>
                  <a:pt x="17" y="123"/>
                </a:lnTo>
                <a:lnTo>
                  <a:pt x="17" y="122"/>
                </a:lnTo>
                <a:lnTo>
                  <a:pt x="18" y="121"/>
                </a:lnTo>
                <a:lnTo>
                  <a:pt x="19" y="118"/>
                </a:lnTo>
                <a:lnTo>
                  <a:pt x="22" y="115"/>
                </a:lnTo>
                <a:lnTo>
                  <a:pt x="22" y="112"/>
                </a:lnTo>
                <a:lnTo>
                  <a:pt x="23" y="111"/>
                </a:lnTo>
                <a:lnTo>
                  <a:pt x="25" y="108"/>
                </a:lnTo>
                <a:lnTo>
                  <a:pt x="26" y="107"/>
                </a:lnTo>
                <a:lnTo>
                  <a:pt x="28" y="105"/>
                </a:lnTo>
                <a:lnTo>
                  <a:pt x="32" y="100"/>
                </a:lnTo>
                <a:lnTo>
                  <a:pt x="34" y="98"/>
                </a:lnTo>
                <a:lnTo>
                  <a:pt x="35" y="96"/>
                </a:lnTo>
                <a:lnTo>
                  <a:pt x="37" y="93"/>
                </a:lnTo>
                <a:lnTo>
                  <a:pt x="37" y="91"/>
                </a:lnTo>
                <a:lnTo>
                  <a:pt x="39" y="88"/>
                </a:lnTo>
                <a:lnTo>
                  <a:pt x="40" y="87"/>
                </a:lnTo>
                <a:lnTo>
                  <a:pt x="42" y="84"/>
                </a:lnTo>
                <a:lnTo>
                  <a:pt x="45" y="81"/>
                </a:lnTo>
                <a:lnTo>
                  <a:pt x="46" y="79"/>
                </a:lnTo>
                <a:lnTo>
                  <a:pt x="48" y="76"/>
                </a:lnTo>
                <a:lnTo>
                  <a:pt x="49" y="74"/>
                </a:lnTo>
                <a:lnTo>
                  <a:pt x="51" y="71"/>
                </a:lnTo>
                <a:lnTo>
                  <a:pt x="52" y="69"/>
                </a:lnTo>
                <a:lnTo>
                  <a:pt x="54" y="67"/>
                </a:lnTo>
                <a:lnTo>
                  <a:pt x="54" y="65"/>
                </a:lnTo>
                <a:lnTo>
                  <a:pt x="56" y="62"/>
                </a:lnTo>
                <a:lnTo>
                  <a:pt x="60" y="58"/>
                </a:lnTo>
                <a:lnTo>
                  <a:pt x="62" y="55"/>
                </a:lnTo>
                <a:lnTo>
                  <a:pt x="63" y="54"/>
                </a:lnTo>
                <a:lnTo>
                  <a:pt x="65" y="52"/>
                </a:lnTo>
                <a:lnTo>
                  <a:pt x="66" y="50"/>
                </a:lnTo>
                <a:lnTo>
                  <a:pt x="66" y="47"/>
                </a:lnTo>
                <a:lnTo>
                  <a:pt x="69" y="45"/>
                </a:lnTo>
                <a:lnTo>
                  <a:pt x="70" y="42"/>
                </a:lnTo>
                <a:lnTo>
                  <a:pt x="72" y="40"/>
                </a:lnTo>
                <a:lnTo>
                  <a:pt x="72" y="39"/>
                </a:lnTo>
                <a:lnTo>
                  <a:pt x="74" y="37"/>
                </a:lnTo>
                <a:lnTo>
                  <a:pt x="74" y="35"/>
                </a:lnTo>
                <a:lnTo>
                  <a:pt x="77" y="33"/>
                </a:lnTo>
                <a:lnTo>
                  <a:pt x="77" y="31"/>
                </a:lnTo>
                <a:lnTo>
                  <a:pt x="78" y="3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7" name="Freeform 1059"/>
          <p:cNvSpPr>
            <a:spLocks/>
          </p:cNvSpPr>
          <p:nvPr/>
        </p:nvSpPr>
        <p:spPr bwMode="auto">
          <a:xfrm>
            <a:off x="4948238" y="2638425"/>
            <a:ext cx="212725" cy="285750"/>
          </a:xfrm>
          <a:custGeom>
            <a:avLst/>
            <a:gdLst/>
            <a:ahLst/>
            <a:cxnLst>
              <a:cxn ang="0">
                <a:pos x="82" y="25"/>
              </a:cxn>
              <a:cxn ang="0">
                <a:pos x="100" y="6"/>
              </a:cxn>
              <a:cxn ang="0">
                <a:pos x="106" y="4"/>
              </a:cxn>
              <a:cxn ang="0">
                <a:pos x="110" y="3"/>
              </a:cxn>
              <a:cxn ang="0">
                <a:pos x="115" y="0"/>
              </a:cxn>
              <a:cxn ang="0">
                <a:pos x="130" y="5"/>
              </a:cxn>
              <a:cxn ang="0">
                <a:pos x="133" y="8"/>
              </a:cxn>
              <a:cxn ang="0">
                <a:pos x="132" y="25"/>
              </a:cxn>
              <a:cxn ang="0">
                <a:pos x="129" y="31"/>
              </a:cxn>
              <a:cxn ang="0">
                <a:pos x="126" y="37"/>
              </a:cxn>
              <a:cxn ang="0">
                <a:pos x="120" y="45"/>
              </a:cxn>
              <a:cxn ang="0">
                <a:pos x="118" y="50"/>
              </a:cxn>
              <a:cxn ang="0">
                <a:pos x="113" y="55"/>
              </a:cxn>
              <a:cxn ang="0">
                <a:pos x="110" y="61"/>
              </a:cxn>
              <a:cxn ang="0">
                <a:pos x="106" y="68"/>
              </a:cxn>
              <a:cxn ang="0">
                <a:pos x="101" y="74"/>
              </a:cxn>
              <a:cxn ang="0">
                <a:pos x="98" y="81"/>
              </a:cxn>
              <a:cxn ang="0">
                <a:pos x="92" y="88"/>
              </a:cxn>
              <a:cxn ang="0">
                <a:pos x="87" y="96"/>
              </a:cxn>
              <a:cxn ang="0">
                <a:pos x="83" y="103"/>
              </a:cxn>
              <a:cxn ang="0">
                <a:pos x="78" y="110"/>
              </a:cxn>
              <a:cxn ang="0">
                <a:pos x="73" y="117"/>
              </a:cxn>
              <a:cxn ang="0">
                <a:pos x="69" y="123"/>
              </a:cxn>
              <a:cxn ang="0">
                <a:pos x="65" y="130"/>
              </a:cxn>
              <a:cxn ang="0">
                <a:pos x="62" y="136"/>
              </a:cxn>
              <a:cxn ang="0">
                <a:pos x="58" y="142"/>
              </a:cxn>
              <a:cxn ang="0">
                <a:pos x="54" y="148"/>
              </a:cxn>
              <a:cxn ang="0">
                <a:pos x="52" y="151"/>
              </a:cxn>
              <a:cxn ang="0">
                <a:pos x="48" y="155"/>
              </a:cxn>
              <a:cxn ang="0">
                <a:pos x="44" y="161"/>
              </a:cxn>
              <a:cxn ang="0">
                <a:pos x="41" y="163"/>
              </a:cxn>
              <a:cxn ang="0">
                <a:pos x="40" y="166"/>
              </a:cxn>
              <a:cxn ang="0">
                <a:pos x="37" y="167"/>
              </a:cxn>
              <a:cxn ang="0">
                <a:pos x="31" y="173"/>
              </a:cxn>
              <a:cxn ang="0">
                <a:pos x="26" y="175"/>
              </a:cxn>
              <a:cxn ang="0">
                <a:pos x="20" y="176"/>
              </a:cxn>
              <a:cxn ang="0">
                <a:pos x="12" y="179"/>
              </a:cxn>
              <a:cxn ang="0">
                <a:pos x="6" y="176"/>
              </a:cxn>
              <a:cxn ang="0">
                <a:pos x="3" y="173"/>
              </a:cxn>
              <a:cxn ang="0">
                <a:pos x="0" y="171"/>
              </a:cxn>
              <a:cxn ang="0">
                <a:pos x="1" y="149"/>
              </a:cxn>
              <a:cxn ang="0">
                <a:pos x="4" y="145"/>
              </a:cxn>
              <a:cxn ang="0">
                <a:pos x="6" y="139"/>
              </a:cxn>
              <a:cxn ang="0">
                <a:pos x="9" y="136"/>
              </a:cxn>
              <a:cxn ang="0">
                <a:pos x="10" y="133"/>
              </a:cxn>
              <a:cxn ang="0">
                <a:pos x="14" y="127"/>
              </a:cxn>
              <a:cxn ang="0">
                <a:pos x="17" y="122"/>
              </a:cxn>
              <a:cxn ang="0">
                <a:pos x="23" y="115"/>
              </a:cxn>
              <a:cxn ang="0">
                <a:pos x="26" y="108"/>
              </a:cxn>
              <a:cxn ang="0">
                <a:pos x="32" y="100"/>
              </a:cxn>
              <a:cxn ang="0">
                <a:pos x="37" y="93"/>
              </a:cxn>
              <a:cxn ang="0">
                <a:pos x="41" y="87"/>
              </a:cxn>
              <a:cxn ang="0">
                <a:pos x="47" y="79"/>
              </a:cxn>
              <a:cxn ang="0">
                <a:pos x="51" y="71"/>
              </a:cxn>
              <a:cxn ang="0">
                <a:pos x="55" y="65"/>
              </a:cxn>
              <a:cxn ang="0">
                <a:pos x="62" y="55"/>
              </a:cxn>
              <a:cxn ang="0">
                <a:pos x="66" y="50"/>
              </a:cxn>
              <a:cxn ang="0">
                <a:pos x="71" y="42"/>
              </a:cxn>
              <a:cxn ang="0">
                <a:pos x="75" y="37"/>
              </a:cxn>
              <a:cxn ang="0">
                <a:pos x="78" y="31"/>
              </a:cxn>
            </a:cxnLst>
            <a:rect l="0" t="0" r="r" b="b"/>
            <a:pathLst>
              <a:path w="134" h="180">
                <a:moveTo>
                  <a:pt x="79" y="30"/>
                </a:moveTo>
                <a:lnTo>
                  <a:pt x="81" y="28"/>
                </a:lnTo>
                <a:lnTo>
                  <a:pt x="82" y="25"/>
                </a:lnTo>
                <a:lnTo>
                  <a:pt x="85" y="23"/>
                </a:lnTo>
                <a:lnTo>
                  <a:pt x="86" y="21"/>
                </a:lnTo>
                <a:lnTo>
                  <a:pt x="100" y="6"/>
                </a:lnTo>
                <a:lnTo>
                  <a:pt x="101" y="6"/>
                </a:lnTo>
                <a:lnTo>
                  <a:pt x="103" y="5"/>
                </a:lnTo>
                <a:lnTo>
                  <a:pt x="106" y="4"/>
                </a:lnTo>
                <a:lnTo>
                  <a:pt x="107" y="4"/>
                </a:lnTo>
                <a:lnTo>
                  <a:pt x="109" y="3"/>
                </a:lnTo>
                <a:lnTo>
                  <a:pt x="110" y="3"/>
                </a:lnTo>
                <a:lnTo>
                  <a:pt x="112" y="1"/>
                </a:lnTo>
                <a:lnTo>
                  <a:pt x="113" y="1"/>
                </a:lnTo>
                <a:lnTo>
                  <a:pt x="115" y="0"/>
                </a:lnTo>
                <a:lnTo>
                  <a:pt x="126" y="0"/>
                </a:lnTo>
                <a:lnTo>
                  <a:pt x="130" y="4"/>
                </a:lnTo>
                <a:lnTo>
                  <a:pt x="130" y="5"/>
                </a:lnTo>
                <a:lnTo>
                  <a:pt x="132" y="5"/>
                </a:lnTo>
                <a:lnTo>
                  <a:pt x="132" y="6"/>
                </a:lnTo>
                <a:lnTo>
                  <a:pt x="133" y="8"/>
                </a:lnTo>
                <a:lnTo>
                  <a:pt x="133" y="21"/>
                </a:lnTo>
                <a:lnTo>
                  <a:pt x="132" y="23"/>
                </a:lnTo>
                <a:lnTo>
                  <a:pt x="132" y="25"/>
                </a:lnTo>
                <a:lnTo>
                  <a:pt x="130" y="27"/>
                </a:lnTo>
                <a:lnTo>
                  <a:pt x="130" y="30"/>
                </a:lnTo>
                <a:lnTo>
                  <a:pt x="129" y="31"/>
                </a:lnTo>
                <a:lnTo>
                  <a:pt x="129" y="33"/>
                </a:lnTo>
                <a:lnTo>
                  <a:pt x="127" y="34"/>
                </a:lnTo>
                <a:lnTo>
                  <a:pt x="126" y="37"/>
                </a:lnTo>
                <a:lnTo>
                  <a:pt x="124" y="39"/>
                </a:lnTo>
                <a:lnTo>
                  <a:pt x="123" y="42"/>
                </a:lnTo>
                <a:lnTo>
                  <a:pt x="120" y="45"/>
                </a:lnTo>
                <a:lnTo>
                  <a:pt x="120" y="46"/>
                </a:lnTo>
                <a:lnTo>
                  <a:pt x="118" y="49"/>
                </a:lnTo>
                <a:lnTo>
                  <a:pt x="118" y="50"/>
                </a:lnTo>
                <a:lnTo>
                  <a:pt x="116" y="52"/>
                </a:lnTo>
                <a:lnTo>
                  <a:pt x="116" y="53"/>
                </a:lnTo>
                <a:lnTo>
                  <a:pt x="113" y="55"/>
                </a:lnTo>
                <a:lnTo>
                  <a:pt x="112" y="58"/>
                </a:lnTo>
                <a:lnTo>
                  <a:pt x="112" y="59"/>
                </a:lnTo>
                <a:lnTo>
                  <a:pt x="110" y="61"/>
                </a:lnTo>
                <a:lnTo>
                  <a:pt x="109" y="64"/>
                </a:lnTo>
                <a:lnTo>
                  <a:pt x="107" y="65"/>
                </a:lnTo>
                <a:lnTo>
                  <a:pt x="106" y="68"/>
                </a:lnTo>
                <a:lnTo>
                  <a:pt x="104" y="69"/>
                </a:lnTo>
                <a:lnTo>
                  <a:pt x="103" y="71"/>
                </a:lnTo>
                <a:lnTo>
                  <a:pt x="101" y="74"/>
                </a:lnTo>
                <a:lnTo>
                  <a:pt x="100" y="76"/>
                </a:lnTo>
                <a:lnTo>
                  <a:pt x="99" y="79"/>
                </a:lnTo>
                <a:lnTo>
                  <a:pt x="98" y="81"/>
                </a:lnTo>
                <a:lnTo>
                  <a:pt x="96" y="84"/>
                </a:lnTo>
                <a:lnTo>
                  <a:pt x="93" y="86"/>
                </a:lnTo>
                <a:lnTo>
                  <a:pt x="92" y="88"/>
                </a:lnTo>
                <a:lnTo>
                  <a:pt x="90" y="91"/>
                </a:lnTo>
                <a:lnTo>
                  <a:pt x="89" y="93"/>
                </a:lnTo>
                <a:lnTo>
                  <a:pt x="87" y="96"/>
                </a:lnTo>
                <a:lnTo>
                  <a:pt x="86" y="98"/>
                </a:lnTo>
                <a:lnTo>
                  <a:pt x="85" y="100"/>
                </a:lnTo>
                <a:lnTo>
                  <a:pt x="83" y="103"/>
                </a:lnTo>
                <a:lnTo>
                  <a:pt x="82" y="105"/>
                </a:lnTo>
                <a:lnTo>
                  <a:pt x="79" y="107"/>
                </a:lnTo>
                <a:lnTo>
                  <a:pt x="78" y="110"/>
                </a:lnTo>
                <a:lnTo>
                  <a:pt x="76" y="112"/>
                </a:lnTo>
                <a:lnTo>
                  <a:pt x="75" y="115"/>
                </a:lnTo>
                <a:lnTo>
                  <a:pt x="73" y="117"/>
                </a:lnTo>
                <a:lnTo>
                  <a:pt x="72" y="120"/>
                </a:lnTo>
                <a:lnTo>
                  <a:pt x="71" y="122"/>
                </a:lnTo>
                <a:lnTo>
                  <a:pt x="69" y="123"/>
                </a:lnTo>
                <a:lnTo>
                  <a:pt x="68" y="126"/>
                </a:lnTo>
                <a:lnTo>
                  <a:pt x="66" y="127"/>
                </a:lnTo>
                <a:lnTo>
                  <a:pt x="65" y="130"/>
                </a:lnTo>
                <a:lnTo>
                  <a:pt x="64" y="132"/>
                </a:lnTo>
                <a:lnTo>
                  <a:pt x="64" y="133"/>
                </a:lnTo>
                <a:lnTo>
                  <a:pt x="62" y="136"/>
                </a:lnTo>
                <a:lnTo>
                  <a:pt x="60" y="139"/>
                </a:lnTo>
                <a:lnTo>
                  <a:pt x="58" y="141"/>
                </a:lnTo>
                <a:lnTo>
                  <a:pt x="58" y="142"/>
                </a:lnTo>
                <a:lnTo>
                  <a:pt x="55" y="145"/>
                </a:lnTo>
                <a:lnTo>
                  <a:pt x="55" y="146"/>
                </a:lnTo>
                <a:lnTo>
                  <a:pt x="54" y="148"/>
                </a:lnTo>
                <a:lnTo>
                  <a:pt x="54" y="149"/>
                </a:lnTo>
                <a:lnTo>
                  <a:pt x="52" y="149"/>
                </a:lnTo>
                <a:lnTo>
                  <a:pt x="52" y="151"/>
                </a:lnTo>
                <a:lnTo>
                  <a:pt x="49" y="154"/>
                </a:lnTo>
                <a:lnTo>
                  <a:pt x="49" y="155"/>
                </a:lnTo>
                <a:lnTo>
                  <a:pt x="48" y="155"/>
                </a:lnTo>
                <a:lnTo>
                  <a:pt x="48" y="156"/>
                </a:lnTo>
                <a:lnTo>
                  <a:pt x="44" y="160"/>
                </a:lnTo>
                <a:lnTo>
                  <a:pt x="44" y="161"/>
                </a:lnTo>
                <a:lnTo>
                  <a:pt x="43" y="161"/>
                </a:lnTo>
                <a:lnTo>
                  <a:pt x="43" y="163"/>
                </a:lnTo>
                <a:lnTo>
                  <a:pt x="41" y="163"/>
                </a:lnTo>
                <a:lnTo>
                  <a:pt x="41" y="164"/>
                </a:lnTo>
                <a:lnTo>
                  <a:pt x="40" y="164"/>
                </a:lnTo>
                <a:lnTo>
                  <a:pt x="40" y="166"/>
                </a:lnTo>
                <a:lnTo>
                  <a:pt x="38" y="166"/>
                </a:lnTo>
                <a:lnTo>
                  <a:pt x="38" y="167"/>
                </a:lnTo>
                <a:lnTo>
                  <a:pt x="37" y="167"/>
                </a:lnTo>
                <a:lnTo>
                  <a:pt x="32" y="171"/>
                </a:lnTo>
                <a:lnTo>
                  <a:pt x="31" y="171"/>
                </a:lnTo>
                <a:lnTo>
                  <a:pt x="31" y="173"/>
                </a:lnTo>
                <a:lnTo>
                  <a:pt x="29" y="173"/>
                </a:lnTo>
                <a:lnTo>
                  <a:pt x="27" y="173"/>
                </a:lnTo>
                <a:lnTo>
                  <a:pt x="26" y="175"/>
                </a:lnTo>
                <a:lnTo>
                  <a:pt x="24" y="175"/>
                </a:lnTo>
                <a:lnTo>
                  <a:pt x="23" y="176"/>
                </a:lnTo>
                <a:lnTo>
                  <a:pt x="20" y="176"/>
                </a:lnTo>
                <a:lnTo>
                  <a:pt x="20" y="178"/>
                </a:lnTo>
                <a:lnTo>
                  <a:pt x="14" y="178"/>
                </a:lnTo>
                <a:lnTo>
                  <a:pt x="12" y="179"/>
                </a:lnTo>
                <a:lnTo>
                  <a:pt x="10" y="178"/>
                </a:lnTo>
                <a:lnTo>
                  <a:pt x="6" y="178"/>
                </a:lnTo>
                <a:lnTo>
                  <a:pt x="6" y="176"/>
                </a:lnTo>
                <a:lnTo>
                  <a:pt x="4" y="176"/>
                </a:lnTo>
                <a:lnTo>
                  <a:pt x="3" y="175"/>
                </a:lnTo>
                <a:lnTo>
                  <a:pt x="3" y="173"/>
                </a:lnTo>
                <a:lnTo>
                  <a:pt x="1" y="173"/>
                </a:lnTo>
                <a:lnTo>
                  <a:pt x="1" y="171"/>
                </a:lnTo>
                <a:lnTo>
                  <a:pt x="0" y="171"/>
                </a:lnTo>
                <a:lnTo>
                  <a:pt x="0" y="155"/>
                </a:lnTo>
                <a:lnTo>
                  <a:pt x="1" y="154"/>
                </a:lnTo>
                <a:lnTo>
                  <a:pt x="1" y="149"/>
                </a:lnTo>
                <a:lnTo>
                  <a:pt x="3" y="149"/>
                </a:lnTo>
                <a:lnTo>
                  <a:pt x="3" y="146"/>
                </a:lnTo>
                <a:lnTo>
                  <a:pt x="4" y="145"/>
                </a:lnTo>
                <a:lnTo>
                  <a:pt x="4" y="142"/>
                </a:lnTo>
                <a:lnTo>
                  <a:pt x="6" y="141"/>
                </a:lnTo>
                <a:lnTo>
                  <a:pt x="6" y="139"/>
                </a:lnTo>
                <a:lnTo>
                  <a:pt x="7" y="139"/>
                </a:lnTo>
                <a:lnTo>
                  <a:pt x="7" y="137"/>
                </a:lnTo>
                <a:lnTo>
                  <a:pt x="9" y="136"/>
                </a:lnTo>
                <a:lnTo>
                  <a:pt x="9" y="134"/>
                </a:lnTo>
                <a:lnTo>
                  <a:pt x="10" y="134"/>
                </a:lnTo>
                <a:lnTo>
                  <a:pt x="10" y="133"/>
                </a:lnTo>
                <a:lnTo>
                  <a:pt x="12" y="132"/>
                </a:lnTo>
                <a:lnTo>
                  <a:pt x="12" y="130"/>
                </a:lnTo>
                <a:lnTo>
                  <a:pt x="14" y="127"/>
                </a:lnTo>
                <a:lnTo>
                  <a:pt x="14" y="126"/>
                </a:lnTo>
                <a:lnTo>
                  <a:pt x="17" y="123"/>
                </a:lnTo>
                <a:lnTo>
                  <a:pt x="17" y="122"/>
                </a:lnTo>
                <a:lnTo>
                  <a:pt x="18" y="121"/>
                </a:lnTo>
                <a:lnTo>
                  <a:pt x="20" y="118"/>
                </a:lnTo>
                <a:lnTo>
                  <a:pt x="23" y="115"/>
                </a:lnTo>
                <a:lnTo>
                  <a:pt x="23" y="112"/>
                </a:lnTo>
                <a:lnTo>
                  <a:pt x="24" y="111"/>
                </a:lnTo>
                <a:lnTo>
                  <a:pt x="26" y="108"/>
                </a:lnTo>
                <a:lnTo>
                  <a:pt x="27" y="107"/>
                </a:lnTo>
                <a:lnTo>
                  <a:pt x="29" y="105"/>
                </a:lnTo>
                <a:lnTo>
                  <a:pt x="32" y="100"/>
                </a:lnTo>
                <a:lnTo>
                  <a:pt x="34" y="98"/>
                </a:lnTo>
                <a:lnTo>
                  <a:pt x="35" y="96"/>
                </a:lnTo>
                <a:lnTo>
                  <a:pt x="37" y="93"/>
                </a:lnTo>
                <a:lnTo>
                  <a:pt x="38" y="91"/>
                </a:lnTo>
                <a:lnTo>
                  <a:pt x="40" y="88"/>
                </a:lnTo>
                <a:lnTo>
                  <a:pt x="41" y="87"/>
                </a:lnTo>
                <a:lnTo>
                  <a:pt x="43" y="84"/>
                </a:lnTo>
                <a:lnTo>
                  <a:pt x="46" y="81"/>
                </a:lnTo>
                <a:lnTo>
                  <a:pt x="47" y="79"/>
                </a:lnTo>
                <a:lnTo>
                  <a:pt x="48" y="76"/>
                </a:lnTo>
                <a:lnTo>
                  <a:pt x="49" y="74"/>
                </a:lnTo>
                <a:lnTo>
                  <a:pt x="51" y="71"/>
                </a:lnTo>
                <a:lnTo>
                  <a:pt x="52" y="69"/>
                </a:lnTo>
                <a:lnTo>
                  <a:pt x="54" y="67"/>
                </a:lnTo>
                <a:lnTo>
                  <a:pt x="55" y="65"/>
                </a:lnTo>
                <a:lnTo>
                  <a:pt x="57" y="62"/>
                </a:lnTo>
                <a:lnTo>
                  <a:pt x="61" y="58"/>
                </a:lnTo>
                <a:lnTo>
                  <a:pt x="62" y="55"/>
                </a:lnTo>
                <a:lnTo>
                  <a:pt x="64" y="54"/>
                </a:lnTo>
                <a:lnTo>
                  <a:pt x="65" y="52"/>
                </a:lnTo>
                <a:lnTo>
                  <a:pt x="66" y="50"/>
                </a:lnTo>
                <a:lnTo>
                  <a:pt x="66" y="47"/>
                </a:lnTo>
                <a:lnTo>
                  <a:pt x="69" y="45"/>
                </a:lnTo>
                <a:lnTo>
                  <a:pt x="71" y="42"/>
                </a:lnTo>
                <a:lnTo>
                  <a:pt x="72" y="40"/>
                </a:lnTo>
                <a:lnTo>
                  <a:pt x="72" y="39"/>
                </a:lnTo>
                <a:lnTo>
                  <a:pt x="75" y="37"/>
                </a:lnTo>
                <a:lnTo>
                  <a:pt x="75" y="35"/>
                </a:lnTo>
                <a:lnTo>
                  <a:pt x="78" y="33"/>
                </a:lnTo>
                <a:lnTo>
                  <a:pt x="78" y="31"/>
                </a:lnTo>
                <a:lnTo>
                  <a:pt x="79" y="3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8" name="Freeform 1060"/>
          <p:cNvSpPr>
            <a:spLocks/>
          </p:cNvSpPr>
          <p:nvPr/>
        </p:nvSpPr>
        <p:spPr bwMode="auto">
          <a:xfrm>
            <a:off x="4618038" y="2638425"/>
            <a:ext cx="209550" cy="285750"/>
          </a:xfrm>
          <a:custGeom>
            <a:avLst/>
            <a:gdLst/>
            <a:ahLst/>
            <a:cxnLst>
              <a:cxn ang="0">
                <a:pos x="81" y="25"/>
              </a:cxn>
              <a:cxn ang="0">
                <a:pos x="100" y="6"/>
              </a:cxn>
              <a:cxn ang="0">
                <a:pos x="106" y="4"/>
              </a:cxn>
              <a:cxn ang="0">
                <a:pos x="110" y="3"/>
              </a:cxn>
              <a:cxn ang="0">
                <a:pos x="114" y="0"/>
              </a:cxn>
              <a:cxn ang="0">
                <a:pos x="130" y="5"/>
              </a:cxn>
              <a:cxn ang="0">
                <a:pos x="132" y="8"/>
              </a:cxn>
              <a:cxn ang="0">
                <a:pos x="131" y="25"/>
              </a:cxn>
              <a:cxn ang="0">
                <a:pos x="128" y="31"/>
              </a:cxn>
              <a:cxn ang="0">
                <a:pos x="125" y="37"/>
              </a:cxn>
              <a:cxn ang="0">
                <a:pos x="120" y="45"/>
              </a:cxn>
              <a:cxn ang="0">
                <a:pos x="117" y="50"/>
              </a:cxn>
              <a:cxn ang="0">
                <a:pos x="113" y="55"/>
              </a:cxn>
              <a:cxn ang="0">
                <a:pos x="110" y="61"/>
              </a:cxn>
              <a:cxn ang="0">
                <a:pos x="106" y="68"/>
              </a:cxn>
              <a:cxn ang="0">
                <a:pos x="101" y="74"/>
              </a:cxn>
              <a:cxn ang="0">
                <a:pos x="97" y="81"/>
              </a:cxn>
              <a:cxn ang="0">
                <a:pos x="92" y="88"/>
              </a:cxn>
              <a:cxn ang="0">
                <a:pos x="87" y="96"/>
              </a:cxn>
              <a:cxn ang="0">
                <a:pos x="83" y="103"/>
              </a:cxn>
              <a:cxn ang="0">
                <a:pos x="78" y="110"/>
              </a:cxn>
              <a:cxn ang="0">
                <a:pos x="73" y="117"/>
              </a:cxn>
              <a:cxn ang="0">
                <a:pos x="69" y="123"/>
              </a:cxn>
              <a:cxn ang="0">
                <a:pos x="65" y="130"/>
              </a:cxn>
              <a:cxn ang="0">
                <a:pos x="62" y="136"/>
              </a:cxn>
              <a:cxn ang="0">
                <a:pos x="58" y="142"/>
              </a:cxn>
              <a:cxn ang="0">
                <a:pos x="54" y="148"/>
              </a:cxn>
              <a:cxn ang="0">
                <a:pos x="52" y="151"/>
              </a:cxn>
              <a:cxn ang="0">
                <a:pos x="48" y="155"/>
              </a:cxn>
              <a:cxn ang="0">
                <a:pos x="43" y="161"/>
              </a:cxn>
              <a:cxn ang="0">
                <a:pos x="41" y="164"/>
              </a:cxn>
              <a:cxn ang="0">
                <a:pos x="38" y="166"/>
              </a:cxn>
              <a:cxn ang="0">
                <a:pos x="32" y="171"/>
              </a:cxn>
              <a:cxn ang="0">
                <a:pos x="28" y="173"/>
              </a:cxn>
              <a:cxn ang="0">
                <a:pos x="24" y="175"/>
              </a:cxn>
              <a:cxn ang="0">
                <a:pos x="20" y="178"/>
              </a:cxn>
              <a:cxn ang="0">
                <a:pos x="11" y="179"/>
              </a:cxn>
              <a:cxn ang="0">
                <a:pos x="6" y="176"/>
              </a:cxn>
              <a:cxn ang="0">
                <a:pos x="3" y="173"/>
              </a:cxn>
              <a:cxn ang="0">
                <a:pos x="0" y="171"/>
              </a:cxn>
              <a:cxn ang="0">
                <a:pos x="1" y="149"/>
              </a:cxn>
              <a:cxn ang="0">
                <a:pos x="4" y="145"/>
              </a:cxn>
              <a:cxn ang="0">
                <a:pos x="6" y="139"/>
              </a:cxn>
              <a:cxn ang="0">
                <a:pos x="8" y="136"/>
              </a:cxn>
              <a:cxn ang="0">
                <a:pos x="10" y="133"/>
              </a:cxn>
              <a:cxn ang="0">
                <a:pos x="14" y="127"/>
              </a:cxn>
              <a:cxn ang="0">
                <a:pos x="17" y="122"/>
              </a:cxn>
              <a:cxn ang="0">
                <a:pos x="23" y="115"/>
              </a:cxn>
              <a:cxn ang="0">
                <a:pos x="26" y="108"/>
              </a:cxn>
              <a:cxn ang="0">
                <a:pos x="32" y="100"/>
              </a:cxn>
              <a:cxn ang="0">
                <a:pos x="37" y="93"/>
              </a:cxn>
              <a:cxn ang="0">
                <a:pos x="41" y="87"/>
              </a:cxn>
              <a:cxn ang="0">
                <a:pos x="46" y="79"/>
              </a:cxn>
              <a:cxn ang="0">
                <a:pos x="51" y="71"/>
              </a:cxn>
              <a:cxn ang="0">
                <a:pos x="55" y="65"/>
              </a:cxn>
              <a:cxn ang="0">
                <a:pos x="62" y="55"/>
              </a:cxn>
              <a:cxn ang="0">
                <a:pos x="66" y="50"/>
              </a:cxn>
              <a:cxn ang="0">
                <a:pos x="70" y="42"/>
              </a:cxn>
              <a:cxn ang="0">
                <a:pos x="75" y="37"/>
              </a:cxn>
              <a:cxn ang="0">
                <a:pos x="78" y="31"/>
              </a:cxn>
            </a:cxnLst>
            <a:rect l="0" t="0" r="r" b="b"/>
            <a:pathLst>
              <a:path w="133" h="180">
                <a:moveTo>
                  <a:pt x="78" y="30"/>
                </a:moveTo>
                <a:lnTo>
                  <a:pt x="80" y="28"/>
                </a:lnTo>
                <a:lnTo>
                  <a:pt x="81" y="25"/>
                </a:lnTo>
                <a:lnTo>
                  <a:pt x="84" y="23"/>
                </a:lnTo>
                <a:lnTo>
                  <a:pt x="86" y="21"/>
                </a:lnTo>
                <a:lnTo>
                  <a:pt x="100" y="6"/>
                </a:lnTo>
                <a:lnTo>
                  <a:pt x="101" y="6"/>
                </a:lnTo>
                <a:lnTo>
                  <a:pt x="103" y="5"/>
                </a:lnTo>
                <a:lnTo>
                  <a:pt x="106" y="4"/>
                </a:lnTo>
                <a:lnTo>
                  <a:pt x="107" y="4"/>
                </a:lnTo>
                <a:lnTo>
                  <a:pt x="109" y="3"/>
                </a:lnTo>
                <a:lnTo>
                  <a:pt x="110" y="3"/>
                </a:lnTo>
                <a:lnTo>
                  <a:pt x="111" y="1"/>
                </a:lnTo>
                <a:lnTo>
                  <a:pt x="113" y="1"/>
                </a:lnTo>
                <a:lnTo>
                  <a:pt x="114" y="0"/>
                </a:lnTo>
                <a:lnTo>
                  <a:pt x="125" y="0"/>
                </a:lnTo>
                <a:lnTo>
                  <a:pt x="130" y="4"/>
                </a:lnTo>
                <a:lnTo>
                  <a:pt x="130" y="5"/>
                </a:lnTo>
                <a:lnTo>
                  <a:pt x="131" y="5"/>
                </a:lnTo>
                <a:lnTo>
                  <a:pt x="131" y="6"/>
                </a:lnTo>
                <a:lnTo>
                  <a:pt x="132" y="8"/>
                </a:lnTo>
                <a:lnTo>
                  <a:pt x="132" y="21"/>
                </a:lnTo>
                <a:lnTo>
                  <a:pt x="131" y="23"/>
                </a:lnTo>
                <a:lnTo>
                  <a:pt x="131" y="25"/>
                </a:lnTo>
                <a:lnTo>
                  <a:pt x="130" y="27"/>
                </a:lnTo>
                <a:lnTo>
                  <a:pt x="130" y="30"/>
                </a:lnTo>
                <a:lnTo>
                  <a:pt x="128" y="31"/>
                </a:lnTo>
                <a:lnTo>
                  <a:pt x="128" y="33"/>
                </a:lnTo>
                <a:lnTo>
                  <a:pt x="127" y="34"/>
                </a:lnTo>
                <a:lnTo>
                  <a:pt x="125" y="37"/>
                </a:lnTo>
                <a:lnTo>
                  <a:pt x="124" y="39"/>
                </a:lnTo>
                <a:lnTo>
                  <a:pt x="122" y="42"/>
                </a:lnTo>
                <a:lnTo>
                  <a:pt x="120" y="45"/>
                </a:lnTo>
                <a:lnTo>
                  <a:pt x="120" y="46"/>
                </a:lnTo>
                <a:lnTo>
                  <a:pt x="117" y="49"/>
                </a:lnTo>
                <a:lnTo>
                  <a:pt x="117" y="50"/>
                </a:lnTo>
                <a:lnTo>
                  <a:pt x="115" y="52"/>
                </a:lnTo>
                <a:lnTo>
                  <a:pt x="115" y="53"/>
                </a:lnTo>
                <a:lnTo>
                  <a:pt x="113" y="55"/>
                </a:lnTo>
                <a:lnTo>
                  <a:pt x="111" y="58"/>
                </a:lnTo>
                <a:lnTo>
                  <a:pt x="111" y="59"/>
                </a:lnTo>
                <a:lnTo>
                  <a:pt x="110" y="61"/>
                </a:lnTo>
                <a:lnTo>
                  <a:pt x="109" y="64"/>
                </a:lnTo>
                <a:lnTo>
                  <a:pt x="107" y="65"/>
                </a:lnTo>
                <a:lnTo>
                  <a:pt x="106" y="68"/>
                </a:lnTo>
                <a:lnTo>
                  <a:pt x="104" y="69"/>
                </a:lnTo>
                <a:lnTo>
                  <a:pt x="103" y="71"/>
                </a:lnTo>
                <a:lnTo>
                  <a:pt x="101" y="74"/>
                </a:lnTo>
                <a:lnTo>
                  <a:pt x="100" y="76"/>
                </a:lnTo>
                <a:lnTo>
                  <a:pt x="98" y="79"/>
                </a:lnTo>
                <a:lnTo>
                  <a:pt x="97" y="81"/>
                </a:lnTo>
                <a:lnTo>
                  <a:pt x="96" y="84"/>
                </a:lnTo>
                <a:lnTo>
                  <a:pt x="93" y="86"/>
                </a:lnTo>
                <a:lnTo>
                  <a:pt x="92" y="88"/>
                </a:lnTo>
                <a:lnTo>
                  <a:pt x="90" y="91"/>
                </a:lnTo>
                <a:lnTo>
                  <a:pt x="89" y="93"/>
                </a:lnTo>
                <a:lnTo>
                  <a:pt x="87" y="96"/>
                </a:lnTo>
                <a:lnTo>
                  <a:pt x="86" y="98"/>
                </a:lnTo>
                <a:lnTo>
                  <a:pt x="84" y="100"/>
                </a:lnTo>
                <a:lnTo>
                  <a:pt x="83" y="103"/>
                </a:lnTo>
                <a:lnTo>
                  <a:pt x="81" y="105"/>
                </a:lnTo>
                <a:lnTo>
                  <a:pt x="78" y="107"/>
                </a:lnTo>
                <a:lnTo>
                  <a:pt x="78" y="110"/>
                </a:lnTo>
                <a:lnTo>
                  <a:pt x="76" y="112"/>
                </a:lnTo>
                <a:lnTo>
                  <a:pt x="75" y="115"/>
                </a:lnTo>
                <a:lnTo>
                  <a:pt x="73" y="117"/>
                </a:lnTo>
                <a:lnTo>
                  <a:pt x="72" y="120"/>
                </a:lnTo>
                <a:lnTo>
                  <a:pt x="70" y="122"/>
                </a:lnTo>
                <a:lnTo>
                  <a:pt x="69" y="123"/>
                </a:lnTo>
                <a:lnTo>
                  <a:pt x="67" y="126"/>
                </a:lnTo>
                <a:lnTo>
                  <a:pt x="66" y="127"/>
                </a:lnTo>
                <a:lnTo>
                  <a:pt x="65" y="130"/>
                </a:lnTo>
                <a:lnTo>
                  <a:pt x="63" y="132"/>
                </a:lnTo>
                <a:lnTo>
                  <a:pt x="63" y="133"/>
                </a:lnTo>
                <a:lnTo>
                  <a:pt x="62" y="136"/>
                </a:lnTo>
                <a:lnTo>
                  <a:pt x="59" y="139"/>
                </a:lnTo>
                <a:lnTo>
                  <a:pt x="58" y="141"/>
                </a:lnTo>
                <a:lnTo>
                  <a:pt x="58" y="142"/>
                </a:lnTo>
                <a:lnTo>
                  <a:pt x="55" y="145"/>
                </a:lnTo>
                <a:lnTo>
                  <a:pt x="55" y="146"/>
                </a:lnTo>
                <a:lnTo>
                  <a:pt x="54" y="148"/>
                </a:lnTo>
                <a:lnTo>
                  <a:pt x="54" y="149"/>
                </a:lnTo>
                <a:lnTo>
                  <a:pt x="52" y="149"/>
                </a:lnTo>
                <a:lnTo>
                  <a:pt x="52" y="151"/>
                </a:lnTo>
                <a:lnTo>
                  <a:pt x="49" y="154"/>
                </a:lnTo>
                <a:lnTo>
                  <a:pt x="49" y="155"/>
                </a:lnTo>
                <a:lnTo>
                  <a:pt x="48" y="155"/>
                </a:lnTo>
                <a:lnTo>
                  <a:pt x="48" y="156"/>
                </a:lnTo>
                <a:lnTo>
                  <a:pt x="43" y="160"/>
                </a:lnTo>
                <a:lnTo>
                  <a:pt x="43" y="161"/>
                </a:lnTo>
                <a:lnTo>
                  <a:pt x="43" y="163"/>
                </a:lnTo>
                <a:lnTo>
                  <a:pt x="41" y="163"/>
                </a:lnTo>
                <a:lnTo>
                  <a:pt x="41" y="164"/>
                </a:lnTo>
                <a:lnTo>
                  <a:pt x="40" y="164"/>
                </a:lnTo>
                <a:lnTo>
                  <a:pt x="40" y="166"/>
                </a:lnTo>
                <a:lnTo>
                  <a:pt x="38" y="166"/>
                </a:lnTo>
                <a:lnTo>
                  <a:pt x="38" y="167"/>
                </a:lnTo>
                <a:lnTo>
                  <a:pt x="37" y="167"/>
                </a:lnTo>
                <a:lnTo>
                  <a:pt x="32" y="171"/>
                </a:lnTo>
                <a:lnTo>
                  <a:pt x="31" y="171"/>
                </a:lnTo>
                <a:lnTo>
                  <a:pt x="31" y="173"/>
                </a:lnTo>
                <a:lnTo>
                  <a:pt x="28" y="173"/>
                </a:lnTo>
                <a:lnTo>
                  <a:pt x="26" y="173"/>
                </a:lnTo>
                <a:lnTo>
                  <a:pt x="26" y="175"/>
                </a:lnTo>
                <a:lnTo>
                  <a:pt x="24" y="175"/>
                </a:lnTo>
                <a:lnTo>
                  <a:pt x="23" y="176"/>
                </a:lnTo>
                <a:lnTo>
                  <a:pt x="20" y="176"/>
                </a:lnTo>
                <a:lnTo>
                  <a:pt x="20" y="178"/>
                </a:lnTo>
                <a:lnTo>
                  <a:pt x="14" y="178"/>
                </a:lnTo>
                <a:lnTo>
                  <a:pt x="12" y="179"/>
                </a:lnTo>
                <a:lnTo>
                  <a:pt x="11" y="179"/>
                </a:lnTo>
                <a:lnTo>
                  <a:pt x="10" y="178"/>
                </a:lnTo>
                <a:lnTo>
                  <a:pt x="6" y="178"/>
                </a:lnTo>
                <a:lnTo>
                  <a:pt x="6" y="176"/>
                </a:lnTo>
                <a:lnTo>
                  <a:pt x="4" y="176"/>
                </a:lnTo>
                <a:lnTo>
                  <a:pt x="3" y="175"/>
                </a:lnTo>
                <a:lnTo>
                  <a:pt x="3" y="173"/>
                </a:lnTo>
                <a:lnTo>
                  <a:pt x="1" y="173"/>
                </a:lnTo>
                <a:lnTo>
                  <a:pt x="1" y="171"/>
                </a:lnTo>
                <a:lnTo>
                  <a:pt x="0" y="171"/>
                </a:lnTo>
                <a:lnTo>
                  <a:pt x="0" y="155"/>
                </a:lnTo>
                <a:lnTo>
                  <a:pt x="1" y="154"/>
                </a:lnTo>
                <a:lnTo>
                  <a:pt x="1" y="149"/>
                </a:lnTo>
                <a:lnTo>
                  <a:pt x="3" y="149"/>
                </a:lnTo>
                <a:lnTo>
                  <a:pt x="3" y="146"/>
                </a:lnTo>
                <a:lnTo>
                  <a:pt x="4" y="145"/>
                </a:lnTo>
                <a:lnTo>
                  <a:pt x="4" y="142"/>
                </a:lnTo>
                <a:lnTo>
                  <a:pt x="6" y="141"/>
                </a:lnTo>
                <a:lnTo>
                  <a:pt x="6" y="139"/>
                </a:lnTo>
                <a:lnTo>
                  <a:pt x="7" y="139"/>
                </a:lnTo>
                <a:lnTo>
                  <a:pt x="7" y="137"/>
                </a:lnTo>
                <a:lnTo>
                  <a:pt x="8" y="136"/>
                </a:lnTo>
                <a:lnTo>
                  <a:pt x="8" y="134"/>
                </a:lnTo>
                <a:lnTo>
                  <a:pt x="10" y="134"/>
                </a:lnTo>
                <a:lnTo>
                  <a:pt x="10" y="133"/>
                </a:lnTo>
                <a:lnTo>
                  <a:pt x="11" y="132"/>
                </a:lnTo>
                <a:lnTo>
                  <a:pt x="11" y="130"/>
                </a:lnTo>
                <a:lnTo>
                  <a:pt x="14" y="127"/>
                </a:lnTo>
                <a:lnTo>
                  <a:pt x="14" y="126"/>
                </a:lnTo>
                <a:lnTo>
                  <a:pt x="17" y="123"/>
                </a:lnTo>
                <a:lnTo>
                  <a:pt x="17" y="122"/>
                </a:lnTo>
                <a:lnTo>
                  <a:pt x="18" y="121"/>
                </a:lnTo>
                <a:lnTo>
                  <a:pt x="20" y="118"/>
                </a:lnTo>
                <a:lnTo>
                  <a:pt x="23" y="115"/>
                </a:lnTo>
                <a:lnTo>
                  <a:pt x="23" y="112"/>
                </a:lnTo>
                <a:lnTo>
                  <a:pt x="24" y="111"/>
                </a:lnTo>
                <a:lnTo>
                  <a:pt x="26" y="108"/>
                </a:lnTo>
                <a:lnTo>
                  <a:pt x="26" y="107"/>
                </a:lnTo>
                <a:lnTo>
                  <a:pt x="28" y="105"/>
                </a:lnTo>
                <a:lnTo>
                  <a:pt x="32" y="100"/>
                </a:lnTo>
                <a:lnTo>
                  <a:pt x="34" y="98"/>
                </a:lnTo>
                <a:lnTo>
                  <a:pt x="35" y="96"/>
                </a:lnTo>
                <a:lnTo>
                  <a:pt x="37" y="93"/>
                </a:lnTo>
                <a:lnTo>
                  <a:pt x="38" y="91"/>
                </a:lnTo>
                <a:lnTo>
                  <a:pt x="40" y="88"/>
                </a:lnTo>
                <a:lnTo>
                  <a:pt x="41" y="87"/>
                </a:lnTo>
                <a:lnTo>
                  <a:pt x="43" y="84"/>
                </a:lnTo>
                <a:lnTo>
                  <a:pt x="45" y="81"/>
                </a:lnTo>
                <a:lnTo>
                  <a:pt x="46" y="79"/>
                </a:lnTo>
                <a:lnTo>
                  <a:pt x="48" y="76"/>
                </a:lnTo>
                <a:lnTo>
                  <a:pt x="49" y="74"/>
                </a:lnTo>
                <a:lnTo>
                  <a:pt x="51" y="71"/>
                </a:lnTo>
                <a:lnTo>
                  <a:pt x="52" y="69"/>
                </a:lnTo>
                <a:lnTo>
                  <a:pt x="54" y="67"/>
                </a:lnTo>
                <a:lnTo>
                  <a:pt x="55" y="65"/>
                </a:lnTo>
                <a:lnTo>
                  <a:pt x="56" y="62"/>
                </a:lnTo>
                <a:lnTo>
                  <a:pt x="61" y="58"/>
                </a:lnTo>
                <a:lnTo>
                  <a:pt x="62" y="55"/>
                </a:lnTo>
                <a:lnTo>
                  <a:pt x="63" y="54"/>
                </a:lnTo>
                <a:lnTo>
                  <a:pt x="65" y="52"/>
                </a:lnTo>
                <a:lnTo>
                  <a:pt x="66" y="50"/>
                </a:lnTo>
                <a:lnTo>
                  <a:pt x="66" y="47"/>
                </a:lnTo>
                <a:lnTo>
                  <a:pt x="69" y="45"/>
                </a:lnTo>
                <a:lnTo>
                  <a:pt x="70" y="42"/>
                </a:lnTo>
                <a:lnTo>
                  <a:pt x="72" y="40"/>
                </a:lnTo>
                <a:lnTo>
                  <a:pt x="72" y="39"/>
                </a:lnTo>
                <a:lnTo>
                  <a:pt x="75" y="37"/>
                </a:lnTo>
                <a:lnTo>
                  <a:pt x="75" y="35"/>
                </a:lnTo>
                <a:lnTo>
                  <a:pt x="78" y="33"/>
                </a:lnTo>
                <a:lnTo>
                  <a:pt x="78" y="31"/>
                </a:lnTo>
                <a:lnTo>
                  <a:pt x="78" y="3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9" name="Freeform 1061"/>
          <p:cNvSpPr>
            <a:spLocks/>
          </p:cNvSpPr>
          <p:nvPr/>
        </p:nvSpPr>
        <p:spPr bwMode="auto">
          <a:xfrm>
            <a:off x="4292600" y="2638425"/>
            <a:ext cx="212725" cy="285750"/>
          </a:xfrm>
          <a:custGeom>
            <a:avLst/>
            <a:gdLst/>
            <a:ahLst/>
            <a:cxnLst>
              <a:cxn ang="0">
                <a:pos x="82" y="25"/>
              </a:cxn>
              <a:cxn ang="0">
                <a:pos x="101" y="6"/>
              </a:cxn>
              <a:cxn ang="0">
                <a:pos x="106" y="4"/>
              </a:cxn>
              <a:cxn ang="0">
                <a:pos x="110" y="3"/>
              </a:cxn>
              <a:cxn ang="0">
                <a:pos x="115" y="0"/>
              </a:cxn>
              <a:cxn ang="0">
                <a:pos x="130" y="5"/>
              </a:cxn>
              <a:cxn ang="0">
                <a:pos x="133" y="8"/>
              </a:cxn>
              <a:cxn ang="0">
                <a:pos x="132" y="25"/>
              </a:cxn>
              <a:cxn ang="0">
                <a:pos x="129" y="31"/>
              </a:cxn>
              <a:cxn ang="0">
                <a:pos x="126" y="37"/>
              </a:cxn>
              <a:cxn ang="0">
                <a:pos x="121" y="45"/>
              </a:cxn>
              <a:cxn ang="0">
                <a:pos x="118" y="50"/>
              </a:cxn>
              <a:cxn ang="0">
                <a:pos x="113" y="55"/>
              </a:cxn>
              <a:cxn ang="0">
                <a:pos x="110" y="61"/>
              </a:cxn>
              <a:cxn ang="0">
                <a:pos x="106" y="68"/>
              </a:cxn>
              <a:cxn ang="0">
                <a:pos x="102" y="74"/>
              </a:cxn>
              <a:cxn ang="0">
                <a:pos x="98" y="81"/>
              </a:cxn>
              <a:cxn ang="0">
                <a:pos x="92" y="88"/>
              </a:cxn>
              <a:cxn ang="0">
                <a:pos x="87" y="96"/>
              </a:cxn>
              <a:cxn ang="0">
                <a:pos x="84" y="103"/>
              </a:cxn>
              <a:cxn ang="0">
                <a:pos x="78" y="110"/>
              </a:cxn>
              <a:cxn ang="0">
                <a:pos x="73" y="117"/>
              </a:cxn>
              <a:cxn ang="0">
                <a:pos x="70" y="123"/>
              </a:cxn>
              <a:cxn ang="0">
                <a:pos x="65" y="130"/>
              </a:cxn>
              <a:cxn ang="0">
                <a:pos x="62" y="136"/>
              </a:cxn>
              <a:cxn ang="0">
                <a:pos x="58" y="142"/>
              </a:cxn>
              <a:cxn ang="0">
                <a:pos x="54" y="148"/>
              </a:cxn>
              <a:cxn ang="0">
                <a:pos x="52" y="151"/>
              </a:cxn>
              <a:cxn ang="0">
                <a:pos x="48" y="155"/>
              </a:cxn>
              <a:cxn ang="0">
                <a:pos x="44" y="161"/>
              </a:cxn>
              <a:cxn ang="0">
                <a:pos x="41" y="163"/>
              </a:cxn>
              <a:cxn ang="0">
                <a:pos x="40" y="166"/>
              </a:cxn>
              <a:cxn ang="0">
                <a:pos x="37" y="167"/>
              </a:cxn>
              <a:cxn ang="0">
                <a:pos x="32" y="173"/>
              </a:cxn>
              <a:cxn ang="0">
                <a:pos x="26" y="175"/>
              </a:cxn>
              <a:cxn ang="0">
                <a:pos x="20" y="176"/>
              </a:cxn>
              <a:cxn ang="0">
                <a:pos x="13" y="179"/>
              </a:cxn>
              <a:cxn ang="0">
                <a:pos x="6" y="178"/>
              </a:cxn>
              <a:cxn ang="0">
                <a:pos x="3" y="175"/>
              </a:cxn>
              <a:cxn ang="0">
                <a:pos x="1" y="171"/>
              </a:cxn>
              <a:cxn ang="0">
                <a:pos x="1" y="154"/>
              </a:cxn>
              <a:cxn ang="0">
                <a:pos x="3" y="146"/>
              </a:cxn>
              <a:cxn ang="0">
                <a:pos x="6" y="141"/>
              </a:cxn>
              <a:cxn ang="0">
                <a:pos x="7" y="137"/>
              </a:cxn>
              <a:cxn ang="0">
                <a:pos x="10" y="134"/>
              </a:cxn>
              <a:cxn ang="0">
                <a:pos x="12" y="130"/>
              </a:cxn>
              <a:cxn ang="0">
                <a:pos x="17" y="123"/>
              </a:cxn>
              <a:cxn ang="0">
                <a:pos x="20" y="118"/>
              </a:cxn>
              <a:cxn ang="0">
                <a:pos x="24" y="111"/>
              </a:cxn>
              <a:cxn ang="0">
                <a:pos x="29" y="105"/>
              </a:cxn>
              <a:cxn ang="0">
                <a:pos x="35" y="96"/>
              </a:cxn>
              <a:cxn ang="0">
                <a:pos x="40" y="88"/>
              </a:cxn>
              <a:cxn ang="0">
                <a:pos x="46" y="81"/>
              </a:cxn>
              <a:cxn ang="0">
                <a:pos x="50" y="74"/>
              </a:cxn>
              <a:cxn ang="0">
                <a:pos x="54" y="67"/>
              </a:cxn>
              <a:cxn ang="0">
                <a:pos x="61" y="58"/>
              </a:cxn>
              <a:cxn ang="0">
                <a:pos x="65" y="52"/>
              </a:cxn>
              <a:cxn ang="0">
                <a:pos x="70" y="45"/>
              </a:cxn>
              <a:cxn ang="0">
                <a:pos x="72" y="39"/>
              </a:cxn>
              <a:cxn ang="0">
                <a:pos x="78" y="33"/>
              </a:cxn>
            </a:cxnLst>
            <a:rect l="0" t="0" r="r" b="b"/>
            <a:pathLst>
              <a:path w="134" h="180">
                <a:moveTo>
                  <a:pt x="79" y="30"/>
                </a:moveTo>
                <a:lnTo>
                  <a:pt x="81" y="28"/>
                </a:lnTo>
                <a:lnTo>
                  <a:pt x="82" y="25"/>
                </a:lnTo>
                <a:lnTo>
                  <a:pt x="85" y="23"/>
                </a:lnTo>
                <a:lnTo>
                  <a:pt x="87" y="21"/>
                </a:lnTo>
                <a:lnTo>
                  <a:pt x="101" y="6"/>
                </a:lnTo>
                <a:lnTo>
                  <a:pt x="102" y="6"/>
                </a:lnTo>
                <a:lnTo>
                  <a:pt x="104" y="5"/>
                </a:lnTo>
                <a:lnTo>
                  <a:pt x="106" y="4"/>
                </a:lnTo>
                <a:lnTo>
                  <a:pt x="107" y="4"/>
                </a:lnTo>
                <a:lnTo>
                  <a:pt x="109" y="3"/>
                </a:lnTo>
                <a:lnTo>
                  <a:pt x="110" y="3"/>
                </a:lnTo>
                <a:lnTo>
                  <a:pt x="112" y="1"/>
                </a:lnTo>
                <a:lnTo>
                  <a:pt x="113" y="1"/>
                </a:lnTo>
                <a:lnTo>
                  <a:pt x="115" y="0"/>
                </a:lnTo>
                <a:lnTo>
                  <a:pt x="126" y="0"/>
                </a:lnTo>
                <a:lnTo>
                  <a:pt x="130" y="4"/>
                </a:lnTo>
                <a:lnTo>
                  <a:pt x="130" y="5"/>
                </a:lnTo>
                <a:lnTo>
                  <a:pt x="132" y="5"/>
                </a:lnTo>
                <a:lnTo>
                  <a:pt x="132" y="6"/>
                </a:lnTo>
                <a:lnTo>
                  <a:pt x="133" y="8"/>
                </a:lnTo>
                <a:lnTo>
                  <a:pt x="133" y="21"/>
                </a:lnTo>
                <a:lnTo>
                  <a:pt x="132" y="23"/>
                </a:lnTo>
                <a:lnTo>
                  <a:pt x="132" y="25"/>
                </a:lnTo>
                <a:lnTo>
                  <a:pt x="130" y="27"/>
                </a:lnTo>
                <a:lnTo>
                  <a:pt x="130" y="30"/>
                </a:lnTo>
                <a:lnTo>
                  <a:pt x="129" y="31"/>
                </a:lnTo>
                <a:lnTo>
                  <a:pt x="129" y="33"/>
                </a:lnTo>
                <a:lnTo>
                  <a:pt x="127" y="34"/>
                </a:lnTo>
                <a:lnTo>
                  <a:pt x="126" y="37"/>
                </a:lnTo>
                <a:lnTo>
                  <a:pt x="124" y="39"/>
                </a:lnTo>
                <a:lnTo>
                  <a:pt x="123" y="42"/>
                </a:lnTo>
                <a:lnTo>
                  <a:pt x="121" y="45"/>
                </a:lnTo>
                <a:lnTo>
                  <a:pt x="121" y="46"/>
                </a:lnTo>
                <a:lnTo>
                  <a:pt x="118" y="49"/>
                </a:lnTo>
                <a:lnTo>
                  <a:pt x="118" y="50"/>
                </a:lnTo>
                <a:lnTo>
                  <a:pt x="116" y="52"/>
                </a:lnTo>
                <a:lnTo>
                  <a:pt x="116" y="53"/>
                </a:lnTo>
                <a:lnTo>
                  <a:pt x="113" y="55"/>
                </a:lnTo>
                <a:lnTo>
                  <a:pt x="112" y="58"/>
                </a:lnTo>
                <a:lnTo>
                  <a:pt x="112" y="59"/>
                </a:lnTo>
                <a:lnTo>
                  <a:pt x="110" y="61"/>
                </a:lnTo>
                <a:lnTo>
                  <a:pt x="109" y="64"/>
                </a:lnTo>
                <a:lnTo>
                  <a:pt x="107" y="65"/>
                </a:lnTo>
                <a:lnTo>
                  <a:pt x="106" y="68"/>
                </a:lnTo>
                <a:lnTo>
                  <a:pt x="105" y="69"/>
                </a:lnTo>
                <a:lnTo>
                  <a:pt x="104" y="71"/>
                </a:lnTo>
                <a:lnTo>
                  <a:pt x="102" y="74"/>
                </a:lnTo>
                <a:lnTo>
                  <a:pt x="101" y="76"/>
                </a:lnTo>
                <a:lnTo>
                  <a:pt x="99" y="79"/>
                </a:lnTo>
                <a:lnTo>
                  <a:pt x="98" y="81"/>
                </a:lnTo>
                <a:lnTo>
                  <a:pt x="96" y="84"/>
                </a:lnTo>
                <a:lnTo>
                  <a:pt x="93" y="86"/>
                </a:lnTo>
                <a:lnTo>
                  <a:pt x="92" y="88"/>
                </a:lnTo>
                <a:lnTo>
                  <a:pt x="90" y="91"/>
                </a:lnTo>
                <a:lnTo>
                  <a:pt x="89" y="93"/>
                </a:lnTo>
                <a:lnTo>
                  <a:pt x="87" y="96"/>
                </a:lnTo>
                <a:lnTo>
                  <a:pt x="87" y="98"/>
                </a:lnTo>
                <a:lnTo>
                  <a:pt x="85" y="100"/>
                </a:lnTo>
                <a:lnTo>
                  <a:pt x="84" y="103"/>
                </a:lnTo>
                <a:lnTo>
                  <a:pt x="82" y="105"/>
                </a:lnTo>
                <a:lnTo>
                  <a:pt x="79" y="107"/>
                </a:lnTo>
                <a:lnTo>
                  <a:pt x="78" y="110"/>
                </a:lnTo>
                <a:lnTo>
                  <a:pt x="76" y="112"/>
                </a:lnTo>
                <a:lnTo>
                  <a:pt x="75" y="115"/>
                </a:lnTo>
                <a:lnTo>
                  <a:pt x="73" y="117"/>
                </a:lnTo>
                <a:lnTo>
                  <a:pt x="72" y="120"/>
                </a:lnTo>
                <a:lnTo>
                  <a:pt x="71" y="122"/>
                </a:lnTo>
                <a:lnTo>
                  <a:pt x="70" y="123"/>
                </a:lnTo>
                <a:lnTo>
                  <a:pt x="68" y="126"/>
                </a:lnTo>
                <a:lnTo>
                  <a:pt x="67" y="127"/>
                </a:lnTo>
                <a:lnTo>
                  <a:pt x="65" y="130"/>
                </a:lnTo>
                <a:lnTo>
                  <a:pt x="64" y="132"/>
                </a:lnTo>
                <a:lnTo>
                  <a:pt x="64" y="133"/>
                </a:lnTo>
                <a:lnTo>
                  <a:pt x="62" y="136"/>
                </a:lnTo>
                <a:lnTo>
                  <a:pt x="60" y="139"/>
                </a:lnTo>
                <a:lnTo>
                  <a:pt x="58" y="141"/>
                </a:lnTo>
                <a:lnTo>
                  <a:pt x="58" y="142"/>
                </a:lnTo>
                <a:lnTo>
                  <a:pt x="55" y="145"/>
                </a:lnTo>
                <a:lnTo>
                  <a:pt x="55" y="146"/>
                </a:lnTo>
                <a:lnTo>
                  <a:pt x="54" y="148"/>
                </a:lnTo>
                <a:lnTo>
                  <a:pt x="54" y="149"/>
                </a:lnTo>
                <a:lnTo>
                  <a:pt x="52" y="149"/>
                </a:lnTo>
                <a:lnTo>
                  <a:pt x="52" y="151"/>
                </a:lnTo>
                <a:lnTo>
                  <a:pt x="50" y="154"/>
                </a:lnTo>
                <a:lnTo>
                  <a:pt x="50" y="155"/>
                </a:lnTo>
                <a:lnTo>
                  <a:pt x="48" y="155"/>
                </a:lnTo>
                <a:lnTo>
                  <a:pt x="48" y="156"/>
                </a:lnTo>
                <a:lnTo>
                  <a:pt x="44" y="160"/>
                </a:lnTo>
                <a:lnTo>
                  <a:pt x="44" y="161"/>
                </a:lnTo>
                <a:lnTo>
                  <a:pt x="43" y="161"/>
                </a:lnTo>
                <a:lnTo>
                  <a:pt x="43" y="163"/>
                </a:lnTo>
                <a:lnTo>
                  <a:pt x="41" y="163"/>
                </a:lnTo>
                <a:lnTo>
                  <a:pt x="41" y="164"/>
                </a:lnTo>
                <a:lnTo>
                  <a:pt x="40" y="164"/>
                </a:lnTo>
                <a:lnTo>
                  <a:pt x="40" y="166"/>
                </a:lnTo>
                <a:lnTo>
                  <a:pt x="38" y="166"/>
                </a:lnTo>
                <a:lnTo>
                  <a:pt x="38" y="167"/>
                </a:lnTo>
                <a:lnTo>
                  <a:pt x="37" y="167"/>
                </a:lnTo>
                <a:lnTo>
                  <a:pt x="33" y="171"/>
                </a:lnTo>
                <a:lnTo>
                  <a:pt x="32" y="171"/>
                </a:lnTo>
                <a:lnTo>
                  <a:pt x="32" y="173"/>
                </a:lnTo>
                <a:lnTo>
                  <a:pt x="29" y="173"/>
                </a:lnTo>
                <a:lnTo>
                  <a:pt x="27" y="173"/>
                </a:lnTo>
                <a:lnTo>
                  <a:pt x="26" y="175"/>
                </a:lnTo>
                <a:lnTo>
                  <a:pt x="24" y="175"/>
                </a:lnTo>
                <a:lnTo>
                  <a:pt x="23" y="176"/>
                </a:lnTo>
                <a:lnTo>
                  <a:pt x="20" y="176"/>
                </a:lnTo>
                <a:lnTo>
                  <a:pt x="20" y="178"/>
                </a:lnTo>
                <a:lnTo>
                  <a:pt x="15" y="178"/>
                </a:lnTo>
                <a:lnTo>
                  <a:pt x="13" y="179"/>
                </a:lnTo>
                <a:lnTo>
                  <a:pt x="12" y="179"/>
                </a:lnTo>
                <a:lnTo>
                  <a:pt x="10" y="178"/>
                </a:lnTo>
                <a:lnTo>
                  <a:pt x="6" y="178"/>
                </a:lnTo>
                <a:lnTo>
                  <a:pt x="6" y="176"/>
                </a:lnTo>
                <a:lnTo>
                  <a:pt x="4" y="176"/>
                </a:lnTo>
                <a:lnTo>
                  <a:pt x="3" y="175"/>
                </a:lnTo>
                <a:lnTo>
                  <a:pt x="3" y="173"/>
                </a:lnTo>
                <a:lnTo>
                  <a:pt x="1" y="173"/>
                </a:lnTo>
                <a:lnTo>
                  <a:pt x="1" y="171"/>
                </a:lnTo>
                <a:lnTo>
                  <a:pt x="0" y="171"/>
                </a:lnTo>
                <a:lnTo>
                  <a:pt x="0" y="155"/>
                </a:lnTo>
                <a:lnTo>
                  <a:pt x="1" y="154"/>
                </a:lnTo>
                <a:lnTo>
                  <a:pt x="1" y="149"/>
                </a:lnTo>
                <a:lnTo>
                  <a:pt x="3" y="149"/>
                </a:lnTo>
                <a:lnTo>
                  <a:pt x="3" y="146"/>
                </a:lnTo>
                <a:lnTo>
                  <a:pt x="4" y="145"/>
                </a:lnTo>
                <a:lnTo>
                  <a:pt x="4" y="142"/>
                </a:lnTo>
                <a:lnTo>
                  <a:pt x="6" y="141"/>
                </a:lnTo>
                <a:lnTo>
                  <a:pt x="6" y="139"/>
                </a:lnTo>
                <a:lnTo>
                  <a:pt x="7" y="139"/>
                </a:lnTo>
                <a:lnTo>
                  <a:pt x="7" y="137"/>
                </a:lnTo>
                <a:lnTo>
                  <a:pt x="9" y="136"/>
                </a:lnTo>
                <a:lnTo>
                  <a:pt x="9" y="134"/>
                </a:lnTo>
                <a:lnTo>
                  <a:pt x="10" y="134"/>
                </a:lnTo>
                <a:lnTo>
                  <a:pt x="10" y="133"/>
                </a:lnTo>
                <a:lnTo>
                  <a:pt x="12" y="132"/>
                </a:lnTo>
                <a:lnTo>
                  <a:pt x="12" y="130"/>
                </a:lnTo>
                <a:lnTo>
                  <a:pt x="15" y="127"/>
                </a:lnTo>
                <a:lnTo>
                  <a:pt x="15" y="126"/>
                </a:lnTo>
                <a:lnTo>
                  <a:pt x="17" y="123"/>
                </a:lnTo>
                <a:lnTo>
                  <a:pt x="17" y="122"/>
                </a:lnTo>
                <a:lnTo>
                  <a:pt x="18" y="121"/>
                </a:lnTo>
                <a:lnTo>
                  <a:pt x="20" y="118"/>
                </a:lnTo>
                <a:lnTo>
                  <a:pt x="23" y="115"/>
                </a:lnTo>
                <a:lnTo>
                  <a:pt x="23" y="112"/>
                </a:lnTo>
                <a:lnTo>
                  <a:pt x="24" y="111"/>
                </a:lnTo>
                <a:lnTo>
                  <a:pt x="26" y="108"/>
                </a:lnTo>
                <a:lnTo>
                  <a:pt x="27" y="107"/>
                </a:lnTo>
                <a:lnTo>
                  <a:pt x="29" y="105"/>
                </a:lnTo>
                <a:lnTo>
                  <a:pt x="33" y="100"/>
                </a:lnTo>
                <a:lnTo>
                  <a:pt x="35" y="98"/>
                </a:lnTo>
                <a:lnTo>
                  <a:pt x="35" y="96"/>
                </a:lnTo>
                <a:lnTo>
                  <a:pt x="37" y="93"/>
                </a:lnTo>
                <a:lnTo>
                  <a:pt x="38" y="91"/>
                </a:lnTo>
                <a:lnTo>
                  <a:pt x="40" y="88"/>
                </a:lnTo>
                <a:lnTo>
                  <a:pt x="41" y="87"/>
                </a:lnTo>
                <a:lnTo>
                  <a:pt x="43" y="84"/>
                </a:lnTo>
                <a:lnTo>
                  <a:pt x="46" y="81"/>
                </a:lnTo>
                <a:lnTo>
                  <a:pt x="47" y="79"/>
                </a:lnTo>
                <a:lnTo>
                  <a:pt x="48" y="76"/>
                </a:lnTo>
                <a:lnTo>
                  <a:pt x="50" y="74"/>
                </a:lnTo>
                <a:lnTo>
                  <a:pt x="51" y="71"/>
                </a:lnTo>
                <a:lnTo>
                  <a:pt x="52" y="69"/>
                </a:lnTo>
                <a:lnTo>
                  <a:pt x="54" y="67"/>
                </a:lnTo>
                <a:lnTo>
                  <a:pt x="55" y="65"/>
                </a:lnTo>
                <a:lnTo>
                  <a:pt x="57" y="62"/>
                </a:lnTo>
                <a:lnTo>
                  <a:pt x="61" y="58"/>
                </a:lnTo>
                <a:lnTo>
                  <a:pt x="62" y="55"/>
                </a:lnTo>
                <a:lnTo>
                  <a:pt x="64" y="54"/>
                </a:lnTo>
                <a:lnTo>
                  <a:pt x="65" y="52"/>
                </a:lnTo>
                <a:lnTo>
                  <a:pt x="67" y="50"/>
                </a:lnTo>
                <a:lnTo>
                  <a:pt x="67" y="47"/>
                </a:lnTo>
                <a:lnTo>
                  <a:pt x="70" y="45"/>
                </a:lnTo>
                <a:lnTo>
                  <a:pt x="71" y="42"/>
                </a:lnTo>
                <a:lnTo>
                  <a:pt x="72" y="40"/>
                </a:lnTo>
                <a:lnTo>
                  <a:pt x="72" y="39"/>
                </a:lnTo>
                <a:lnTo>
                  <a:pt x="75" y="37"/>
                </a:lnTo>
                <a:lnTo>
                  <a:pt x="75" y="35"/>
                </a:lnTo>
                <a:lnTo>
                  <a:pt x="78" y="33"/>
                </a:lnTo>
                <a:lnTo>
                  <a:pt x="78" y="31"/>
                </a:lnTo>
                <a:lnTo>
                  <a:pt x="79" y="3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0" name="Freeform 1062"/>
          <p:cNvSpPr>
            <a:spLocks/>
          </p:cNvSpPr>
          <p:nvPr/>
        </p:nvSpPr>
        <p:spPr bwMode="auto">
          <a:xfrm>
            <a:off x="3967163" y="2638425"/>
            <a:ext cx="212725" cy="285750"/>
          </a:xfrm>
          <a:custGeom>
            <a:avLst/>
            <a:gdLst/>
            <a:ahLst/>
            <a:cxnLst>
              <a:cxn ang="0">
                <a:pos x="82" y="25"/>
              </a:cxn>
              <a:cxn ang="0">
                <a:pos x="100" y="6"/>
              </a:cxn>
              <a:cxn ang="0">
                <a:pos x="106" y="4"/>
              </a:cxn>
              <a:cxn ang="0">
                <a:pos x="111" y="3"/>
              </a:cxn>
              <a:cxn ang="0">
                <a:pos x="115" y="0"/>
              </a:cxn>
              <a:cxn ang="0">
                <a:pos x="131" y="5"/>
              </a:cxn>
              <a:cxn ang="0">
                <a:pos x="133" y="8"/>
              </a:cxn>
              <a:cxn ang="0">
                <a:pos x="132" y="25"/>
              </a:cxn>
              <a:cxn ang="0">
                <a:pos x="129" y="31"/>
              </a:cxn>
              <a:cxn ang="0">
                <a:pos x="126" y="37"/>
              </a:cxn>
              <a:cxn ang="0">
                <a:pos x="120" y="45"/>
              </a:cxn>
              <a:cxn ang="0">
                <a:pos x="117" y="50"/>
              </a:cxn>
              <a:cxn ang="0">
                <a:pos x="114" y="55"/>
              </a:cxn>
              <a:cxn ang="0">
                <a:pos x="111" y="61"/>
              </a:cxn>
              <a:cxn ang="0">
                <a:pos x="106" y="68"/>
              </a:cxn>
              <a:cxn ang="0">
                <a:pos x="102" y="74"/>
              </a:cxn>
              <a:cxn ang="0">
                <a:pos x="98" y="81"/>
              </a:cxn>
              <a:cxn ang="0">
                <a:pos x="92" y="88"/>
              </a:cxn>
              <a:cxn ang="0">
                <a:pos x="88" y="96"/>
              </a:cxn>
              <a:cxn ang="0">
                <a:pos x="83" y="103"/>
              </a:cxn>
              <a:cxn ang="0">
                <a:pos x="78" y="110"/>
              </a:cxn>
              <a:cxn ang="0">
                <a:pos x="74" y="117"/>
              </a:cxn>
              <a:cxn ang="0">
                <a:pos x="69" y="123"/>
              </a:cxn>
              <a:cxn ang="0">
                <a:pos x="65" y="130"/>
              </a:cxn>
              <a:cxn ang="0">
                <a:pos x="62" y="136"/>
              </a:cxn>
              <a:cxn ang="0">
                <a:pos x="58" y="142"/>
              </a:cxn>
              <a:cxn ang="0">
                <a:pos x="54" y="148"/>
              </a:cxn>
              <a:cxn ang="0">
                <a:pos x="52" y="151"/>
              </a:cxn>
              <a:cxn ang="0">
                <a:pos x="48" y="155"/>
              </a:cxn>
              <a:cxn ang="0">
                <a:pos x="44" y="161"/>
              </a:cxn>
              <a:cxn ang="0">
                <a:pos x="41" y="163"/>
              </a:cxn>
              <a:cxn ang="0">
                <a:pos x="40" y="166"/>
              </a:cxn>
              <a:cxn ang="0">
                <a:pos x="37" y="167"/>
              </a:cxn>
              <a:cxn ang="0">
                <a:pos x="31" y="173"/>
              </a:cxn>
              <a:cxn ang="0">
                <a:pos x="26" y="175"/>
              </a:cxn>
              <a:cxn ang="0">
                <a:pos x="20" y="176"/>
              </a:cxn>
              <a:cxn ang="0">
                <a:pos x="13" y="179"/>
              </a:cxn>
              <a:cxn ang="0">
                <a:pos x="6" y="178"/>
              </a:cxn>
              <a:cxn ang="0">
                <a:pos x="3" y="175"/>
              </a:cxn>
              <a:cxn ang="0">
                <a:pos x="1" y="171"/>
              </a:cxn>
              <a:cxn ang="0">
                <a:pos x="1" y="154"/>
              </a:cxn>
              <a:cxn ang="0">
                <a:pos x="3" y="146"/>
              </a:cxn>
              <a:cxn ang="0">
                <a:pos x="6" y="141"/>
              </a:cxn>
              <a:cxn ang="0">
                <a:pos x="7" y="137"/>
              </a:cxn>
              <a:cxn ang="0">
                <a:pos x="10" y="134"/>
              </a:cxn>
              <a:cxn ang="0">
                <a:pos x="11" y="130"/>
              </a:cxn>
              <a:cxn ang="0">
                <a:pos x="17" y="123"/>
              </a:cxn>
              <a:cxn ang="0">
                <a:pos x="20" y="118"/>
              </a:cxn>
              <a:cxn ang="0">
                <a:pos x="24" y="111"/>
              </a:cxn>
              <a:cxn ang="0">
                <a:pos x="28" y="105"/>
              </a:cxn>
              <a:cxn ang="0">
                <a:pos x="35" y="96"/>
              </a:cxn>
              <a:cxn ang="0">
                <a:pos x="40" y="88"/>
              </a:cxn>
              <a:cxn ang="0">
                <a:pos x="45" y="81"/>
              </a:cxn>
              <a:cxn ang="0">
                <a:pos x="50" y="74"/>
              </a:cxn>
              <a:cxn ang="0">
                <a:pos x="54" y="67"/>
              </a:cxn>
              <a:cxn ang="0">
                <a:pos x="61" y="58"/>
              </a:cxn>
              <a:cxn ang="0">
                <a:pos x="65" y="52"/>
              </a:cxn>
              <a:cxn ang="0">
                <a:pos x="69" y="45"/>
              </a:cxn>
              <a:cxn ang="0">
                <a:pos x="72" y="39"/>
              </a:cxn>
              <a:cxn ang="0">
                <a:pos x="78" y="33"/>
              </a:cxn>
            </a:cxnLst>
            <a:rect l="0" t="0" r="r" b="b"/>
            <a:pathLst>
              <a:path w="134" h="180">
                <a:moveTo>
                  <a:pt x="80" y="30"/>
                </a:moveTo>
                <a:lnTo>
                  <a:pt x="81" y="28"/>
                </a:lnTo>
                <a:lnTo>
                  <a:pt x="82" y="25"/>
                </a:lnTo>
                <a:lnTo>
                  <a:pt x="85" y="23"/>
                </a:lnTo>
                <a:lnTo>
                  <a:pt x="86" y="21"/>
                </a:lnTo>
                <a:lnTo>
                  <a:pt x="100" y="6"/>
                </a:lnTo>
                <a:lnTo>
                  <a:pt x="102" y="6"/>
                </a:lnTo>
                <a:lnTo>
                  <a:pt x="103" y="5"/>
                </a:lnTo>
                <a:lnTo>
                  <a:pt x="106" y="4"/>
                </a:lnTo>
                <a:lnTo>
                  <a:pt x="108" y="4"/>
                </a:lnTo>
                <a:lnTo>
                  <a:pt x="109" y="3"/>
                </a:lnTo>
                <a:lnTo>
                  <a:pt x="111" y="3"/>
                </a:lnTo>
                <a:lnTo>
                  <a:pt x="112" y="1"/>
                </a:lnTo>
                <a:lnTo>
                  <a:pt x="114" y="1"/>
                </a:lnTo>
                <a:lnTo>
                  <a:pt x="115" y="0"/>
                </a:lnTo>
                <a:lnTo>
                  <a:pt x="126" y="0"/>
                </a:lnTo>
                <a:lnTo>
                  <a:pt x="131" y="4"/>
                </a:lnTo>
                <a:lnTo>
                  <a:pt x="131" y="5"/>
                </a:lnTo>
                <a:lnTo>
                  <a:pt x="132" y="5"/>
                </a:lnTo>
                <a:lnTo>
                  <a:pt x="132" y="6"/>
                </a:lnTo>
                <a:lnTo>
                  <a:pt x="133" y="8"/>
                </a:lnTo>
                <a:lnTo>
                  <a:pt x="133" y="21"/>
                </a:lnTo>
                <a:lnTo>
                  <a:pt x="132" y="23"/>
                </a:lnTo>
                <a:lnTo>
                  <a:pt x="132" y="25"/>
                </a:lnTo>
                <a:lnTo>
                  <a:pt x="131" y="27"/>
                </a:lnTo>
                <a:lnTo>
                  <a:pt x="131" y="30"/>
                </a:lnTo>
                <a:lnTo>
                  <a:pt x="129" y="31"/>
                </a:lnTo>
                <a:lnTo>
                  <a:pt x="129" y="33"/>
                </a:lnTo>
                <a:lnTo>
                  <a:pt x="128" y="34"/>
                </a:lnTo>
                <a:lnTo>
                  <a:pt x="126" y="37"/>
                </a:lnTo>
                <a:lnTo>
                  <a:pt x="125" y="39"/>
                </a:lnTo>
                <a:lnTo>
                  <a:pt x="123" y="42"/>
                </a:lnTo>
                <a:lnTo>
                  <a:pt x="120" y="45"/>
                </a:lnTo>
                <a:lnTo>
                  <a:pt x="120" y="46"/>
                </a:lnTo>
                <a:lnTo>
                  <a:pt x="117" y="49"/>
                </a:lnTo>
                <a:lnTo>
                  <a:pt x="117" y="50"/>
                </a:lnTo>
                <a:lnTo>
                  <a:pt x="116" y="52"/>
                </a:lnTo>
                <a:lnTo>
                  <a:pt x="116" y="53"/>
                </a:lnTo>
                <a:lnTo>
                  <a:pt x="114" y="55"/>
                </a:lnTo>
                <a:lnTo>
                  <a:pt x="112" y="58"/>
                </a:lnTo>
                <a:lnTo>
                  <a:pt x="112" y="59"/>
                </a:lnTo>
                <a:lnTo>
                  <a:pt x="111" y="61"/>
                </a:lnTo>
                <a:lnTo>
                  <a:pt x="109" y="64"/>
                </a:lnTo>
                <a:lnTo>
                  <a:pt x="108" y="65"/>
                </a:lnTo>
                <a:lnTo>
                  <a:pt x="106" y="68"/>
                </a:lnTo>
                <a:lnTo>
                  <a:pt x="105" y="69"/>
                </a:lnTo>
                <a:lnTo>
                  <a:pt x="103" y="71"/>
                </a:lnTo>
                <a:lnTo>
                  <a:pt x="102" y="74"/>
                </a:lnTo>
                <a:lnTo>
                  <a:pt x="100" y="76"/>
                </a:lnTo>
                <a:lnTo>
                  <a:pt x="99" y="79"/>
                </a:lnTo>
                <a:lnTo>
                  <a:pt x="98" y="81"/>
                </a:lnTo>
                <a:lnTo>
                  <a:pt x="97" y="84"/>
                </a:lnTo>
                <a:lnTo>
                  <a:pt x="94" y="86"/>
                </a:lnTo>
                <a:lnTo>
                  <a:pt x="92" y="88"/>
                </a:lnTo>
                <a:lnTo>
                  <a:pt x="91" y="91"/>
                </a:lnTo>
                <a:lnTo>
                  <a:pt x="89" y="93"/>
                </a:lnTo>
                <a:lnTo>
                  <a:pt x="88" y="96"/>
                </a:lnTo>
                <a:lnTo>
                  <a:pt x="86" y="98"/>
                </a:lnTo>
                <a:lnTo>
                  <a:pt x="85" y="100"/>
                </a:lnTo>
                <a:lnTo>
                  <a:pt x="83" y="103"/>
                </a:lnTo>
                <a:lnTo>
                  <a:pt x="82" y="105"/>
                </a:lnTo>
                <a:lnTo>
                  <a:pt x="80" y="107"/>
                </a:lnTo>
                <a:lnTo>
                  <a:pt x="78" y="110"/>
                </a:lnTo>
                <a:lnTo>
                  <a:pt x="77" y="112"/>
                </a:lnTo>
                <a:lnTo>
                  <a:pt x="75" y="115"/>
                </a:lnTo>
                <a:lnTo>
                  <a:pt x="74" y="117"/>
                </a:lnTo>
                <a:lnTo>
                  <a:pt x="72" y="120"/>
                </a:lnTo>
                <a:lnTo>
                  <a:pt x="71" y="122"/>
                </a:lnTo>
                <a:lnTo>
                  <a:pt x="69" y="123"/>
                </a:lnTo>
                <a:lnTo>
                  <a:pt x="68" y="126"/>
                </a:lnTo>
                <a:lnTo>
                  <a:pt x="66" y="127"/>
                </a:lnTo>
                <a:lnTo>
                  <a:pt x="65" y="130"/>
                </a:lnTo>
                <a:lnTo>
                  <a:pt x="64" y="132"/>
                </a:lnTo>
                <a:lnTo>
                  <a:pt x="64" y="133"/>
                </a:lnTo>
                <a:lnTo>
                  <a:pt x="62" y="136"/>
                </a:lnTo>
                <a:lnTo>
                  <a:pt x="60" y="139"/>
                </a:lnTo>
                <a:lnTo>
                  <a:pt x="58" y="141"/>
                </a:lnTo>
                <a:lnTo>
                  <a:pt x="58" y="142"/>
                </a:lnTo>
                <a:lnTo>
                  <a:pt x="55" y="145"/>
                </a:lnTo>
                <a:lnTo>
                  <a:pt x="55" y="146"/>
                </a:lnTo>
                <a:lnTo>
                  <a:pt x="54" y="148"/>
                </a:lnTo>
                <a:lnTo>
                  <a:pt x="54" y="149"/>
                </a:lnTo>
                <a:lnTo>
                  <a:pt x="52" y="149"/>
                </a:lnTo>
                <a:lnTo>
                  <a:pt x="52" y="151"/>
                </a:lnTo>
                <a:lnTo>
                  <a:pt x="50" y="154"/>
                </a:lnTo>
                <a:lnTo>
                  <a:pt x="50" y="155"/>
                </a:lnTo>
                <a:lnTo>
                  <a:pt x="48" y="155"/>
                </a:lnTo>
                <a:lnTo>
                  <a:pt x="48" y="156"/>
                </a:lnTo>
                <a:lnTo>
                  <a:pt x="44" y="160"/>
                </a:lnTo>
                <a:lnTo>
                  <a:pt x="44" y="161"/>
                </a:lnTo>
                <a:lnTo>
                  <a:pt x="43" y="161"/>
                </a:lnTo>
                <a:lnTo>
                  <a:pt x="43" y="163"/>
                </a:lnTo>
                <a:lnTo>
                  <a:pt x="41" y="163"/>
                </a:lnTo>
                <a:lnTo>
                  <a:pt x="41" y="164"/>
                </a:lnTo>
                <a:lnTo>
                  <a:pt x="40" y="164"/>
                </a:lnTo>
                <a:lnTo>
                  <a:pt x="40" y="166"/>
                </a:lnTo>
                <a:lnTo>
                  <a:pt x="38" y="166"/>
                </a:lnTo>
                <a:lnTo>
                  <a:pt x="38" y="167"/>
                </a:lnTo>
                <a:lnTo>
                  <a:pt x="37" y="167"/>
                </a:lnTo>
                <a:lnTo>
                  <a:pt x="33" y="171"/>
                </a:lnTo>
                <a:lnTo>
                  <a:pt x="31" y="171"/>
                </a:lnTo>
                <a:lnTo>
                  <a:pt x="31" y="173"/>
                </a:lnTo>
                <a:lnTo>
                  <a:pt x="28" y="173"/>
                </a:lnTo>
                <a:lnTo>
                  <a:pt x="27" y="173"/>
                </a:lnTo>
                <a:lnTo>
                  <a:pt x="26" y="175"/>
                </a:lnTo>
                <a:lnTo>
                  <a:pt x="24" y="175"/>
                </a:lnTo>
                <a:lnTo>
                  <a:pt x="23" y="176"/>
                </a:lnTo>
                <a:lnTo>
                  <a:pt x="20" y="176"/>
                </a:lnTo>
                <a:lnTo>
                  <a:pt x="20" y="178"/>
                </a:lnTo>
                <a:lnTo>
                  <a:pt x="14" y="178"/>
                </a:lnTo>
                <a:lnTo>
                  <a:pt x="13" y="179"/>
                </a:lnTo>
                <a:lnTo>
                  <a:pt x="11" y="179"/>
                </a:lnTo>
                <a:lnTo>
                  <a:pt x="10" y="178"/>
                </a:lnTo>
                <a:lnTo>
                  <a:pt x="6" y="178"/>
                </a:lnTo>
                <a:lnTo>
                  <a:pt x="6" y="176"/>
                </a:lnTo>
                <a:lnTo>
                  <a:pt x="4" y="176"/>
                </a:lnTo>
                <a:lnTo>
                  <a:pt x="3" y="175"/>
                </a:lnTo>
                <a:lnTo>
                  <a:pt x="3" y="173"/>
                </a:lnTo>
                <a:lnTo>
                  <a:pt x="1" y="173"/>
                </a:lnTo>
                <a:lnTo>
                  <a:pt x="1" y="171"/>
                </a:lnTo>
                <a:lnTo>
                  <a:pt x="0" y="171"/>
                </a:lnTo>
                <a:lnTo>
                  <a:pt x="0" y="155"/>
                </a:lnTo>
                <a:lnTo>
                  <a:pt x="1" y="154"/>
                </a:lnTo>
                <a:lnTo>
                  <a:pt x="1" y="149"/>
                </a:lnTo>
                <a:lnTo>
                  <a:pt x="3" y="149"/>
                </a:lnTo>
                <a:lnTo>
                  <a:pt x="3" y="146"/>
                </a:lnTo>
                <a:lnTo>
                  <a:pt x="4" y="145"/>
                </a:lnTo>
                <a:lnTo>
                  <a:pt x="4" y="142"/>
                </a:lnTo>
                <a:lnTo>
                  <a:pt x="6" y="141"/>
                </a:lnTo>
                <a:lnTo>
                  <a:pt x="6" y="139"/>
                </a:lnTo>
                <a:lnTo>
                  <a:pt x="7" y="139"/>
                </a:lnTo>
                <a:lnTo>
                  <a:pt x="7" y="137"/>
                </a:lnTo>
                <a:lnTo>
                  <a:pt x="8" y="136"/>
                </a:lnTo>
                <a:lnTo>
                  <a:pt x="8" y="134"/>
                </a:lnTo>
                <a:lnTo>
                  <a:pt x="10" y="134"/>
                </a:lnTo>
                <a:lnTo>
                  <a:pt x="10" y="133"/>
                </a:lnTo>
                <a:lnTo>
                  <a:pt x="11" y="132"/>
                </a:lnTo>
                <a:lnTo>
                  <a:pt x="11" y="130"/>
                </a:lnTo>
                <a:lnTo>
                  <a:pt x="14" y="127"/>
                </a:lnTo>
                <a:lnTo>
                  <a:pt x="14" y="126"/>
                </a:lnTo>
                <a:lnTo>
                  <a:pt x="17" y="123"/>
                </a:lnTo>
                <a:lnTo>
                  <a:pt x="17" y="122"/>
                </a:lnTo>
                <a:lnTo>
                  <a:pt x="18" y="121"/>
                </a:lnTo>
                <a:lnTo>
                  <a:pt x="20" y="118"/>
                </a:lnTo>
                <a:lnTo>
                  <a:pt x="23" y="115"/>
                </a:lnTo>
                <a:lnTo>
                  <a:pt x="23" y="112"/>
                </a:lnTo>
                <a:lnTo>
                  <a:pt x="24" y="111"/>
                </a:lnTo>
                <a:lnTo>
                  <a:pt x="26" y="108"/>
                </a:lnTo>
                <a:lnTo>
                  <a:pt x="27" y="107"/>
                </a:lnTo>
                <a:lnTo>
                  <a:pt x="28" y="105"/>
                </a:lnTo>
                <a:lnTo>
                  <a:pt x="33" y="100"/>
                </a:lnTo>
                <a:lnTo>
                  <a:pt x="34" y="98"/>
                </a:lnTo>
                <a:lnTo>
                  <a:pt x="35" y="96"/>
                </a:lnTo>
                <a:lnTo>
                  <a:pt x="37" y="93"/>
                </a:lnTo>
                <a:lnTo>
                  <a:pt x="38" y="91"/>
                </a:lnTo>
                <a:lnTo>
                  <a:pt x="40" y="88"/>
                </a:lnTo>
                <a:lnTo>
                  <a:pt x="41" y="87"/>
                </a:lnTo>
                <a:lnTo>
                  <a:pt x="43" y="84"/>
                </a:lnTo>
                <a:lnTo>
                  <a:pt x="45" y="81"/>
                </a:lnTo>
                <a:lnTo>
                  <a:pt x="47" y="79"/>
                </a:lnTo>
                <a:lnTo>
                  <a:pt x="48" y="76"/>
                </a:lnTo>
                <a:lnTo>
                  <a:pt x="50" y="74"/>
                </a:lnTo>
                <a:lnTo>
                  <a:pt x="51" y="71"/>
                </a:lnTo>
                <a:lnTo>
                  <a:pt x="52" y="69"/>
                </a:lnTo>
                <a:lnTo>
                  <a:pt x="54" y="67"/>
                </a:lnTo>
                <a:lnTo>
                  <a:pt x="55" y="65"/>
                </a:lnTo>
                <a:lnTo>
                  <a:pt x="57" y="62"/>
                </a:lnTo>
                <a:lnTo>
                  <a:pt x="61" y="58"/>
                </a:lnTo>
                <a:lnTo>
                  <a:pt x="62" y="55"/>
                </a:lnTo>
                <a:lnTo>
                  <a:pt x="64" y="54"/>
                </a:lnTo>
                <a:lnTo>
                  <a:pt x="65" y="52"/>
                </a:lnTo>
                <a:lnTo>
                  <a:pt x="66" y="50"/>
                </a:lnTo>
                <a:lnTo>
                  <a:pt x="66" y="47"/>
                </a:lnTo>
                <a:lnTo>
                  <a:pt x="69" y="45"/>
                </a:lnTo>
                <a:lnTo>
                  <a:pt x="71" y="42"/>
                </a:lnTo>
                <a:lnTo>
                  <a:pt x="72" y="40"/>
                </a:lnTo>
                <a:lnTo>
                  <a:pt x="72" y="39"/>
                </a:lnTo>
                <a:lnTo>
                  <a:pt x="75" y="37"/>
                </a:lnTo>
                <a:lnTo>
                  <a:pt x="75" y="35"/>
                </a:lnTo>
                <a:lnTo>
                  <a:pt x="78" y="33"/>
                </a:lnTo>
                <a:lnTo>
                  <a:pt x="78" y="31"/>
                </a:lnTo>
                <a:lnTo>
                  <a:pt x="80" y="3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1" name="Freeform 1063"/>
          <p:cNvSpPr>
            <a:spLocks/>
          </p:cNvSpPr>
          <p:nvPr/>
        </p:nvSpPr>
        <p:spPr bwMode="auto">
          <a:xfrm>
            <a:off x="3803650" y="2638425"/>
            <a:ext cx="212725" cy="284163"/>
          </a:xfrm>
          <a:custGeom>
            <a:avLst/>
            <a:gdLst/>
            <a:ahLst/>
            <a:cxnLst>
              <a:cxn ang="0">
                <a:pos x="51" y="24"/>
              </a:cxn>
              <a:cxn ang="0">
                <a:pos x="27" y="4"/>
              </a:cxn>
              <a:cxn ang="0">
                <a:pos x="23" y="3"/>
              </a:cxn>
              <a:cxn ang="0">
                <a:pos x="18" y="0"/>
              </a:cxn>
              <a:cxn ang="0">
                <a:pos x="3" y="5"/>
              </a:cxn>
              <a:cxn ang="0">
                <a:pos x="0" y="8"/>
              </a:cxn>
              <a:cxn ang="0">
                <a:pos x="1" y="27"/>
              </a:cxn>
              <a:cxn ang="0">
                <a:pos x="4" y="33"/>
              </a:cxn>
              <a:cxn ang="0">
                <a:pos x="7" y="38"/>
              </a:cxn>
              <a:cxn ang="0">
                <a:pos x="11" y="45"/>
              </a:cxn>
              <a:cxn ang="0">
                <a:pos x="14" y="50"/>
              </a:cxn>
              <a:cxn ang="0">
                <a:pos x="18" y="55"/>
              </a:cxn>
              <a:cxn ang="0">
                <a:pos x="23" y="64"/>
              </a:cxn>
              <a:cxn ang="0">
                <a:pos x="27" y="69"/>
              </a:cxn>
              <a:cxn ang="0">
                <a:pos x="33" y="76"/>
              </a:cxn>
              <a:cxn ang="0">
                <a:pos x="37" y="84"/>
              </a:cxn>
              <a:cxn ang="0">
                <a:pos x="41" y="91"/>
              </a:cxn>
              <a:cxn ang="0">
                <a:pos x="48" y="101"/>
              </a:cxn>
              <a:cxn ang="0">
                <a:pos x="52" y="107"/>
              </a:cxn>
              <a:cxn ang="0">
                <a:pos x="57" y="116"/>
              </a:cxn>
              <a:cxn ang="0">
                <a:pos x="62" y="123"/>
              </a:cxn>
              <a:cxn ang="0">
                <a:pos x="66" y="128"/>
              </a:cxn>
              <a:cxn ang="0">
                <a:pos x="71" y="136"/>
              </a:cxn>
              <a:cxn ang="0">
                <a:pos x="75" y="141"/>
              </a:cxn>
              <a:cxn ang="0">
                <a:pos x="78" y="147"/>
              </a:cxn>
              <a:cxn ang="0">
                <a:pos x="85" y="155"/>
              </a:cxn>
              <a:cxn ang="0">
                <a:pos x="102" y="172"/>
              </a:cxn>
              <a:cxn ang="0">
                <a:pos x="108" y="174"/>
              </a:cxn>
              <a:cxn ang="0">
                <a:pos x="112" y="177"/>
              </a:cxn>
              <a:cxn ang="0">
                <a:pos x="126" y="178"/>
              </a:cxn>
              <a:cxn ang="0">
                <a:pos x="129" y="175"/>
              </a:cxn>
              <a:cxn ang="0">
                <a:pos x="132" y="173"/>
              </a:cxn>
              <a:cxn ang="0">
                <a:pos x="133" y="157"/>
              </a:cxn>
              <a:cxn ang="0">
                <a:pos x="130" y="150"/>
              </a:cxn>
              <a:cxn ang="0">
                <a:pos x="129" y="144"/>
              </a:cxn>
              <a:cxn ang="0">
                <a:pos x="126" y="141"/>
              </a:cxn>
              <a:cxn ang="0">
                <a:pos x="125" y="138"/>
              </a:cxn>
              <a:cxn ang="0">
                <a:pos x="122" y="135"/>
              </a:cxn>
              <a:cxn ang="0">
                <a:pos x="120" y="130"/>
              </a:cxn>
              <a:cxn ang="0">
                <a:pos x="116" y="125"/>
              </a:cxn>
              <a:cxn ang="0">
                <a:pos x="112" y="118"/>
              </a:cxn>
              <a:cxn ang="0">
                <a:pos x="109" y="113"/>
              </a:cxn>
              <a:cxn ang="0">
                <a:pos x="105" y="107"/>
              </a:cxn>
              <a:cxn ang="0">
                <a:pos x="100" y="101"/>
              </a:cxn>
              <a:cxn ang="0">
                <a:pos x="96" y="92"/>
              </a:cxn>
              <a:cxn ang="0">
                <a:pos x="91" y="86"/>
              </a:cxn>
              <a:cxn ang="0">
                <a:pos x="86" y="79"/>
              </a:cxn>
              <a:cxn ang="0">
                <a:pos x="82" y="71"/>
              </a:cxn>
              <a:cxn ang="0">
                <a:pos x="76" y="64"/>
              </a:cxn>
              <a:cxn ang="0">
                <a:pos x="72" y="57"/>
              </a:cxn>
              <a:cxn ang="0">
                <a:pos x="68" y="50"/>
              </a:cxn>
              <a:cxn ang="0">
                <a:pos x="64" y="45"/>
              </a:cxn>
              <a:cxn ang="0">
                <a:pos x="59" y="38"/>
              </a:cxn>
              <a:cxn ang="0">
                <a:pos x="58" y="34"/>
              </a:cxn>
              <a:cxn ang="0">
                <a:pos x="54" y="28"/>
              </a:cxn>
            </a:cxnLst>
            <a:rect l="0" t="0" r="r" b="b"/>
            <a:pathLst>
              <a:path w="134" h="179">
                <a:moveTo>
                  <a:pt x="54" y="28"/>
                </a:moveTo>
                <a:lnTo>
                  <a:pt x="52" y="27"/>
                </a:lnTo>
                <a:lnTo>
                  <a:pt x="51" y="24"/>
                </a:lnTo>
                <a:lnTo>
                  <a:pt x="31" y="5"/>
                </a:lnTo>
                <a:lnTo>
                  <a:pt x="30" y="5"/>
                </a:lnTo>
                <a:lnTo>
                  <a:pt x="27" y="4"/>
                </a:lnTo>
                <a:lnTo>
                  <a:pt x="25" y="4"/>
                </a:lnTo>
                <a:lnTo>
                  <a:pt x="24" y="3"/>
                </a:lnTo>
                <a:lnTo>
                  <a:pt x="23" y="3"/>
                </a:lnTo>
                <a:lnTo>
                  <a:pt x="21" y="1"/>
                </a:lnTo>
                <a:lnTo>
                  <a:pt x="20" y="1"/>
                </a:lnTo>
                <a:lnTo>
                  <a:pt x="18" y="0"/>
                </a:lnTo>
                <a:lnTo>
                  <a:pt x="7" y="0"/>
                </a:lnTo>
                <a:lnTo>
                  <a:pt x="3" y="4"/>
                </a:lnTo>
                <a:lnTo>
                  <a:pt x="3" y="5"/>
                </a:lnTo>
                <a:lnTo>
                  <a:pt x="1" y="5"/>
                </a:lnTo>
                <a:lnTo>
                  <a:pt x="1" y="6"/>
                </a:lnTo>
                <a:lnTo>
                  <a:pt x="0" y="8"/>
                </a:lnTo>
                <a:lnTo>
                  <a:pt x="0" y="23"/>
                </a:lnTo>
                <a:lnTo>
                  <a:pt x="1" y="24"/>
                </a:lnTo>
                <a:lnTo>
                  <a:pt x="1" y="27"/>
                </a:lnTo>
                <a:lnTo>
                  <a:pt x="3" y="30"/>
                </a:lnTo>
                <a:lnTo>
                  <a:pt x="3" y="31"/>
                </a:lnTo>
                <a:lnTo>
                  <a:pt x="4" y="33"/>
                </a:lnTo>
                <a:lnTo>
                  <a:pt x="4" y="34"/>
                </a:lnTo>
                <a:lnTo>
                  <a:pt x="5" y="37"/>
                </a:lnTo>
                <a:lnTo>
                  <a:pt x="7" y="38"/>
                </a:lnTo>
                <a:lnTo>
                  <a:pt x="7" y="39"/>
                </a:lnTo>
                <a:lnTo>
                  <a:pt x="8" y="42"/>
                </a:lnTo>
                <a:lnTo>
                  <a:pt x="11" y="45"/>
                </a:lnTo>
                <a:lnTo>
                  <a:pt x="11" y="46"/>
                </a:lnTo>
                <a:lnTo>
                  <a:pt x="14" y="49"/>
                </a:lnTo>
                <a:lnTo>
                  <a:pt x="14" y="50"/>
                </a:lnTo>
                <a:lnTo>
                  <a:pt x="17" y="53"/>
                </a:lnTo>
                <a:lnTo>
                  <a:pt x="17" y="55"/>
                </a:lnTo>
                <a:lnTo>
                  <a:pt x="18" y="55"/>
                </a:lnTo>
                <a:lnTo>
                  <a:pt x="20" y="58"/>
                </a:lnTo>
                <a:lnTo>
                  <a:pt x="23" y="61"/>
                </a:lnTo>
                <a:lnTo>
                  <a:pt x="23" y="64"/>
                </a:lnTo>
                <a:lnTo>
                  <a:pt x="24" y="65"/>
                </a:lnTo>
                <a:lnTo>
                  <a:pt x="25" y="68"/>
                </a:lnTo>
                <a:lnTo>
                  <a:pt x="27" y="69"/>
                </a:lnTo>
                <a:lnTo>
                  <a:pt x="28" y="72"/>
                </a:lnTo>
                <a:lnTo>
                  <a:pt x="30" y="74"/>
                </a:lnTo>
                <a:lnTo>
                  <a:pt x="33" y="76"/>
                </a:lnTo>
                <a:lnTo>
                  <a:pt x="34" y="79"/>
                </a:lnTo>
                <a:lnTo>
                  <a:pt x="35" y="82"/>
                </a:lnTo>
                <a:lnTo>
                  <a:pt x="37" y="84"/>
                </a:lnTo>
                <a:lnTo>
                  <a:pt x="38" y="86"/>
                </a:lnTo>
                <a:lnTo>
                  <a:pt x="40" y="89"/>
                </a:lnTo>
                <a:lnTo>
                  <a:pt x="41" y="91"/>
                </a:lnTo>
                <a:lnTo>
                  <a:pt x="42" y="94"/>
                </a:lnTo>
                <a:lnTo>
                  <a:pt x="47" y="98"/>
                </a:lnTo>
                <a:lnTo>
                  <a:pt x="48" y="101"/>
                </a:lnTo>
                <a:lnTo>
                  <a:pt x="50" y="104"/>
                </a:lnTo>
                <a:lnTo>
                  <a:pt x="51" y="106"/>
                </a:lnTo>
                <a:lnTo>
                  <a:pt x="52" y="107"/>
                </a:lnTo>
                <a:lnTo>
                  <a:pt x="54" y="110"/>
                </a:lnTo>
                <a:lnTo>
                  <a:pt x="55" y="113"/>
                </a:lnTo>
                <a:lnTo>
                  <a:pt x="57" y="116"/>
                </a:lnTo>
                <a:lnTo>
                  <a:pt x="59" y="117"/>
                </a:lnTo>
                <a:lnTo>
                  <a:pt x="61" y="120"/>
                </a:lnTo>
                <a:lnTo>
                  <a:pt x="62" y="123"/>
                </a:lnTo>
                <a:lnTo>
                  <a:pt x="64" y="123"/>
                </a:lnTo>
                <a:lnTo>
                  <a:pt x="65" y="126"/>
                </a:lnTo>
                <a:lnTo>
                  <a:pt x="66" y="128"/>
                </a:lnTo>
                <a:lnTo>
                  <a:pt x="66" y="130"/>
                </a:lnTo>
                <a:lnTo>
                  <a:pt x="69" y="133"/>
                </a:lnTo>
                <a:lnTo>
                  <a:pt x="71" y="136"/>
                </a:lnTo>
                <a:lnTo>
                  <a:pt x="72" y="138"/>
                </a:lnTo>
                <a:lnTo>
                  <a:pt x="72" y="139"/>
                </a:lnTo>
                <a:lnTo>
                  <a:pt x="75" y="141"/>
                </a:lnTo>
                <a:lnTo>
                  <a:pt x="75" y="143"/>
                </a:lnTo>
                <a:lnTo>
                  <a:pt x="78" y="145"/>
                </a:lnTo>
                <a:lnTo>
                  <a:pt x="78" y="147"/>
                </a:lnTo>
                <a:lnTo>
                  <a:pt x="81" y="150"/>
                </a:lnTo>
                <a:lnTo>
                  <a:pt x="82" y="152"/>
                </a:lnTo>
                <a:lnTo>
                  <a:pt x="85" y="155"/>
                </a:lnTo>
                <a:lnTo>
                  <a:pt x="86" y="157"/>
                </a:lnTo>
                <a:lnTo>
                  <a:pt x="100" y="172"/>
                </a:lnTo>
                <a:lnTo>
                  <a:pt x="102" y="172"/>
                </a:lnTo>
                <a:lnTo>
                  <a:pt x="103" y="173"/>
                </a:lnTo>
                <a:lnTo>
                  <a:pt x="106" y="174"/>
                </a:lnTo>
                <a:lnTo>
                  <a:pt x="108" y="174"/>
                </a:lnTo>
                <a:lnTo>
                  <a:pt x="109" y="175"/>
                </a:lnTo>
                <a:lnTo>
                  <a:pt x="111" y="175"/>
                </a:lnTo>
                <a:lnTo>
                  <a:pt x="112" y="177"/>
                </a:lnTo>
                <a:lnTo>
                  <a:pt x="113" y="177"/>
                </a:lnTo>
                <a:lnTo>
                  <a:pt x="115" y="178"/>
                </a:lnTo>
                <a:lnTo>
                  <a:pt x="126" y="178"/>
                </a:lnTo>
                <a:lnTo>
                  <a:pt x="128" y="177"/>
                </a:lnTo>
                <a:lnTo>
                  <a:pt x="129" y="177"/>
                </a:lnTo>
                <a:lnTo>
                  <a:pt x="129" y="175"/>
                </a:lnTo>
                <a:lnTo>
                  <a:pt x="130" y="174"/>
                </a:lnTo>
                <a:lnTo>
                  <a:pt x="130" y="173"/>
                </a:lnTo>
                <a:lnTo>
                  <a:pt x="132" y="173"/>
                </a:lnTo>
                <a:lnTo>
                  <a:pt x="132" y="170"/>
                </a:lnTo>
                <a:lnTo>
                  <a:pt x="133" y="170"/>
                </a:lnTo>
                <a:lnTo>
                  <a:pt x="133" y="157"/>
                </a:lnTo>
                <a:lnTo>
                  <a:pt x="132" y="155"/>
                </a:lnTo>
                <a:lnTo>
                  <a:pt x="132" y="151"/>
                </a:lnTo>
                <a:lnTo>
                  <a:pt x="130" y="150"/>
                </a:lnTo>
                <a:lnTo>
                  <a:pt x="130" y="147"/>
                </a:lnTo>
                <a:lnTo>
                  <a:pt x="129" y="147"/>
                </a:lnTo>
                <a:lnTo>
                  <a:pt x="129" y="144"/>
                </a:lnTo>
                <a:lnTo>
                  <a:pt x="128" y="144"/>
                </a:lnTo>
                <a:lnTo>
                  <a:pt x="128" y="141"/>
                </a:lnTo>
                <a:lnTo>
                  <a:pt x="126" y="141"/>
                </a:lnTo>
                <a:lnTo>
                  <a:pt x="126" y="139"/>
                </a:lnTo>
                <a:lnTo>
                  <a:pt x="125" y="139"/>
                </a:lnTo>
                <a:lnTo>
                  <a:pt x="125" y="138"/>
                </a:lnTo>
                <a:lnTo>
                  <a:pt x="123" y="136"/>
                </a:lnTo>
                <a:lnTo>
                  <a:pt x="123" y="135"/>
                </a:lnTo>
                <a:lnTo>
                  <a:pt x="122" y="135"/>
                </a:lnTo>
                <a:lnTo>
                  <a:pt x="122" y="133"/>
                </a:lnTo>
                <a:lnTo>
                  <a:pt x="120" y="132"/>
                </a:lnTo>
                <a:lnTo>
                  <a:pt x="120" y="130"/>
                </a:lnTo>
                <a:lnTo>
                  <a:pt x="117" y="128"/>
                </a:lnTo>
                <a:lnTo>
                  <a:pt x="117" y="126"/>
                </a:lnTo>
                <a:lnTo>
                  <a:pt x="116" y="125"/>
                </a:lnTo>
                <a:lnTo>
                  <a:pt x="116" y="123"/>
                </a:lnTo>
                <a:lnTo>
                  <a:pt x="113" y="121"/>
                </a:lnTo>
                <a:lnTo>
                  <a:pt x="112" y="118"/>
                </a:lnTo>
                <a:lnTo>
                  <a:pt x="112" y="117"/>
                </a:lnTo>
                <a:lnTo>
                  <a:pt x="111" y="116"/>
                </a:lnTo>
                <a:lnTo>
                  <a:pt x="109" y="113"/>
                </a:lnTo>
                <a:lnTo>
                  <a:pt x="108" y="111"/>
                </a:lnTo>
                <a:lnTo>
                  <a:pt x="106" y="109"/>
                </a:lnTo>
                <a:lnTo>
                  <a:pt x="105" y="107"/>
                </a:lnTo>
                <a:lnTo>
                  <a:pt x="103" y="105"/>
                </a:lnTo>
                <a:lnTo>
                  <a:pt x="102" y="102"/>
                </a:lnTo>
                <a:lnTo>
                  <a:pt x="100" y="101"/>
                </a:lnTo>
                <a:lnTo>
                  <a:pt x="99" y="98"/>
                </a:lnTo>
                <a:lnTo>
                  <a:pt x="98" y="95"/>
                </a:lnTo>
                <a:lnTo>
                  <a:pt x="96" y="92"/>
                </a:lnTo>
                <a:lnTo>
                  <a:pt x="94" y="91"/>
                </a:lnTo>
                <a:lnTo>
                  <a:pt x="92" y="89"/>
                </a:lnTo>
                <a:lnTo>
                  <a:pt x="91" y="86"/>
                </a:lnTo>
                <a:lnTo>
                  <a:pt x="89" y="83"/>
                </a:lnTo>
                <a:lnTo>
                  <a:pt x="88" y="82"/>
                </a:lnTo>
                <a:lnTo>
                  <a:pt x="86" y="79"/>
                </a:lnTo>
                <a:lnTo>
                  <a:pt x="85" y="76"/>
                </a:lnTo>
                <a:lnTo>
                  <a:pt x="83" y="73"/>
                </a:lnTo>
                <a:lnTo>
                  <a:pt x="82" y="71"/>
                </a:lnTo>
                <a:lnTo>
                  <a:pt x="79" y="69"/>
                </a:lnTo>
                <a:lnTo>
                  <a:pt x="78" y="67"/>
                </a:lnTo>
                <a:lnTo>
                  <a:pt x="76" y="64"/>
                </a:lnTo>
                <a:lnTo>
                  <a:pt x="75" y="61"/>
                </a:lnTo>
                <a:lnTo>
                  <a:pt x="74" y="60"/>
                </a:lnTo>
                <a:lnTo>
                  <a:pt x="72" y="57"/>
                </a:lnTo>
                <a:lnTo>
                  <a:pt x="71" y="55"/>
                </a:lnTo>
                <a:lnTo>
                  <a:pt x="69" y="53"/>
                </a:lnTo>
                <a:lnTo>
                  <a:pt x="68" y="50"/>
                </a:lnTo>
                <a:lnTo>
                  <a:pt x="66" y="49"/>
                </a:lnTo>
                <a:lnTo>
                  <a:pt x="65" y="46"/>
                </a:lnTo>
                <a:lnTo>
                  <a:pt x="64" y="45"/>
                </a:lnTo>
                <a:lnTo>
                  <a:pt x="64" y="43"/>
                </a:lnTo>
                <a:lnTo>
                  <a:pt x="62" y="40"/>
                </a:lnTo>
                <a:lnTo>
                  <a:pt x="59" y="38"/>
                </a:lnTo>
                <a:lnTo>
                  <a:pt x="59" y="37"/>
                </a:lnTo>
                <a:lnTo>
                  <a:pt x="58" y="35"/>
                </a:lnTo>
                <a:lnTo>
                  <a:pt x="58" y="34"/>
                </a:lnTo>
                <a:lnTo>
                  <a:pt x="55" y="31"/>
                </a:lnTo>
                <a:lnTo>
                  <a:pt x="55" y="30"/>
                </a:lnTo>
                <a:lnTo>
                  <a:pt x="54" y="28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2" name="Freeform 1064"/>
          <p:cNvSpPr>
            <a:spLocks/>
          </p:cNvSpPr>
          <p:nvPr/>
        </p:nvSpPr>
        <p:spPr bwMode="auto">
          <a:xfrm>
            <a:off x="4129088" y="2638425"/>
            <a:ext cx="212725" cy="284163"/>
          </a:xfrm>
          <a:custGeom>
            <a:avLst/>
            <a:gdLst/>
            <a:ahLst/>
            <a:cxnLst>
              <a:cxn ang="0">
                <a:pos x="51" y="24"/>
              </a:cxn>
              <a:cxn ang="0">
                <a:pos x="27" y="4"/>
              </a:cxn>
              <a:cxn ang="0">
                <a:pos x="23" y="3"/>
              </a:cxn>
              <a:cxn ang="0">
                <a:pos x="18" y="0"/>
              </a:cxn>
              <a:cxn ang="0">
                <a:pos x="3" y="5"/>
              </a:cxn>
              <a:cxn ang="0">
                <a:pos x="0" y="8"/>
              </a:cxn>
              <a:cxn ang="0">
                <a:pos x="1" y="27"/>
              </a:cxn>
              <a:cxn ang="0">
                <a:pos x="4" y="33"/>
              </a:cxn>
              <a:cxn ang="0">
                <a:pos x="7" y="38"/>
              </a:cxn>
              <a:cxn ang="0">
                <a:pos x="12" y="45"/>
              </a:cxn>
              <a:cxn ang="0">
                <a:pos x="14" y="50"/>
              </a:cxn>
              <a:cxn ang="0">
                <a:pos x="18" y="55"/>
              </a:cxn>
              <a:cxn ang="0">
                <a:pos x="23" y="64"/>
              </a:cxn>
              <a:cxn ang="0">
                <a:pos x="27" y="69"/>
              </a:cxn>
              <a:cxn ang="0">
                <a:pos x="32" y="76"/>
              </a:cxn>
              <a:cxn ang="0">
                <a:pos x="37" y="84"/>
              </a:cxn>
              <a:cxn ang="0">
                <a:pos x="41" y="91"/>
              </a:cxn>
              <a:cxn ang="0">
                <a:pos x="48" y="101"/>
              </a:cxn>
              <a:cxn ang="0">
                <a:pos x="52" y="107"/>
              </a:cxn>
              <a:cxn ang="0">
                <a:pos x="57" y="116"/>
              </a:cxn>
              <a:cxn ang="0">
                <a:pos x="62" y="123"/>
              </a:cxn>
              <a:cxn ang="0">
                <a:pos x="66" y="128"/>
              </a:cxn>
              <a:cxn ang="0">
                <a:pos x="71" y="136"/>
              </a:cxn>
              <a:cxn ang="0">
                <a:pos x="75" y="141"/>
              </a:cxn>
              <a:cxn ang="0">
                <a:pos x="78" y="147"/>
              </a:cxn>
              <a:cxn ang="0">
                <a:pos x="85" y="155"/>
              </a:cxn>
              <a:cxn ang="0">
                <a:pos x="103" y="173"/>
              </a:cxn>
              <a:cxn ang="0">
                <a:pos x="109" y="175"/>
              </a:cxn>
              <a:cxn ang="0">
                <a:pos x="113" y="177"/>
              </a:cxn>
              <a:cxn ang="0">
                <a:pos x="127" y="177"/>
              </a:cxn>
              <a:cxn ang="0">
                <a:pos x="130" y="174"/>
              </a:cxn>
              <a:cxn ang="0">
                <a:pos x="132" y="170"/>
              </a:cxn>
              <a:cxn ang="0">
                <a:pos x="132" y="155"/>
              </a:cxn>
              <a:cxn ang="0">
                <a:pos x="130" y="147"/>
              </a:cxn>
              <a:cxn ang="0">
                <a:pos x="127" y="144"/>
              </a:cxn>
              <a:cxn ang="0">
                <a:pos x="126" y="139"/>
              </a:cxn>
              <a:cxn ang="0">
                <a:pos x="123" y="136"/>
              </a:cxn>
              <a:cxn ang="0">
                <a:pos x="121" y="133"/>
              </a:cxn>
              <a:cxn ang="0">
                <a:pos x="118" y="128"/>
              </a:cxn>
              <a:cxn ang="0">
                <a:pos x="116" y="123"/>
              </a:cxn>
              <a:cxn ang="0">
                <a:pos x="112" y="117"/>
              </a:cxn>
              <a:cxn ang="0">
                <a:pos x="107" y="111"/>
              </a:cxn>
              <a:cxn ang="0">
                <a:pos x="103" y="105"/>
              </a:cxn>
              <a:cxn ang="0">
                <a:pos x="99" y="98"/>
              </a:cxn>
              <a:cxn ang="0">
                <a:pos x="93" y="91"/>
              </a:cxn>
              <a:cxn ang="0">
                <a:pos x="89" y="83"/>
              </a:cxn>
              <a:cxn ang="0">
                <a:pos x="85" y="76"/>
              </a:cxn>
              <a:cxn ang="0">
                <a:pos x="79" y="69"/>
              </a:cxn>
              <a:cxn ang="0">
                <a:pos x="75" y="61"/>
              </a:cxn>
              <a:cxn ang="0">
                <a:pos x="71" y="55"/>
              </a:cxn>
              <a:cxn ang="0">
                <a:pos x="66" y="49"/>
              </a:cxn>
              <a:cxn ang="0">
                <a:pos x="64" y="43"/>
              </a:cxn>
              <a:cxn ang="0">
                <a:pos x="60" y="37"/>
              </a:cxn>
              <a:cxn ang="0">
                <a:pos x="55" y="31"/>
              </a:cxn>
            </a:cxnLst>
            <a:rect l="0" t="0" r="r" b="b"/>
            <a:pathLst>
              <a:path w="134" h="179">
                <a:moveTo>
                  <a:pt x="54" y="28"/>
                </a:moveTo>
                <a:lnTo>
                  <a:pt x="52" y="27"/>
                </a:lnTo>
                <a:lnTo>
                  <a:pt x="51" y="24"/>
                </a:lnTo>
                <a:lnTo>
                  <a:pt x="31" y="5"/>
                </a:lnTo>
                <a:lnTo>
                  <a:pt x="30" y="5"/>
                </a:lnTo>
                <a:lnTo>
                  <a:pt x="27" y="4"/>
                </a:lnTo>
                <a:lnTo>
                  <a:pt x="26" y="4"/>
                </a:lnTo>
                <a:lnTo>
                  <a:pt x="24" y="3"/>
                </a:lnTo>
                <a:lnTo>
                  <a:pt x="23" y="3"/>
                </a:lnTo>
                <a:lnTo>
                  <a:pt x="21" y="1"/>
                </a:lnTo>
                <a:lnTo>
                  <a:pt x="20" y="1"/>
                </a:lnTo>
                <a:lnTo>
                  <a:pt x="18" y="0"/>
                </a:lnTo>
                <a:lnTo>
                  <a:pt x="7" y="0"/>
                </a:lnTo>
                <a:lnTo>
                  <a:pt x="3" y="4"/>
                </a:lnTo>
                <a:lnTo>
                  <a:pt x="3" y="5"/>
                </a:lnTo>
                <a:lnTo>
                  <a:pt x="1" y="5"/>
                </a:lnTo>
                <a:lnTo>
                  <a:pt x="1" y="6"/>
                </a:lnTo>
                <a:lnTo>
                  <a:pt x="0" y="8"/>
                </a:lnTo>
                <a:lnTo>
                  <a:pt x="0" y="23"/>
                </a:lnTo>
                <a:lnTo>
                  <a:pt x="1" y="24"/>
                </a:lnTo>
                <a:lnTo>
                  <a:pt x="1" y="27"/>
                </a:lnTo>
                <a:lnTo>
                  <a:pt x="3" y="30"/>
                </a:lnTo>
                <a:lnTo>
                  <a:pt x="3" y="31"/>
                </a:lnTo>
                <a:lnTo>
                  <a:pt x="4" y="33"/>
                </a:lnTo>
                <a:lnTo>
                  <a:pt x="4" y="34"/>
                </a:lnTo>
                <a:lnTo>
                  <a:pt x="6" y="37"/>
                </a:lnTo>
                <a:lnTo>
                  <a:pt x="7" y="38"/>
                </a:lnTo>
                <a:lnTo>
                  <a:pt x="7" y="39"/>
                </a:lnTo>
                <a:lnTo>
                  <a:pt x="9" y="42"/>
                </a:lnTo>
                <a:lnTo>
                  <a:pt x="12" y="45"/>
                </a:lnTo>
                <a:lnTo>
                  <a:pt x="12" y="46"/>
                </a:lnTo>
                <a:lnTo>
                  <a:pt x="14" y="49"/>
                </a:lnTo>
                <a:lnTo>
                  <a:pt x="14" y="50"/>
                </a:lnTo>
                <a:lnTo>
                  <a:pt x="17" y="53"/>
                </a:lnTo>
                <a:lnTo>
                  <a:pt x="17" y="55"/>
                </a:lnTo>
                <a:lnTo>
                  <a:pt x="18" y="55"/>
                </a:lnTo>
                <a:lnTo>
                  <a:pt x="20" y="58"/>
                </a:lnTo>
                <a:lnTo>
                  <a:pt x="23" y="61"/>
                </a:lnTo>
                <a:lnTo>
                  <a:pt x="23" y="64"/>
                </a:lnTo>
                <a:lnTo>
                  <a:pt x="24" y="65"/>
                </a:lnTo>
                <a:lnTo>
                  <a:pt x="26" y="68"/>
                </a:lnTo>
                <a:lnTo>
                  <a:pt x="27" y="69"/>
                </a:lnTo>
                <a:lnTo>
                  <a:pt x="29" y="72"/>
                </a:lnTo>
                <a:lnTo>
                  <a:pt x="30" y="74"/>
                </a:lnTo>
                <a:lnTo>
                  <a:pt x="32" y="76"/>
                </a:lnTo>
                <a:lnTo>
                  <a:pt x="34" y="79"/>
                </a:lnTo>
                <a:lnTo>
                  <a:pt x="35" y="82"/>
                </a:lnTo>
                <a:lnTo>
                  <a:pt x="37" y="84"/>
                </a:lnTo>
                <a:lnTo>
                  <a:pt x="38" y="86"/>
                </a:lnTo>
                <a:lnTo>
                  <a:pt x="40" y="89"/>
                </a:lnTo>
                <a:lnTo>
                  <a:pt x="41" y="91"/>
                </a:lnTo>
                <a:lnTo>
                  <a:pt x="43" y="94"/>
                </a:lnTo>
                <a:lnTo>
                  <a:pt x="47" y="98"/>
                </a:lnTo>
                <a:lnTo>
                  <a:pt x="48" y="101"/>
                </a:lnTo>
                <a:lnTo>
                  <a:pt x="49" y="104"/>
                </a:lnTo>
                <a:lnTo>
                  <a:pt x="51" y="106"/>
                </a:lnTo>
                <a:lnTo>
                  <a:pt x="52" y="107"/>
                </a:lnTo>
                <a:lnTo>
                  <a:pt x="54" y="110"/>
                </a:lnTo>
                <a:lnTo>
                  <a:pt x="55" y="113"/>
                </a:lnTo>
                <a:lnTo>
                  <a:pt x="57" y="116"/>
                </a:lnTo>
                <a:lnTo>
                  <a:pt x="60" y="117"/>
                </a:lnTo>
                <a:lnTo>
                  <a:pt x="61" y="120"/>
                </a:lnTo>
                <a:lnTo>
                  <a:pt x="62" y="123"/>
                </a:lnTo>
                <a:lnTo>
                  <a:pt x="64" y="123"/>
                </a:lnTo>
                <a:lnTo>
                  <a:pt x="65" y="126"/>
                </a:lnTo>
                <a:lnTo>
                  <a:pt x="66" y="128"/>
                </a:lnTo>
                <a:lnTo>
                  <a:pt x="66" y="130"/>
                </a:lnTo>
                <a:lnTo>
                  <a:pt x="69" y="133"/>
                </a:lnTo>
                <a:lnTo>
                  <a:pt x="71" y="136"/>
                </a:lnTo>
                <a:lnTo>
                  <a:pt x="72" y="138"/>
                </a:lnTo>
                <a:lnTo>
                  <a:pt x="72" y="139"/>
                </a:lnTo>
                <a:lnTo>
                  <a:pt x="75" y="141"/>
                </a:lnTo>
                <a:lnTo>
                  <a:pt x="75" y="143"/>
                </a:lnTo>
                <a:lnTo>
                  <a:pt x="78" y="145"/>
                </a:lnTo>
                <a:lnTo>
                  <a:pt x="78" y="147"/>
                </a:lnTo>
                <a:lnTo>
                  <a:pt x="81" y="150"/>
                </a:lnTo>
                <a:lnTo>
                  <a:pt x="82" y="152"/>
                </a:lnTo>
                <a:lnTo>
                  <a:pt x="85" y="155"/>
                </a:lnTo>
                <a:lnTo>
                  <a:pt x="86" y="157"/>
                </a:lnTo>
                <a:lnTo>
                  <a:pt x="101" y="172"/>
                </a:lnTo>
                <a:lnTo>
                  <a:pt x="103" y="173"/>
                </a:lnTo>
                <a:lnTo>
                  <a:pt x="106" y="174"/>
                </a:lnTo>
                <a:lnTo>
                  <a:pt x="107" y="174"/>
                </a:lnTo>
                <a:lnTo>
                  <a:pt x="109" y="175"/>
                </a:lnTo>
                <a:lnTo>
                  <a:pt x="110" y="175"/>
                </a:lnTo>
                <a:lnTo>
                  <a:pt x="112" y="177"/>
                </a:lnTo>
                <a:lnTo>
                  <a:pt x="113" y="177"/>
                </a:lnTo>
                <a:lnTo>
                  <a:pt x="115" y="178"/>
                </a:lnTo>
                <a:lnTo>
                  <a:pt x="126" y="178"/>
                </a:lnTo>
                <a:lnTo>
                  <a:pt x="127" y="177"/>
                </a:lnTo>
                <a:lnTo>
                  <a:pt x="129" y="177"/>
                </a:lnTo>
                <a:lnTo>
                  <a:pt x="129" y="175"/>
                </a:lnTo>
                <a:lnTo>
                  <a:pt x="130" y="174"/>
                </a:lnTo>
                <a:lnTo>
                  <a:pt x="130" y="173"/>
                </a:lnTo>
                <a:lnTo>
                  <a:pt x="132" y="173"/>
                </a:lnTo>
                <a:lnTo>
                  <a:pt x="132" y="170"/>
                </a:lnTo>
                <a:lnTo>
                  <a:pt x="133" y="170"/>
                </a:lnTo>
                <a:lnTo>
                  <a:pt x="133" y="157"/>
                </a:lnTo>
                <a:lnTo>
                  <a:pt x="132" y="155"/>
                </a:lnTo>
                <a:lnTo>
                  <a:pt x="132" y="151"/>
                </a:lnTo>
                <a:lnTo>
                  <a:pt x="130" y="150"/>
                </a:lnTo>
                <a:lnTo>
                  <a:pt x="130" y="147"/>
                </a:lnTo>
                <a:lnTo>
                  <a:pt x="129" y="147"/>
                </a:lnTo>
                <a:lnTo>
                  <a:pt x="129" y="144"/>
                </a:lnTo>
                <a:lnTo>
                  <a:pt x="127" y="144"/>
                </a:lnTo>
                <a:lnTo>
                  <a:pt x="127" y="141"/>
                </a:lnTo>
                <a:lnTo>
                  <a:pt x="126" y="141"/>
                </a:lnTo>
                <a:lnTo>
                  <a:pt x="126" y="139"/>
                </a:lnTo>
                <a:lnTo>
                  <a:pt x="124" y="139"/>
                </a:lnTo>
                <a:lnTo>
                  <a:pt x="124" y="138"/>
                </a:lnTo>
                <a:lnTo>
                  <a:pt x="123" y="136"/>
                </a:lnTo>
                <a:lnTo>
                  <a:pt x="123" y="135"/>
                </a:lnTo>
                <a:lnTo>
                  <a:pt x="121" y="135"/>
                </a:lnTo>
                <a:lnTo>
                  <a:pt x="121" y="133"/>
                </a:lnTo>
                <a:lnTo>
                  <a:pt x="120" y="132"/>
                </a:lnTo>
                <a:lnTo>
                  <a:pt x="120" y="130"/>
                </a:lnTo>
                <a:lnTo>
                  <a:pt x="118" y="128"/>
                </a:lnTo>
                <a:lnTo>
                  <a:pt x="118" y="126"/>
                </a:lnTo>
                <a:lnTo>
                  <a:pt x="116" y="125"/>
                </a:lnTo>
                <a:lnTo>
                  <a:pt x="116" y="123"/>
                </a:lnTo>
                <a:lnTo>
                  <a:pt x="113" y="121"/>
                </a:lnTo>
                <a:lnTo>
                  <a:pt x="112" y="118"/>
                </a:lnTo>
                <a:lnTo>
                  <a:pt x="112" y="117"/>
                </a:lnTo>
                <a:lnTo>
                  <a:pt x="110" y="116"/>
                </a:lnTo>
                <a:lnTo>
                  <a:pt x="109" y="113"/>
                </a:lnTo>
                <a:lnTo>
                  <a:pt x="107" y="111"/>
                </a:lnTo>
                <a:lnTo>
                  <a:pt x="106" y="109"/>
                </a:lnTo>
                <a:lnTo>
                  <a:pt x="104" y="107"/>
                </a:lnTo>
                <a:lnTo>
                  <a:pt x="103" y="105"/>
                </a:lnTo>
                <a:lnTo>
                  <a:pt x="101" y="102"/>
                </a:lnTo>
                <a:lnTo>
                  <a:pt x="101" y="101"/>
                </a:lnTo>
                <a:lnTo>
                  <a:pt x="99" y="98"/>
                </a:lnTo>
                <a:lnTo>
                  <a:pt x="98" y="95"/>
                </a:lnTo>
                <a:lnTo>
                  <a:pt x="96" y="92"/>
                </a:lnTo>
                <a:lnTo>
                  <a:pt x="93" y="91"/>
                </a:lnTo>
                <a:lnTo>
                  <a:pt x="92" y="89"/>
                </a:lnTo>
                <a:lnTo>
                  <a:pt x="90" y="86"/>
                </a:lnTo>
                <a:lnTo>
                  <a:pt x="89" y="83"/>
                </a:lnTo>
                <a:lnTo>
                  <a:pt x="87" y="82"/>
                </a:lnTo>
                <a:lnTo>
                  <a:pt x="86" y="79"/>
                </a:lnTo>
                <a:lnTo>
                  <a:pt x="85" y="76"/>
                </a:lnTo>
                <a:lnTo>
                  <a:pt x="84" y="73"/>
                </a:lnTo>
                <a:lnTo>
                  <a:pt x="82" y="71"/>
                </a:lnTo>
                <a:lnTo>
                  <a:pt x="79" y="69"/>
                </a:lnTo>
                <a:lnTo>
                  <a:pt x="78" y="67"/>
                </a:lnTo>
                <a:lnTo>
                  <a:pt x="76" y="64"/>
                </a:lnTo>
                <a:lnTo>
                  <a:pt x="75" y="61"/>
                </a:lnTo>
                <a:lnTo>
                  <a:pt x="73" y="60"/>
                </a:lnTo>
                <a:lnTo>
                  <a:pt x="72" y="57"/>
                </a:lnTo>
                <a:lnTo>
                  <a:pt x="71" y="55"/>
                </a:lnTo>
                <a:lnTo>
                  <a:pt x="69" y="53"/>
                </a:lnTo>
                <a:lnTo>
                  <a:pt x="68" y="50"/>
                </a:lnTo>
                <a:lnTo>
                  <a:pt x="66" y="49"/>
                </a:lnTo>
                <a:lnTo>
                  <a:pt x="65" y="46"/>
                </a:lnTo>
                <a:lnTo>
                  <a:pt x="64" y="45"/>
                </a:lnTo>
                <a:lnTo>
                  <a:pt x="64" y="43"/>
                </a:lnTo>
                <a:lnTo>
                  <a:pt x="62" y="40"/>
                </a:lnTo>
                <a:lnTo>
                  <a:pt x="60" y="38"/>
                </a:lnTo>
                <a:lnTo>
                  <a:pt x="60" y="37"/>
                </a:lnTo>
                <a:lnTo>
                  <a:pt x="58" y="35"/>
                </a:lnTo>
                <a:lnTo>
                  <a:pt x="58" y="34"/>
                </a:lnTo>
                <a:lnTo>
                  <a:pt x="55" y="31"/>
                </a:lnTo>
                <a:lnTo>
                  <a:pt x="55" y="30"/>
                </a:lnTo>
                <a:lnTo>
                  <a:pt x="54" y="28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3" name="Freeform 1065"/>
          <p:cNvSpPr>
            <a:spLocks/>
          </p:cNvSpPr>
          <p:nvPr/>
        </p:nvSpPr>
        <p:spPr bwMode="auto">
          <a:xfrm>
            <a:off x="4452938" y="2638425"/>
            <a:ext cx="211137" cy="284163"/>
          </a:xfrm>
          <a:custGeom>
            <a:avLst/>
            <a:gdLst/>
            <a:ahLst/>
            <a:cxnLst>
              <a:cxn ang="0">
                <a:pos x="51" y="24"/>
              </a:cxn>
              <a:cxn ang="0">
                <a:pos x="26" y="4"/>
              </a:cxn>
              <a:cxn ang="0">
                <a:pos x="22" y="3"/>
              </a:cxn>
              <a:cxn ang="0">
                <a:pos x="18" y="0"/>
              </a:cxn>
              <a:cxn ang="0">
                <a:pos x="3" y="5"/>
              </a:cxn>
              <a:cxn ang="0">
                <a:pos x="0" y="8"/>
              </a:cxn>
              <a:cxn ang="0">
                <a:pos x="1" y="27"/>
              </a:cxn>
              <a:cxn ang="0">
                <a:pos x="4" y="33"/>
              </a:cxn>
              <a:cxn ang="0">
                <a:pos x="7" y="38"/>
              </a:cxn>
              <a:cxn ang="0">
                <a:pos x="11" y="45"/>
              </a:cxn>
              <a:cxn ang="0">
                <a:pos x="14" y="50"/>
              </a:cxn>
              <a:cxn ang="0">
                <a:pos x="18" y="55"/>
              </a:cxn>
              <a:cxn ang="0">
                <a:pos x="22" y="64"/>
              </a:cxn>
              <a:cxn ang="0">
                <a:pos x="26" y="69"/>
              </a:cxn>
              <a:cxn ang="0">
                <a:pos x="32" y="76"/>
              </a:cxn>
              <a:cxn ang="0">
                <a:pos x="37" y="84"/>
              </a:cxn>
              <a:cxn ang="0">
                <a:pos x="40" y="91"/>
              </a:cxn>
              <a:cxn ang="0">
                <a:pos x="48" y="101"/>
              </a:cxn>
              <a:cxn ang="0">
                <a:pos x="52" y="107"/>
              </a:cxn>
              <a:cxn ang="0">
                <a:pos x="56" y="116"/>
              </a:cxn>
              <a:cxn ang="0">
                <a:pos x="62" y="123"/>
              </a:cxn>
              <a:cxn ang="0">
                <a:pos x="66" y="128"/>
              </a:cxn>
              <a:cxn ang="0">
                <a:pos x="70" y="136"/>
              </a:cxn>
              <a:cxn ang="0">
                <a:pos x="75" y="141"/>
              </a:cxn>
              <a:cxn ang="0">
                <a:pos x="77" y="147"/>
              </a:cxn>
              <a:cxn ang="0">
                <a:pos x="84" y="155"/>
              </a:cxn>
              <a:cxn ang="0">
                <a:pos x="101" y="172"/>
              </a:cxn>
              <a:cxn ang="0">
                <a:pos x="107" y="174"/>
              </a:cxn>
              <a:cxn ang="0">
                <a:pos x="111" y="177"/>
              </a:cxn>
              <a:cxn ang="0">
                <a:pos x="125" y="178"/>
              </a:cxn>
              <a:cxn ang="0">
                <a:pos x="128" y="175"/>
              </a:cxn>
              <a:cxn ang="0">
                <a:pos x="131" y="173"/>
              </a:cxn>
              <a:cxn ang="0">
                <a:pos x="132" y="157"/>
              </a:cxn>
              <a:cxn ang="0">
                <a:pos x="129" y="150"/>
              </a:cxn>
              <a:cxn ang="0">
                <a:pos x="128" y="144"/>
              </a:cxn>
              <a:cxn ang="0">
                <a:pos x="125" y="141"/>
              </a:cxn>
              <a:cxn ang="0">
                <a:pos x="124" y="138"/>
              </a:cxn>
              <a:cxn ang="0">
                <a:pos x="121" y="135"/>
              </a:cxn>
              <a:cxn ang="0">
                <a:pos x="120" y="130"/>
              </a:cxn>
              <a:cxn ang="0">
                <a:pos x="115" y="125"/>
              </a:cxn>
              <a:cxn ang="0">
                <a:pos x="111" y="118"/>
              </a:cxn>
              <a:cxn ang="0">
                <a:pos x="109" y="113"/>
              </a:cxn>
              <a:cxn ang="0">
                <a:pos x="104" y="107"/>
              </a:cxn>
              <a:cxn ang="0">
                <a:pos x="100" y="101"/>
              </a:cxn>
              <a:cxn ang="0">
                <a:pos x="95" y="92"/>
              </a:cxn>
              <a:cxn ang="0">
                <a:pos x="90" y="86"/>
              </a:cxn>
              <a:cxn ang="0">
                <a:pos x="86" y="79"/>
              </a:cxn>
              <a:cxn ang="0">
                <a:pos x="81" y="71"/>
              </a:cxn>
              <a:cxn ang="0">
                <a:pos x="76" y="64"/>
              </a:cxn>
              <a:cxn ang="0">
                <a:pos x="72" y="57"/>
              </a:cxn>
              <a:cxn ang="0">
                <a:pos x="67" y="50"/>
              </a:cxn>
              <a:cxn ang="0">
                <a:pos x="63" y="45"/>
              </a:cxn>
              <a:cxn ang="0">
                <a:pos x="59" y="38"/>
              </a:cxn>
              <a:cxn ang="0">
                <a:pos x="57" y="34"/>
              </a:cxn>
              <a:cxn ang="0">
                <a:pos x="54" y="28"/>
              </a:cxn>
            </a:cxnLst>
            <a:rect l="0" t="0" r="r" b="b"/>
            <a:pathLst>
              <a:path w="133" h="179">
                <a:moveTo>
                  <a:pt x="54" y="28"/>
                </a:moveTo>
                <a:lnTo>
                  <a:pt x="52" y="27"/>
                </a:lnTo>
                <a:lnTo>
                  <a:pt x="51" y="24"/>
                </a:lnTo>
                <a:lnTo>
                  <a:pt x="31" y="5"/>
                </a:lnTo>
                <a:lnTo>
                  <a:pt x="29" y="5"/>
                </a:lnTo>
                <a:lnTo>
                  <a:pt x="26" y="4"/>
                </a:lnTo>
                <a:lnTo>
                  <a:pt x="25" y="4"/>
                </a:lnTo>
                <a:lnTo>
                  <a:pt x="23" y="3"/>
                </a:lnTo>
                <a:lnTo>
                  <a:pt x="22" y="3"/>
                </a:lnTo>
                <a:lnTo>
                  <a:pt x="21" y="1"/>
                </a:lnTo>
                <a:lnTo>
                  <a:pt x="20" y="1"/>
                </a:lnTo>
                <a:lnTo>
                  <a:pt x="18" y="0"/>
                </a:lnTo>
                <a:lnTo>
                  <a:pt x="7" y="0"/>
                </a:lnTo>
                <a:lnTo>
                  <a:pt x="3" y="4"/>
                </a:lnTo>
                <a:lnTo>
                  <a:pt x="3" y="5"/>
                </a:lnTo>
                <a:lnTo>
                  <a:pt x="1" y="5"/>
                </a:lnTo>
                <a:lnTo>
                  <a:pt x="1" y="6"/>
                </a:lnTo>
                <a:lnTo>
                  <a:pt x="0" y="8"/>
                </a:lnTo>
                <a:lnTo>
                  <a:pt x="0" y="23"/>
                </a:lnTo>
                <a:lnTo>
                  <a:pt x="1" y="24"/>
                </a:lnTo>
                <a:lnTo>
                  <a:pt x="1" y="27"/>
                </a:lnTo>
                <a:lnTo>
                  <a:pt x="3" y="30"/>
                </a:lnTo>
                <a:lnTo>
                  <a:pt x="3" y="31"/>
                </a:lnTo>
                <a:lnTo>
                  <a:pt x="4" y="33"/>
                </a:lnTo>
                <a:lnTo>
                  <a:pt x="4" y="34"/>
                </a:lnTo>
                <a:lnTo>
                  <a:pt x="5" y="37"/>
                </a:lnTo>
                <a:lnTo>
                  <a:pt x="7" y="38"/>
                </a:lnTo>
                <a:lnTo>
                  <a:pt x="7" y="39"/>
                </a:lnTo>
                <a:lnTo>
                  <a:pt x="8" y="42"/>
                </a:lnTo>
                <a:lnTo>
                  <a:pt x="11" y="45"/>
                </a:lnTo>
                <a:lnTo>
                  <a:pt x="11" y="46"/>
                </a:lnTo>
                <a:lnTo>
                  <a:pt x="14" y="49"/>
                </a:lnTo>
                <a:lnTo>
                  <a:pt x="14" y="50"/>
                </a:lnTo>
                <a:lnTo>
                  <a:pt x="17" y="53"/>
                </a:lnTo>
                <a:lnTo>
                  <a:pt x="17" y="55"/>
                </a:lnTo>
                <a:lnTo>
                  <a:pt x="18" y="55"/>
                </a:lnTo>
                <a:lnTo>
                  <a:pt x="20" y="58"/>
                </a:lnTo>
                <a:lnTo>
                  <a:pt x="22" y="61"/>
                </a:lnTo>
                <a:lnTo>
                  <a:pt x="22" y="64"/>
                </a:lnTo>
                <a:lnTo>
                  <a:pt x="23" y="65"/>
                </a:lnTo>
                <a:lnTo>
                  <a:pt x="25" y="68"/>
                </a:lnTo>
                <a:lnTo>
                  <a:pt x="26" y="69"/>
                </a:lnTo>
                <a:lnTo>
                  <a:pt x="28" y="72"/>
                </a:lnTo>
                <a:lnTo>
                  <a:pt x="29" y="74"/>
                </a:lnTo>
                <a:lnTo>
                  <a:pt x="32" y="76"/>
                </a:lnTo>
                <a:lnTo>
                  <a:pt x="34" y="79"/>
                </a:lnTo>
                <a:lnTo>
                  <a:pt x="35" y="82"/>
                </a:lnTo>
                <a:lnTo>
                  <a:pt x="37" y="84"/>
                </a:lnTo>
                <a:lnTo>
                  <a:pt x="38" y="86"/>
                </a:lnTo>
                <a:lnTo>
                  <a:pt x="40" y="89"/>
                </a:lnTo>
                <a:lnTo>
                  <a:pt x="40" y="91"/>
                </a:lnTo>
                <a:lnTo>
                  <a:pt x="42" y="94"/>
                </a:lnTo>
                <a:lnTo>
                  <a:pt x="46" y="98"/>
                </a:lnTo>
                <a:lnTo>
                  <a:pt x="48" y="101"/>
                </a:lnTo>
                <a:lnTo>
                  <a:pt x="49" y="104"/>
                </a:lnTo>
                <a:lnTo>
                  <a:pt x="51" y="106"/>
                </a:lnTo>
                <a:lnTo>
                  <a:pt x="52" y="107"/>
                </a:lnTo>
                <a:lnTo>
                  <a:pt x="54" y="110"/>
                </a:lnTo>
                <a:lnTo>
                  <a:pt x="55" y="113"/>
                </a:lnTo>
                <a:lnTo>
                  <a:pt x="56" y="116"/>
                </a:lnTo>
                <a:lnTo>
                  <a:pt x="59" y="117"/>
                </a:lnTo>
                <a:lnTo>
                  <a:pt x="60" y="120"/>
                </a:lnTo>
                <a:lnTo>
                  <a:pt x="62" y="123"/>
                </a:lnTo>
                <a:lnTo>
                  <a:pt x="63" y="123"/>
                </a:lnTo>
                <a:lnTo>
                  <a:pt x="65" y="126"/>
                </a:lnTo>
                <a:lnTo>
                  <a:pt x="66" y="128"/>
                </a:lnTo>
                <a:lnTo>
                  <a:pt x="66" y="130"/>
                </a:lnTo>
                <a:lnTo>
                  <a:pt x="69" y="133"/>
                </a:lnTo>
                <a:lnTo>
                  <a:pt x="70" y="136"/>
                </a:lnTo>
                <a:lnTo>
                  <a:pt x="72" y="138"/>
                </a:lnTo>
                <a:lnTo>
                  <a:pt x="72" y="139"/>
                </a:lnTo>
                <a:lnTo>
                  <a:pt x="75" y="141"/>
                </a:lnTo>
                <a:lnTo>
                  <a:pt x="75" y="143"/>
                </a:lnTo>
                <a:lnTo>
                  <a:pt x="77" y="145"/>
                </a:lnTo>
                <a:lnTo>
                  <a:pt x="77" y="147"/>
                </a:lnTo>
                <a:lnTo>
                  <a:pt x="80" y="150"/>
                </a:lnTo>
                <a:lnTo>
                  <a:pt x="81" y="152"/>
                </a:lnTo>
                <a:lnTo>
                  <a:pt x="84" y="155"/>
                </a:lnTo>
                <a:lnTo>
                  <a:pt x="86" y="157"/>
                </a:lnTo>
                <a:lnTo>
                  <a:pt x="100" y="172"/>
                </a:lnTo>
                <a:lnTo>
                  <a:pt x="101" y="172"/>
                </a:lnTo>
                <a:lnTo>
                  <a:pt x="103" y="173"/>
                </a:lnTo>
                <a:lnTo>
                  <a:pt x="106" y="174"/>
                </a:lnTo>
                <a:lnTo>
                  <a:pt x="107" y="174"/>
                </a:lnTo>
                <a:lnTo>
                  <a:pt x="109" y="175"/>
                </a:lnTo>
                <a:lnTo>
                  <a:pt x="110" y="175"/>
                </a:lnTo>
                <a:lnTo>
                  <a:pt x="111" y="177"/>
                </a:lnTo>
                <a:lnTo>
                  <a:pt x="112" y="177"/>
                </a:lnTo>
                <a:lnTo>
                  <a:pt x="114" y="178"/>
                </a:lnTo>
                <a:lnTo>
                  <a:pt x="125" y="178"/>
                </a:lnTo>
                <a:lnTo>
                  <a:pt x="127" y="177"/>
                </a:lnTo>
                <a:lnTo>
                  <a:pt x="128" y="177"/>
                </a:lnTo>
                <a:lnTo>
                  <a:pt x="128" y="175"/>
                </a:lnTo>
                <a:lnTo>
                  <a:pt x="129" y="174"/>
                </a:lnTo>
                <a:lnTo>
                  <a:pt x="129" y="173"/>
                </a:lnTo>
                <a:lnTo>
                  <a:pt x="131" y="173"/>
                </a:lnTo>
                <a:lnTo>
                  <a:pt x="131" y="170"/>
                </a:lnTo>
                <a:lnTo>
                  <a:pt x="132" y="170"/>
                </a:lnTo>
                <a:lnTo>
                  <a:pt x="132" y="157"/>
                </a:lnTo>
                <a:lnTo>
                  <a:pt x="131" y="155"/>
                </a:lnTo>
                <a:lnTo>
                  <a:pt x="131" y="151"/>
                </a:lnTo>
                <a:lnTo>
                  <a:pt x="129" y="150"/>
                </a:lnTo>
                <a:lnTo>
                  <a:pt x="129" y="147"/>
                </a:lnTo>
                <a:lnTo>
                  <a:pt x="128" y="147"/>
                </a:lnTo>
                <a:lnTo>
                  <a:pt x="128" y="144"/>
                </a:lnTo>
                <a:lnTo>
                  <a:pt x="127" y="144"/>
                </a:lnTo>
                <a:lnTo>
                  <a:pt x="127" y="141"/>
                </a:lnTo>
                <a:lnTo>
                  <a:pt x="125" y="141"/>
                </a:lnTo>
                <a:lnTo>
                  <a:pt x="125" y="139"/>
                </a:lnTo>
                <a:lnTo>
                  <a:pt x="124" y="139"/>
                </a:lnTo>
                <a:lnTo>
                  <a:pt x="124" y="138"/>
                </a:lnTo>
                <a:lnTo>
                  <a:pt x="122" y="136"/>
                </a:lnTo>
                <a:lnTo>
                  <a:pt x="122" y="135"/>
                </a:lnTo>
                <a:lnTo>
                  <a:pt x="121" y="135"/>
                </a:lnTo>
                <a:lnTo>
                  <a:pt x="121" y="133"/>
                </a:lnTo>
                <a:lnTo>
                  <a:pt x="120" y="132"/>
                </a:lnTo>
                <a:lnTo>
                  <a:pt x="120" y="130"/>
                </a:lnTo>
                <a:lnTo>
                  <a:pt x="117" y="128"/>
                </a:lnTo>
                <a:lnTo>
                  <a:pt x="117" y="126"/>
                </a:lnTo>
                <a:lnTo>
                  <a:pt x="115" y="125"/>
                </a:lnTo>
                <a:lnTo>
                  <a:pt x="115" y="123"/>
                </a:lnTo>
                <a:lnTo>
                  <a:pt x="112" y="121"/>
                </a:lnTo>
                <a:lnTo>
                  <a:pt x="111" y="118"/>
                </a:lnTo>
                <a:lnTo>
                  <a:pt x="111" y="117"/>
                </a:lnTo>
                <a:lnTo>
                  <a:pt x="110" y="116"/>
                </a:lnTo>
                <a:lnTo>
                  <a:pt x="109" y="113"/>
                </a:lnTo>
                <a:lnTo>
                  <a:pt x="107" y="111"/>
                </a:lnTo>
                <a:lnTo>
                  <a:pt x="106" y="109"/>
                </a:lnTo>
                <a:lnTo>
                  <a:pt x="104" y="107"/>
                </a:lnTo>
                <a:lnTo>
                  <a:pt x="103" y="105"/>
                </a:lnTo>
                <a:lnTo>
                  <a:pt x="101" y="102"/>
                </a:lnTo>
                <a:lnTo>
                  <a:pt x="100" y="101"/>
                </a:lnTo>
                <a:lnTo>
                  <a:pt x="98" y="98"/>
                </a:lnTo>
                <a:lnTo>
                  <a:pt x="97" y="95"/>
                </a:lnTo>
                <a:lnTo>
                  <a:pt x="95" y="92"/>
                </a:lnTo>
                <a:lnTo>
                  <a:pt x="92" y="91"/>
                </a:lnTo>
                <a:lnTo>
                  <a:pt x="92" y="89"/>
                </a:lnTo>
                <a:lnTo>
                  <a:pt x="90" y="86"/>
                </a:lnTo>
                <a:lnTo>
                  <a:pt x="89" y="83"/>
                </a:lnTo>
                <a:lnTo>
                  <a:pt x="87" y="82"/>
                </a:lnTo>
                <a:lnTo>
                  <a:pt x="86" y="79"/>
                </a:lnTo>
                <a:lnTo>
                  <a:pt x="84" y="76"/>
                </a:lnTo>
                <a:lnTo>
                  <a:pt x="83" y="73"/>
                </a:lnTo>
                <a:lnTo>
                  <a:pt x="81" y="71"/>
                </a:lnTo>
                <a:lnTo>
                  <a:pt x="78" y="69"/>
                </a:lnTo>
                <a:lnTo>
                  <a:pt x="77" y="67"/>
                </a:lnTo>
                <a:lnTo>
                  <a:pt x="76" y="64"/>
                </a:lnTo>
                <a:lnTo>
                  <a:pt x="75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9" y="53"/>
                </a:lnTo>
                <a:lnTo>
                  <a:pt x="67" y="50"/>
                </a:lnTo>
                <a:lnTo>
                  <a:pt x="66" y="49"/>
                </a:lnTo>
                <a:lnTo>
                  <a:pt x="65" y="46"/>
                </a:lnTo>
                <a:lnTo>
                  <a:pt x="63" y="45"/>
                </a:lnTo>
                <a:lnTo>
                  <a:pt x="63" y="43"/>
                </a:lnTo>
                <a:lnTo>
                  <a:pt x="62" y="40"/>
                </a:lnTo>
                <a:lnTo>
                  <a:pt x="59" y="38"/>
                </a:lnTo>
                <a:lnTo>
                  <a:pt x="59" y="37"/>
                </a:lnTo>
                <a:lnTo>
                  <a:pt x="57" y="35"/>
                </a:lnTo>
                <a:lnTo>
                  <a:pt x="57" y="34"/>
                </a:lnTo>
                <a:lnTo>
                  <a:pt x="55" y="31"/>
                </a:lnTo>
                <a:lnTo>
                  <a:pt x="55" y="30"/>
                </a:lnTo>
                <a:lnTo>
                  <a:pt x="54" y="28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4" name="Freeform 1066"/>
          <p:cNvSpPr>
            <a:spLocks/>
          </p:cNvSpPr>
          <p:nvPr/>
        </p:nvSpPr>
        <p:spPr bwMode="auto">
          <a:xfrm>
            <a:off x="4784725" y="2638425"/>
            <a:ext cx="211138" cy="284163"/>
          </a:xfrm>
          <a:custGeom>
            <a:avLst/>
            <a:gdLst/>
            <a:ahLst/>
            <a:cxnLst>
              <a:cxn ang="0">
                <a:pos x="51" y="24"/>
              </a:cxn>
              <a:cxn ang="0">
                <a:pos x="26" y="4"/>
              </a:cxn>
              <a:cxn ang="0">
                <a:pos x="21" y="1"/>
              </a:cxn>
              <a:cxn ang="0">
                <a:pos x="7" y="0"/>
              </a:cxn>
              <a:cxn ang="0">
                <a:pos x="1" y="5"/>
              </a:cxn>
              <a:cxn ang="0">
                <a:pos x="0" y="23"/>
              </a:cxn>
              <a:cxn ang="0">
                <a:pos x="3" y="30"/>
              </a:cxn>
              <a:cxn ang="0">
                <a:pos x="4" y="34"/>
              </a:cxn>
              <a:cxn ang="0">
                <a:pos x="7" y="39"/>
              </a:cxn>
              <a:cxn ang="0">
                <a:pos x="11" y="46"/>
              </a:cxn>
              <a:cxn ang="0">
                <a:pos x="17" y="53"/>
              </a:cxn>
              <a:cxn ang="0">
                <a:pos x="20" y="58"/>
              </a:cxn>
              <a:cxn ang="0">
                <a:pos x="24" y="65"/>
              </a:cxn>
              <a:cxn ang="0">
                <a:pos x="28" y="72"/>
              </a:cxn>
              <a:cxn ang="0">
                <a:pos x="34" y="79"/>
              </a:cxn>
              <a:cxn ang="0">
                <a:pos x="38" y="86"/>
              </a:cxn>
              <a:cxn ang="0">
                <a:pos x="43" y="94"/>
              </a:cxn>
              <a:cxn ang="0">
                <a:pos x="49" y="104"/>
              </a:cxn>
              <a:cxn ang="0">
                <a:pos x="54" y="110"/>
              </a:cxn>
              <a:cxn ang="0">
                <a:pos x="59" y="117"/>
              </a:cxn>
              <a:cxn ang="0">
                <a:pos x="63" y="123"/>
              </a:cxn>
              <a:cxn ang="0">
                <a:pos x="66" y="130"/>
              </a:cxn>
              <a:cxn ang="0">
                <a:pos x="72" y="138"/>
              </a:cxn>
              <a:cxn ang="0">
                <a:pos x="75" y="143"/>
              </a:cxn>
              <a:cxn ang="0">
                <a:pos x="80" y="150"/>
              </a:cxn>
              <a:cxn ang="0">
                <a:pos x="86" y="157"/>
              </a:cxn>
              <a:cxn ang="0">
                <a:pos x="103" y="173"/>
              </a:cxn>
              <a:cxn ang="0">
                <a:pos x="109" y="175"/>
              </a:cxn>
              <a:cxn ang="0">
                <a:pos x="113" y="177"/>
              </a:cxn>
              <a:cxn ang="0">
                <a:pos x="127" y="177"/>
              </a:cxn>
              <a:cxn ang="0">
                <a:pos x="130" y="174"/>
              </a:cxn>
              <a:cxn ang="0">
                <a:pos x="131" y="170"/>
              </a:cxn>
              <a:cxn ang="0">
                <a:pos x="131" y="155"/>
              </a:cxn>
              <a:cxn ang="0">
                <a:pos x="130" y="147"/>
              </a:cxn>
              <a:cxn ang="0">
                <a:pos x="127" y="144"/>
              </a:cxn>
              <a:cxn ang="0">
                <a:pos x="125" y="139"/>
              </a:cxn>
              <a:cxn ang="0">
                <a:pos x="122" y="136"/>
              </a:cxn>
              <a:cxn ang="0">
                <a:pos x="121" y="133"/>
              </a:cxn>
              <a:cxn ang="0">
                <a:pos x="117" y="128"/>
              </a:cxn>
              <a:cxn ang="0">
                <a:pos x="115" y="123"/>
              </a:cxn>
              <a:cxn ang="0">
                <a:pos x="111" y="117"/>
              </a:cxn>
              <a:cxn ang="0">
                <a:pos x="107" y="111"/>
              </a:cxn>
              <a:cxn ang="0">
                <a:pos x="103" y="105"/>
              </a:cxn>
              <a:cxn ang="0">
                <a:pos x="98" y="98"/>
              </a:cxn>
              <a:cxn ang="0">
                <a:pos x="93" y="91"/>
              </a:cxn>
              <a:cxn ang="0">
                <a:pos x="89" y="83"/>
              </a:cxn>
              <a:cxn ang="0">
                <a:pos x="84" y="76"/>
              </a:cxn>
              <a:cxn ang="0">
                <a:pos x="78" y="69"/>
              </a:cxn>
              <a:cxn ang="0">
                <a:pos x="75" y="61"/>
              </a:cxn>
              <a:cxn ang="0">
                <a:pos x="70" y="55"/>
              </a:cxn>
              <a:cxn ang="0">
                <a:pos x="66" y="49"/>
              </a:cxn>
              <a:cxn ang="0">
                <a:pos x="63" y="43"/>
              </a:cxn>
              <a:cxn ang="0">
                <a:pos x="59" y="37"/>
              </a:cxn>
              <a:cxn ang="0">
                <a:pos x="55" y="31"/>
              </a:cxn>
            </a:cxnLst>
            <a:rect l="0" t="0" r="r" b="b"/>
            <a:pathLst>
              <a:path w="133" h="179">
                <a:moveTo>
                  <a:pt x="54" y="28"/>
                </a:moveTo>
                <a:lnTo>
                  <a:pt x="52" y="27"/>
                </a:lnTo>
                <a:lnTo>
                  <a:pt x="51" y="24"/>
                </a:lnTo>
                <a:lnTo>
                  <a:pt x="31" y="5"/>
                </a:lnTo>
                <a:lnTo>
                  <a:pt x="29" y="5"/>
                </a:lnTo>
                <a:lnTo>
                  <a:pt x="26" y="4"/>
                </a:lnTo>
                <a:lnTo>
                  <a:pt x="24" y="3"/>
                </a:lnTo>
                <a:lnTo>
                  <a:pt x="23" y="3"/>
                </a:lnTo>
                <a:lnTo>
                  <a:pt x="21" y="1"/>
                </a:lnTo>
                <a:lnTo>
                  <a:pt x="20" y="1"/>
                </a:lnTo>
                <a:lnTo>
                  <a:pt x="18" y="0"/>
                </a:lnTo>
                <a:lnTo>
                  <a:pt x="7" y="0"/>
                </a:lnTo>
                <a:lnTo>
                  <a:pt x="3" y="4"/>
                </a:lnTo>
                <a:lnTo>
                  <a:pt x="3" y="5"/>
                </a:lnTo>
                <a:lnTo>
                  <a:pt x="1" y="5"/>
                </a:lnTo>
                <a:lnTo>
                  <a:pt x="1" y="6"/>
                </a:lnTo>
                <a:lnTo>
                  <a:pt x="0" y="8"/>
                </a:lnTo>
                <a:lnTo>
                  <a:pt x="0" y="23"/>
                </a:lnTo>
                <a:lnTo>
                  <a:pt x="1" y="24"/>
                </a:lnTo>
                <a:lnTo>
                  <a:pt x="1" y="27"/>
                </a:lnTo>
                <a:lnTo>
                  <a:pt x="3" y="30"/>
                </a:lnTo>
                <a:lnTo>
                  <a:pt x="3" y="31"/>
                </a:lnTo>
                <a:lnTo>
                  <a:pt x="4" y="33"/>
                </a:lnTo>
                <a:lnTo>
                  <a:pt x="4" y="34"/>
                </a:lnTo>
                <a:lnTo>
                  <a:pt x="6" y="37"/>
                </a:lnTo>
                <a:lnTo>
                  <a:pt x="7" y="38"/>
                </a:lnTo>
                <a:lnTo>
                  <a:pt x="7" y="39"/>
                </a:lnTo>
                <a:lnTo>
                  <a:pt x="8" y="42"/>
                </a:lnTo>
                <a:lnTo>
                  <a:pt x="11" y="45"/>
                </a:lnTo>
                <a:lnTo>
                  <a:pt x="11" y="46"/>
                </a:lnTo>
                <a:lnTo>
                  <a:pt x="14" y="49"/>
                </a:lnTo>
                <a:lnTo>
                  <a:pt x="14" y="50"/>
                </a:lnTo>
                <a:lnTo>
                  <a:pt x="17" y="53"/>
                </a:lnTo>
                <a:lnTo>
                  <a:pt x="17" y="55"/>
                </a:lnTo>
                <a:lnTo>
                  <a:pt x="18" y="55"/>
                </a:lnTo>
                <a:lnTo>
                  <a:pt x="20" y="58"/>
                </a:lnTo>
                <a:lnTo>
                  <a:pt x="23" y="61"/>
                </a:lnTo>
                <a:lnTo>
                  <a:pt x="23" y="64"/>
                </a:lnTo>
                <a:lnTo>
                  <a:pt x="24" y="65"/>
                </a:lnTo>
                <a:lnTo>
                  <a:pt x="26" y="68"/>
                </a:lnTo>
                <a:lnTo>
                  <a:pt x="26" y="69"/>
                </a:lnTo>
                <a:lnTo>
                  <a:pt x="28" y="72"/>
                </a:lnTo>
                <a:lnTo>
                  <a:pt x="29" y="74"/>
                </a:lnTo>
                <a:lnTo>
                  <a:pt x="32" y="76"/>
                </a:lnTo>
                <a:lnTo>
                  <a:pt x="34" y="79"/>
                </a:lnTo>
                <a:lnTo>
                  <a:pt x="35" y="82"/>
                </a:lnTo>
                <a:lnTo>
                  <a:pt x="37" y="84"/>
                </a:lnTo>
                <a:lnTo>
                  <a:pt x="38" y="86"/>
                </a:lnTo>
                <a:lnTo>
                  <a:pt x="40" y="89"/>
                </a:lnTo>
                <a:lnTo>
                  <a:pt x="41" y="91"/>
                </a:lnTo>
                <a:lnTo>
                  <a:pt x="43" y="94"/>
                </a:lnTo>
                <a:lnTo>
                  <a:pt x="46" y="98"/>
                </a:lnTo>
                <a:lnTo>
                  <a:pt x="48" y="101"/>
                </a:lnTo>
                <a:lnTo>
                  <a:pt x="49" y="104"/>
                </a:lnTo>
                <a:lnTo>
                  <a:pt x="51" y="106"/>
                </a:lnTo>
                <a:lnTo>
                  <a:pt x="52" y="107"/>
                </a:lnTo>
                <a:lnTo>
                  <a:pt x="54" y="110"/>
                </a:lnTo>
                <a:lnTo>
                  <a:pt x="55" y="113"/>
                </a:lnTo>
                <a:lnTo>
                  <a:pt x="56" y="116"/>
                </a:lnTo>
                <a:lnTo>
                  <a:pt x="59" y="117"/>
                </a:lnTo>
                <a:lnTo>
                  <a:pt x="61" y="120"/>
                </a:lnTo>
                <a:lnTo>
                  <a:pt x="62" y="123"/>
                </a:lnTo>
                <a:lnTo>
                  <a:pt x="63" y="123"/>
                </a:lnTo>
                <a:lnTo>
                  <a:pt x="65" y="126"/>
                </a:lnTo>
                <a:lnTo>
                  <a:pt x="66" y="128"/>
                </a:lnTo>
                <a:lnTo>
                  <a:pt x="66" y="130"/>
                </a:lnTo>
                <a:lnTo>
                  <a:pt x="69" y="133"/>
                </a:lnTo>
                <a:lnTo>
                  <a:pt x="70" y="136"/>
                </a:lnTo>
                <a:lnTo>
                  <a:pt x="72" y="138"/>
                </a:lnTo>
                <a:lnTo>
                  <a:pt x="72" y="139"/>
                </a:lnTo>
                <a:lnTo>
                  <a:pt x="75" y="141"/>
                </a:lnTo>
                <a:lnTo>
                  <a:pt x="75" y="143"/>
                </a:lnTo>
                <a:lnTo>
                  <a:pt x="78" y="145"/>
                </a:lnTo>
                <a:lnTo>
                  <a:pt x="78" y="147"/>
                </a:lnTo>
                <a:lnTo>
                  <a:pt x="80" y="150"/>
                </a:lnTo>
                <a:lnTo>
                  <a:pt x="81" y="152"/>
                </a:lnTo>
                <a:lnTo>
                  <a:pt x="84" y="155"/>
                </a:lnTo>
                <a:lnTo>
                  <a:pt x="86" y="157"/>
                </a:lnTo>
                <a:lnTo>
                  <a:pt x="100" y="172"/>
                </a:lnTo>
                <a:lnTo>
                  <a:pt x="101" y="172"/>
                </a:lnTo>
                <a:lnTo>
                  <a:pt x="103" y="173"/>
                </a:lnTo>
                <a:lnTo>
                  <a:pt x="106" y="174"/>
                </a:lnTo>
                <a:lnTo>
                  <a:pt x="107" y="174"/>
                </a:lnTo>
                <a:lnTo>
                  <a:pt x="109" y="175"/>
                </a:lnTo>
                <a:lnTo>
                  <a:pt x="110" y="175"/>
                </a:lnTo>
                <a:lnTo>
                  <a:pt x="111" y="177"/>
                </a:lnTo>
                <a:lnTo>
                  <a:pt x="113" y="177"/>
                </a:lnTo>
                <a:lnTo>
                  <a:pt x="114" y="178"/>
                </a:lnTo>
                <a:lnTo>
                  <a:pt x="125" y="178"/>
                </a:lnTo>
                <a:lnTo>
                  <a:pt x="127" y="177"/>
                </a:lnTo>
                <a:lnTo>
                  <a:pt x="128" y="177"/>
                </a:lnTo>
                <a:lnTo>
                  <a:pt x="128" y="175"/>
                </a:lnTo>
                <a:lnTo>
                  <a:pt x="130" y="174"/>
                </a:lnTo>
                <a:lnTo>
                  <a:pt x="130" y="173"/>
                </a:lnTo>
                <a:lnTo>
                  <a:pt x="131" y="173"/>
                </a:lnTo>
                <a:lnTo>
                  <a:pt x="131" y="170"/>
                </a:lnTo>
                <a:lnTo>
                  <a:pt x="132" y="170"/>
                </a:lnTo>
                <a:lnTo>
                  <a:pt x="132" y="157"/>
                </a:lnTo>
                <a:lnTo>
                  <a:pt x="131" y="155"/>
                </a:lnTo>
                <a:lnTo>
                  <a:pt x="131" y="151"/>
                </a:lnTo>
                <a:lnTo>
                  <a:pt x="130" y="150"/>
                </a:lnTo>
                <a:lnTo>
                  <a:pt x="130" y="147"/>
                </a:lnTo>
                <a:lnTo>
                  <a:pt x="128" y="147"/>
                </a:lnTo>
                <a:lnTo>
                  <a:pt x="128" y="144"/>
                </a:lnTo>
                <a:lnTo>
                  <a:pt x="127" y="144"/>
                </a:lnTo>
                <a:lnTo>
                  <a:pt x="127" y="141"/>
                </a:lnTo>
                <a:lnTo>
                  <a:pt x="125" y="141"/>
                </a:lnTo>
                <a:lnTo>
                  <a:pt x="125" y="139"/>
                </a:lnTo>
                <a:lnTo>
                  <a:pt x="124" y="139"/>
                </a:lnTo>
                <a:lnTo>
                  <a:pt x="124" y="138"/>
                </a:lnTo>
                <a:lnTo>
                  <a:pt x="122" y="136"/>
                </a:lnTo>
                <a:lnTo>
                  <a:pt x="122" y="135"/>
                </a:lnTo>
                <a:lnTo>
                  <a:pt x="121" y="135"/>
                </a:lnTo>
                <a:lnTo>
                  <a:pt x="121" y="133"/>
                </a:lnTo>
                <a:lnTo>
                  <a:pt x="120" y="132"/>
                </a:lnTo>
                <a:lnTo>
                  <a:pt x="120" y="130"/>
                </a:lnTo>
                <a:lnTo>
                  <a:pt x="117" y="128"/>
                </a:lnTo>
                <a:lnTo>
                  <a:pt x="117" y="126"/>
                </a:lnTo>
                <a:lnTo>
                  <a:pt x="115" y="125"/>
                </a:lnTo>
                <a:lnTo>
                  <a:pt x="115" y="123"/>
                </a:lnTo>
                <a:lnTo>
                  <a:pt x="113" y="121"/>
                </a:lnTo>
                <a:lnTo>
                  <a:pt x="111" y="118"/>
                </a:lnTo>
                <a:lnTo>
                  <a:pt x="111" y="117"/>
                </a:lnTo>
                <a:lnTo>
                  <a:pt x="110" y="116"/>
                </a:lnTo>
                <a:lnTo>
                  <a:pt x="109" y="113"/>
                </a:lnTo>
                <a:lnTo>
                  <a:pt x="107" y="111"/>
                </a:lnTo>
                <a:lnTo>
                  <a:pt x="106" y="109"/>
                </a:lnTo>
                <a:lnTo>
                  <a:pt x="104" y="107"/>
                </a:lnTo>
                <a:lnTo>
                  <a:pt x="103" y="105"/>
                </a:lnTo>
                <a:lnTo>
                  <a:pt x="101" y="102"/>
                </a:lnTo>
                <a:lnTo>
                  <a:pt x="100" y="101"/>
                </a:lnTo>
                <a:lnTo>
                  <a:pt x="98" y="98"/>
                </a:lnTo>
                <a:lnTo>
                  <a:pt x="97" y="95"/>
                </a:lnTo>
                <a:lnTo>
                  <a:pt x="96" y="92"/>
                </a:lnTo>
                <a:lnTo>
                  <a:pt x="93" y="91"/>
                </a:lnTo>
                <a:lnTo>
                  <a:pt x="92" y="89"/>
                </a:lnTo>
                <a:lnTo>
                  <a:pt x="90" y="86"/>
                </a:lnTo>
                <a:lnTo>
                  <a:pt x="89" y="83"/>
                </a:lnTo>
                <a:lnTo>
                  <a:pt x="87" y="82"/>
                </a:lnTo>
                <a:lnTo>
                  <a:pt x="86" y="79"/>
                </a:lnTo>
                <a:lnTo>
                  <a:pt x="84" y="76"/>
                </a:lnTo>
                <a:lnTo>
                  <a:pt x="83" y="73"/>
                </a:lnTo>
                <a:lnTo>
                  <a:pt x="81" y="71"/>
                </a:lnTo>
                <a:lnTo>
                  <a:pt x="78" y="69"/>
                </a:lnTo>
                <a:lnTo>
                  <a:pt x="78" y="67"/>
                </a:lnTo>
                <a:lnTo>
                  <a:pt x="76" y="64"/>
                </a:lnTo>
                <a:lnTo>
                  <a:pt x="75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9" y="53"/>
                </a:lnTo>
                <a:lnTo>
                  <a:pt x="67" y="50"/>
                </a:lnTo>
                <a:lnTo>
                  <a:pt x="66" y="49"/>
                </a:lnTo>
                <a:lnTo>
                  <a:pt x="65" y="46"/>
                </a:lnTo>
                <a:lnTo>
                  <a:pt x="63" y="45"/>
                </a:lnTo>
                <a:lnTo>
                  <a:pt x="63" y="43"/>
                </a:lnTo>
                <a:lnTo>
                  <a:pt x="62" y="40"/>
                </a:lnTo>
                <a:lnTo>
                  <a:pt x="59" y="38"/>
                </a:lnTo>
                <a:lnTo>
                  <a:pt x="59" y="37"/>
                </a:lnTo>
                <a:lnTo>
                  <a:pt x="58" y="35"/>
                </a:lnTo>
                <a:lnTo>
                  <a:pt x="58" y="34"/>
                </a:lnTo>
                <a:lnTo>
                  <a:pt x="55" y="31"/>
                </a:lnTo>
                <a:lnTo>
                  <a:pt x="55" y="30"/>
                </a:lnTo>
                <a:lnTo>
                  <a:pt x="54" y="28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5" name="Freeform 1067"/>
          <p:cNvSpPr>
            <a:spLocks/>
          </p:cNvSpPr>
          <p:nvPr/>
        </p:nvSpPr>
        <p:spPr bwMode="auto">
          <a:xfrm>
            <a:off x="5126038" y="2638425"/>
            <a:ext cx="211137" cy="284163"/>
          </a:xfrm>
          <a:custGeom>
            <a:avLst/>
            <a:gdLst/>
            <a:ahLst/>
            <a:cxnLst>
              <a:cxn ang="0">
                <a:pos x="51" y="24"/>
              </a:cxn>
              <a:cxn ang="0">
                <a:pos x="26" y="4"/>
              </a:cxn>
              <a:cxn ang="0">
                <a:pos x="21" y="1"/>
              </a:cxn>
              <a:cxn ang="0">
                <a:pos x="7" y="0"/>
              </a:cxn>
              <a:cxn ang="0">
                <a:pos x="1" y="5"/>
              </a:cxn>
              <a:cxn ang="0">
                <a:pos x="0" y="23"/>
              </a:cxn>
              <a:cxn ang="0">
                <a:pos x="3" y="30"/>
              </a:cxn>
              <a:cxn ang="0">
                <a:pos x="4" y="34"/>
              </a:cxn>
              <a:cxn ang="0">
                <a:pos x="7" y="39"/>
              </a:cxn>
              <a:cxn ang="0">
                <a:pos x="11" y="46"/>
              </a:cxn>
              <a:cxn ang="0">
                <a:pos x="17" y="53"/>
              </a:cxn>
              <a:cxn ang="0">
                <a:pos x="20" y="58"/>
              </a:cxn>
              <a:cxn ang="0">
                <a:pos x="23" y="65"/>
              </a:cxn>
              <a:cxn ang="0">
                <a:pos x="28" y="72"/>
              </a:cxn>
              <a:cxn ang="0">
                <a:pos x="34" y="79"/>
              </a:cxn>
              <a:cxn ang="0">
                <a:pos x="38" y="86"/>
              </a:cxn>
              <a:cxn ang="0">
                <a:pos x="42" y="94"/>
              </a:cxn>
              <a:cxn ang="0">
                <a:pos x="49" y="104"/>
              </a:cxn>
              <a:cxn ang="0">
                <a:pos x="54" y="110"/>
              </a:cxn>
              <a:cxn ang="0">
                <a:pos x="59" y="117"/>
              </a:cxn>
              <a:cxn ang="0">
                <a:pos x="63" y="123"/>
              </a:cxn>
              <a:cxn ang="0">
                <a:pos x="66" y="130"/>
              </a:cxn>
              <a:cxn ang="0">
                <a:pos x="72" y="138"/>
              </a:cxn>
              <a:cxn ang="0">
                <a:pos x="75" y="143"/>
              </a:cxn>
              <a:cxn ang="0">
                <a:pos x="80" y="150"/>
              </a:cxn>
              <a:cxn ang="0">
                <a:pos x="86" y="157"/>
              </a:cxn>
              <a:cxn ang="0">
                <a:pos x="103" y="173"/>
              </a:cxn>
              <a:cxn ang="0">
                <a:pos x="109" y="175"/>
              </a:cxn>
              <a:cxn ang="0">
                <a:pos x="112" y="177"/>
              </a:cxn>
              <a:cxn ang="0">
                <a:pos x="127" y="177"/>
              </a:cxn>
              <a:cxn ang="0">
                <a:pos x="130" y="174"/>
              </a:cxn>
              <a:cxn ang="0">
                <a:pos x="131" y="170"/>
              </a:cxn>
              <a:cxn ang="0">
                <a:pos x="131" y="155"/>
              </a:cxn>
              <a:cxn ang="0">
                <a:pos x="130" y="147"/>
              </a:cxn>
              <a:cxn ang="0">
                <a:pos x="127" y="144"/>
              </a:cxn>
              <a:cxn ang="0">
                <a:pos x="125" y="139"/>
              </a:cxn>
              <a:cxn ang="0">
                <a:pos x="122" y="136"/>
              </a:cxn>
              <a:cxn ang="0">
                <a:pos x="121" y="133"/>
              </a:cxn>
              <a:cxn ang="0">
                <a:pos x="117" y="128"/>
              </a:cxn>
              <a:cxn ang="0">
                <a:pos x="115" y="123"/>
              </a:cxn>
              <a:cxn ang="0">
                <a:pos x="111" y="117"/>
              </a:cxn>
              <a:cxn ang="0">
                <a:pos x="107" y="111"/>
              </a:cxn>
              <a:cxn ang="0">
                <a:pos x="103" y="105"/>
              </a:cxn>
              <a:cxn ang="0">
                <a:pos x="98" y="98"/>
              </a:cxn>
              <a:cxn ang="0">
                <a:pos x="93" y="91"/>
              </a:cxn>
              <a:cxn ang="0">
                <a:pos x="89" y="83"/>
              </a:cxn>
              <a:cxn ang="0">
                <a:pos x="84" y="76"/>
              </a:cxn>
              <a:cxn ang="0">
                <a:pos x="78" y="69"/>
              </a:cxn>
              <a:cxn ang="0">
                <a:pos x="75" y="61"/>
              </a:cxn>
              <a:cxn ang="0">
                <a:pos x="70" y="55"/>
              </a:cxn>
              <a:cxn ang="0">
                <a:pos x="66" y="49"/>
              </a:cxn>
              <a:cxn ang="0">
                <a:pos x="63" y="43"/>
              </a:cxn>
              <a:cxn ang="0">
                <a:pos x="59" y="37"/>
              </a:cxn>
              <a:cxn ang="0">
                <a:pos x="55" y="31"/>
              </a:cxn>
            </a:cxnLst>
            <a:rect l="0" t="0" r="r" b="b"/>
            <a:pathLst>
              <a:path w="133" h="179">
                <a:moveTo>
                  <a:pt x="54" y="28"/>
                </a:moveTo>
                <a:lnTo>
                  <a:pt x="52" y="27"/>
                </a:lnTo>
                <a:lnTo>
                  <a:pt x="51" y="24"/>
                </a:lnTo>
                <a:lnTo>
                  <a:pt x="31" y="5"/>
                </a:lnTo>
                <a:lnTo>
                  <a:pt x="29" y="5"/>
                </a:lnTo>
                <a:lnTo>
                  <a:pt x="26" y="4"/>
                </a:lnTo>
                <a:lnTo>
                  <a:pt x="25" y="4"/>
                </a:lnTo>
                <a:lnTo>
                  <a:pt x="23" y="3"/>
                </a:lnTo>
                <a:lnTo>
                  <a:pt x="21" y="1"/>
                </a:lnTo>
                <a:lnTo>
                  <a:pt x="20" y="1"/>
                </a:lnTo>
                <a:lnTo>
                  <a:pt x="18" y="0"/>
                </a:lnTo>
                <a:lnTo>
                  <a:pt x="7" y="0"/>
                </a:lnTo>
                <a:lnTo>
                  <a:pt x="3" y="4"/>
                </a:lnTo>
                <a:lnTo>
                  <a:pt x="3" y="5"/>
                </a:lnTo>
                <a:lnTo>
                  <a:pt x="1" y="5"/>
                </a:lnTo>
                <a:lnTo>
                  <a:pt x="1" y="6"/>
                </a:lnTo>
                <a:lnTo>
                  <a:pt x="0" y="8"/>
                </a:lnTo>
                <a:lnTo>
                  <a:pt x="0" y="23"/>
                </a:lnTo>
                <a:lnTo>
                  <a:pt x="1" y="24"/>
                </a:lnTo>
                <a:lnTo>
                  <a:pt x="1" y="27"/>
                </a:lnTo>
                <a:lnTo>
                  <a:pt x="3" y="30"/>
                </a:lnTo>
                <a:lnTo>
                  <a:pt x="3" y="31"/>
                </a:lnTo>
                <a:lnTo>
                  <a:pt x="4" y="33"/>
                </a:lnTo>
                <a:lnTo>
                  <a:pt x="4" y="34"/>
                </a:lnTo>
                <a:lnTo>
                  <a:pt x="6" y="37"/>
                </a:lnTo>
                <a:lnTo>
                  <a:pt x="7" y="38"/>
                </a:lnTo>
                <a:lnTo>
                  <a:pt x="7" y="39"/>
                </a:lnTo>
                <a:lnTo>
                  <a:pt x="8" y="42"/>
                </a:lnTo>
                <a:lnTo>
                  <a:pt x="11" y="45"/>
                </a:lnTo>
                <a:lnTo>
                  <a:pt x="11" y="46"/>
                </a:lnTo>
                <a:lnTo>
                  <a:pt x="14" y="49"/>
                </a:lnTo>
                <a:lnTo>
                  <a:pt x="14" y="50"/>
                </a:lnTo>
                <a:lnTo>
                  <a:pt x="17" y="53"/>
                </a:lnTo>
                <a:lnTo>
                  <a:pt x="17" y="55"/>
                </a:lnTo>
                <a:lnTo>
                  <a:pt x="18" y="55"/>
                </a:lnTo>
                <a:lnTo>
                  <a:pt x="20" y="58"/>
                </a:lnTo>
                <a:lnTo>
                  <a:pt x="23" y="61"/>
                </a:lnTo>
                <a:lnTo>
                  <a:pt x="23" y="64"/>
                </a:lnTo>
                <a:lnTo>
                  <a:pt x="23" y="65"/>
                </a:lnTo>
                <a:lnTo>
                  <a:pt x="25" y="68"/>
                </a:lnTo>
                <a:lnTo>
                  <a:pt x="26" y="69"/>
                </a:lnTo>
                <a:lnTo>
                  <a:pt x="28" y="72"/>
                </a:lnTo>
                <a:lnTo>
                  <a:pt x="29" y="74"/>
                </a:lnTo>
                <a:lnTo>
                  <a:pt x="32" y="76"/>
                </a:lnTo>
                <a:lnTo>
                  <a:pt x="34" y="79"/>
                </a:lnTo>
                <a:lnTo>
                  <a:pt x="35" y="82"/>
                </a:lnTo>
                <a:lnTo>
                  <a:pt x="37" y="84"/>
                </a:lnTo>
                <a:lnTo>
                  <a:pt x="38" y="86"/>
                </a:lnTo>
                <a:lnTo>
                  <a:pt x="40" y="89"/>
                </a:lnTo>
                <a:lnTo>
                  <a:pt x="41" y="91"/>
                </a:lnTo>
                <a:lnTo>
                  <a:pt x="42" y="94"/>
                </a:lnTo>
                <a:lnTo>
                  <a:pt x="46" y="98"/>
                </a:lnTo>
                <a:lnTo>
                  <a:pt x="48" y="101"/>
                </a:lnTo>
                <a:lnTo>
                  <a:pt x="49" y="104"/>
                </a:lnTo>
                <a:lnTo>
                  <a:pt x="51" y="106"/>
                </a:lnTo>
                <a:lnTo>
                  <a:pt x="52" y="107"/>
                </a:lnTo>
                <a:lnTo>
                  <a:pt x="54" y="110"/>
                </a:lnTo>
                <a:lnTo>
                  <a:pt x="55" y="113"/>
                </a:lnTo>
                <a:lnTo>
                  <a:pt x="56" y="116"/>
                </a:lnTo>
                <a:lnTo>
                  <a:pt x="59" y="117"/>
                </a:lnTo>
                <a:lnTo>
                  <a:pt x="60" y="120"/>
                </a:lnTo>
                <a:lnTo>
                  <a:pt x="62" y="123"/>
                </a:lnTo>
                <a:lnTo>
                  <a:pt x="63" y="123"/>
                </a:lnTo>
                <a:lnTo>
                  <a:pt x="65" y="126"/>
                </a:lnTo>
                <a:lnTo>
                  <a:pt x="66" y="128"/>
                </a:lnTo>
                <a:lnTo>
                  <a:pt x="66" y="130"/>
                </a:lnTo>
                <a:lnTo>
                  <a:pt x="69" y="133"/>
                </a:lnTo>
                <a:lnTo>
                  <a:pt x="70" y="136"/>
                </a:lnTo>
                <a:lnTo>
                  <a:pt x="72" y="138"/>
                </a:lnTo>
                <a:lnTo>
                  <a:pt x="72" y="139"/>
                </a:lnTo>
                <a:lnTo>
                  <a:pt x="75" y="141"/>
                </a:lnTo>
                <a:lnTo>
                  <a:pt x="75" y="143"/>
                </a:lnTo>
                <a:lnTo>
                  <a:pt x="77" y="145"/>
                </a:lnTo>
                <a:lnTo>
                  <a:pt x="77" y="147"/>
                </a:lnTo>
                <a:lnTo>
                  <a:pt x="80" y="150"/>
                </a:lnTo>
                <a:lnTo>
                  <a:pt x="81" y="152"/>
                </a:lnTo>
                <a:lnTo>
                  <a:pt x="84" y="155"/>
                </a:lnTo>
                <a:lnTo>
                  <a:pt x="86" y="157"/>
                </a:lnTo>
                <a:lnTo>
                  <a:pt x="100" y="172"/>
                </a:lnTo>
                <a:lnTo>
                  <a:pt x="101" y="172"/>
                </a:lnTo>
                <a:lnTo>
                  <a:pt x="103" y="173"/>
                </a:lnTo>
                <a:lnTo>
                  <a:pt x="106" y="174"/>
                </a:lnTo>
                <a:lnTo>
                  <a:pt x="107" y="174"/>
                </a:lnTo>
                <a:lnTo>
                  <a:pt x="109" y="175"/>
                </a:lnTo>
                <a:lnTo>
                  <a:pt x="110" y="175"/>
                </a:lnTo>
                <a:lnTo>
                  <a:pt x="111" y="177"/>
                </a:lnTo>
                <a:lnTo>
                  <a:pt x="112" y="177"/>
                </a:lnTo>
                <a:lnTo>
                  <a:pt x="114" y="178"/>
                </a:lnTo>
                <a:lnTo>
                  <a:pt x="125" y="178"/>
                </a:lnTo>
                <a:lnTo>
                  <a:pt x="127" y="177"/>
                </a:lnTo>
                <a:lnTo>
                  <a:pt x="128" y="177"/>
                </a:lnTo>
                <a:lnTo>
                  <a:pt x="128" y="175"/>
                </a:lnTo>
                <a:lnTo>
                  <a:pt x="130" y="174"/>
                </a:lnTo>
                <a:lnTo>
                  <a:pt x="130" y="173"/>
                </a:lnTo>
                <a:lnTo>
                  <a:pt x="131" y="173"/>
                </a:lnTo>
                <a:lnTo>
                  <a:pt x="131" y="170"/>
                </a:lnTo>
                <a:lnTo>
                  <a:pt x="132" y="170"/>
                </a:lnTo>
                <a:lnTo>
                  <a:pt x="132" y="157"/>
                </a:lnTo>
                <a:lnTo>
                  <a:pt x="131" y="155"/>
                </a:lnTo>
                <a:lnTo>
                  <a:pt x="131" y="151"/>
                </a:lnTo>
                <a:lnTo>
                  <a:pt x="130" y="150"/>
                </a:lnTo>
                <a:lnTo>
                  <a:pt x="130" y="147"/>
                </a:lnTo>
                <a:lnTo>
                  <a:pt x="128" y="147"/>
                </a:lnTo>
                <a:lnTo>
                  <a:pt x="128" y="144"/>
                </a:lnTo>
                <a:lnTo>
                  <a:pt x="127" y="144"/>
                </a:lnTo>
                <a:lnTo>
                  <a:pt x="127" y="141"/>
                </a:lnTo>
                <a:lnTo>
                  <a:pt x="125" y="141"/>
                </a:lnTo>
                <a:lnTo>
                  <a:pt x="125" y="139"/>
                </a:lnTo>
                <a:lnTo>
                  <a:pt x="124" y="139"/>
                </a:lnTo>
                <a:lnTo>
                  <a:pt x="124" y="138"/>
                </a:lnTo>
                <a:lnTo>
                  <a:pt x="122" y="136"/>
                </a:lnTo>
                <a:lnTo>
                  <a:pt x="122" y="135"/>
                </a:lnTo>
                <a:lnTo>
                  <a:pt x="121" y="135"/>
                </a:lnTo>
                <a:lnTo>
                  <a:pt x="121" y="133"/>
                </a:lnTo>
                <a:lnTo>
                  <a:pt x="120" y="132"/>
                </a:lnTo>
                <a:lnTo>
                  <a:pt x="120" y="130"/>
                </a:lnTo>
                <a:lnTo>
                  <a:pt x="117" y="128"/>
                </a:lnTo>
                <a:lnTo>
                  <a:pt x="117" y="126"/>
                </a:lnTo>
                <a:lnTo>
                  <a:pt x="115" y="125"/>
                </a:lnTo>
                <a:lnTo>
                  <a:pt x="115" y="123"/>
                </a:lnTo>
                <a:lnTo>
                  <a:pt x="112" y="121"/>
                </a:lnTo>
                <a:lnTo>
                  <a:pt x="111" y="118"/>
                </a:lnTo>
                <a:lnTo>
                  <a:pt x="111" y="117"/>
                </a:lnTo>
                <a:lnTo>
                  <a:pt x="110" y="116"/>
                </a:lnTo>
                <a:lnTo>
                  <a:pt x="109" y="113"/>
                </a:lnTo>
                <a:lnTo>
                  <a:pt x="107" y="111"/>
                </a:lnTo>
                <a:lnTo>
                  <a:pt x="106" y="109"/>
                </a:lnTo>
                <a:lnTo>
                  <a:pt x="104" y="107"/>
                </a:lnTo>
                <a:lnTo>
                  <a:pt x="103" y="105"/>
                </a:lnTo>
                <a:lnTo>
                  <a:pt x="101" y="102"/>
                </a:lnTo>
                <a:lnTo>
                  <a:pt x="100" y="101"/>
                </a:lnTo>
                <a:lnTo>
                  <a:pt x="98" y="98"/>
                </a:lnTo>
                <a:lnTo>
                  <a:pt x="97" y="95"/>
                </a:lnTo>
                <a:lnTo>
                  <a:pt x="95" y="92"/>
                </a:lnTo>
                <a:lnTo>
                  <a:pt x="93" y="91"/>
                </a:lnTo>
                <a:lnTo>
                  <a:pt x="92" y="89"/>
                </a:lnTo>
                <a:lnTo>
                  <a:pt x="90" y="86"/>
                </a:lnTo>
                <a:lnTo>
                  <a:pt x="89" y="83"/>
                </a:lnTo>
                <a:lnTo>
                  <a:pt x="87" y="82"/>
                </a:lnTo>
                <a:lnTo>
                  <a:pt x="86" y="79"/>
                </a:lnTo>
                <a:lnTo>
                  <a:pt x="84" y="76"/>
                </a:lnTo>
                <a:lnTo>
                  <a:pt x="83" y="73"/>
                </a:lnTo>
                <a:lnTo>
                  <a:pt x="81" y="71"/>
                </a:lnTo>
                <a:lnTo>
                  <a:pt x="78" y="69"/>
                </a:lnTo>
                <a:lnTo>
                  <a:pt x="77" y="67"/>
                </a:lnTo>
                <a:lnTo>
                  <a:pt x="76" y="64"/>
                </a:lnTo>
                <a:lnTo>
                  <a:pt x="75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9" y="53"/>
                </a:lnTo>
                <a:lnTo>
                  <a:pt x="67" y="50"/>
                </a:lnTo>
                <a:lnTo>
                  <a:pt x="66" y="49"/>
                </a:lnTo>
                <a:lnTo>
                  <a:pt x="65" y="46"/>
                </a:lnTo>
                <a:lnTo>
                  <a:pt x="63" y="45"/>
                </a:lnTo>
                <a:lnTo>
                  <a:pt x="63" y="43"/>
                </a:lnTo>
                <a:lnTo>
                  <a:pt x="62" y="40"/>
                </a:lnTo>
                <a:lnTo>
                  <a:pt x="59" y="38"/>
                </a:lnTo>
                <a:lnTo>
                  <a:pt x="59" y="37"/>
                </a:lnTo>
                <a:lnTo>
                  <a:pt x="58" y="35"/>
                </a:lnTo>
                <a:lnTo>
                  <a:pt x="58" y="34"/>
                </a:lnTo>
                <a:lnTo>
                  <a:pt x="55" y="31"/>
                </a:lnTo>
                <a:lnTo>
                  <a:pt x="55" y="30"/>
                </a:lnTo>
                <a:lnTo>
                  <a:pt x="54" y="28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6" name="Freeform 1068"/>
          <p:cNvSpPr>
            <a:spLocks/>
          </p:cNvSpPr>
          <p:nvPr/>
        </p:nvSpPr>
        <p:spPr bwMode="auto">
          <a:xfrm>
            <a:off x="3473450" y="2062163"/>
            <a:ext cx="212725" cy="860425"/>
          </a:xfrm>
          <a:custGeom>
            <a:avLst/>
            <a:gdLst/>
            <a:ahLst/>
            <a:cxnLst>
              <a:cxn ang="0">
                <a:pos x="0" y="378"/>
              </a:cxn>
              <a:cxn ang="0">
                <a:pos x="1" y="389"/>
              </a:cxn>
              <a:cxn ang="0">
                <a:pos x="4" y="393"/>
              </a:cxn>
              <a:cxn ang="0">
                <a:pos x="5" y="397"/>
              </a:cxn>
              <a:cxn ang="0">
                <a:pos x="8" y="401"/>
              </a:cxn>
              <a:cxn ang="0">
                <a:pos x="10" y="405"/>
              </a:cxn>
              <a:cxn ang="0">
                <a:pos x="13" y="408"/>
              </a:cxn>
              <a:cxn ang="0">
                <a:pos x="15" y="414"/>
              </a:cxn>
              <a:cxn ang="0">
                <a:pos x="19" y="418"/>
              </a:cxn>
              <a:cxn ang="0">
                <a:pos x="24" y="427"/>
              </a:cxn>
              <a:cxn ang="0">
                <a:pos x="28" y="433"/>
              </a:cxn>
              <a:cxn ang="0">
                <a:pos x="34" y="439"/>
              </a:cxn>
              <a:cxn ang="0">
                <a:pos x="38" y="448"/>
              </a:cxn>
              <a:cxn ang="0">
                <a:pos x="42" y="454"/>
              </a:cxn>
              <a:cxn ang="0">
                <a:pos x="49" y="464"/>
              </a:cxn>
              <a:cxn ang="0">
                <a:pos x="53" y="470"/>
              </a:cxn>
              <a:cxn ang="0">
                <a:pos x="57" y="479"/>
              </a:cxn>
              <a:cxn ang="0">
                <a:pos x="63" y="486"/>
              </a:cxn>
              <a:cxn ang="0">
                <a:pos x="68" y="491"/>
              </a:cxn>
              <a:cxn ang="0">
                <a:pos x="71" y="499"/>
              </a:cxn>
              <a:cxn ang="0">
                <a:pos x="76" y="504"/>
              </a:cxn>
              <a:cxn ang="0">
                <a:pos x="79" y="510"/>
              </a:cxn>
              <a:cxn ang="0">
                <a:pos x="86" y="518"/>
              </a:cxn>
              <a:cxn ang="0">
                <a:pos x="103" y="535"/>
              </a:cxn>
              <a:cxn ang="0">
                <a:pos x="108" y="537"/>
              </a:cxn>
              <a:cxn ang="0">
                <a:pos x="113" y="540"/>
              </a:cxn>
              <a:cxn ang="0">
                <a:pos x="127" y="541"/>
              </a:cxn>
              <a:cxn ang="0">
                <a:pos x="130" y="538"/>
              </a:cxn>
              <a:cxn ang="0">
                <a:pos x="133" y="536"/>
              </a:cxn>
              <a:cxn ang="0">
                <a:pos x="134" y="520"/>
              </a:cxn>
              <a:cxn ang="0">
                <a:pos x="131" y="513"/>
              </a:cxn>
              <a:cxn ang="0">
                <a:pos x="130" y="507"/>
              </a:cxn>
              <a:cxn ang="0">
                <a:pos x="127" y="504"/>
              </a:cxn>
              <a:cxn ang="0">
                <a:pos x="125" y="501"/>
              </a:cxn>
              <a:cxn ang="0">
                <a:pos x="123" y="498"/>
              </a:cxn>
              <a:cxn ang="0">
                <a:pos x="121" y="494"/>
              </a:cxn>
              <a:cxn ang="0">
                <a:pos x="117" y="488"/>
              </a:cxn>
              <a:cxn ang="0">
                <a:pos x="113" y="482"/>
              </a:cxn>
              <a:cxn ang="0">
                <a:pos x="110" y="476"/>
              </a:cxn>
              <a:cxn ang="0">
                <a:pos x="106" y="470"/>
              </a:cxn>
              <a:cxn ang="0">
                <a:pos x="102" y="464"/>
              </a:cxn>
              <a:cxn ang="0">
                <a:pos x="97" y="455"/>
              </a:cxn>
              <a:cxn ang="0">
                <a:pos x="91" y="449"/>
              </a:cxn>
              <a:cxn ang="0">
                <a:pos x="88" y="442"/>
              </a:cxn>
              <a:cxn ang="0">
                <a:pos x="83" y="434"/>
              </a:cxn>
              <a:cxn ang="0">
                <a:pos x="77" y="427"/>
              </a:cxn>
              <a:cxn ang="0">
                <a:pos x="73" y="420"/>
              </a:cxn>
              <a:cxn ang="0">
                <a:pos x="69" y="414"/>
              </a:cxn>
              <a:cxn ang="0">
                <a:pos x="65" y="408"/>
              </a:cxn>
              <a:cxn ang="0">
                <a:pos x="60" y="401"/>
              </a:cxn>
              <a:cxn ang="0">
                <a:pos x="59" y="397"/>
              </a:cxn>
              <a:cxn ang="0">
                <a:pos x="49" y="386"/>
              </a:cxn>
              <a:cxn ang="0">
                <a:pos x="45" y="381"/>
              </a:cxn>
            </a:cxnLst>
            <a:rect l="0" t="0" r="r" b="b"/>
            <a:pathLst>
              <a:path w="135" h="542">
                <a:moveTo>
                  <a:pt x="0" y="0"/>
                </a:moveTo>
                <a:lnTo>
                  <a:pt x="0" y="381"/>
                </a:lnTo>
                <a:lnTo>
                  <a:pt x="0" y="378"/>
                </a:lnTo>
                <a:lnTo>
                  <a:pt x="0" y="384"/>
                </a:lnTo>
                <a:lnTo>
                  <a:pt x="1" y="385"/>
                </a:lnTo>
                <a:lnTo>
                  <a:pt x="1" y="389"/>
                </a:lnTo>
                <a:lnTo>
                  <a:pt x="2" y="389"/>
                </a:lnTo>
                <a:lnTo>
                  <a:pt x="2" y="392"/>
                </a:lnTo>
                <a:lnTo>
                  <a:pt x="4" y="393"/>
                </a:lnTo>
                <a:lnTo>
                  <a:pt x="4" y="394"/>
                </a:lnTo>
                <a:lnTo>
                  <a:pt x="5" y="396"/>
                </a:lnTo>
                <a:lnTo>
                  <a:pt x="5" y="397"/>
                </a:lnTo>
                <a:lnTo>
                  <a:pt x="7" y="399"/>
                </a:lnTo>
                <a:lnTo>
                  <a:pt x="7" y="401"/>
                </a:lnTo>
                <a:lnTo>
                  <a:pt x="8" y="401"/>
                </a:lnTo>
                <a:lnTo>
                  <a:pt x="8" y="402"/>
                </a:lnTo>
                <a:lnTo>
                  <a:pt x="10" y="404"/>
                </a:lnTo>
                <a:lnTo>
                  <a:pt x="10" y="405"/>
                </a:lnTo>
                <a:lnTo>
                  <a:pt x="11" y="405"/>
                </a:lnTo>
                <a:lnTo>
                  <a:pt x="11" y="406"/>
                </a:lnTo>
                <a:lnTo>
                  <a:pt x="13" y="408"/>
                </a:lnTo>
                <a:lnTo>
                  <a:pt x="13" y="409"/>
                </a:lnTo>
                <a:lnTo>
                  <a:pt x="15" y="412"/>
                </a:lnTo>
                <a:lnTo>
                  <a:pt x="15" y="414"/>
                </a:lnTo>
                <a:lnTo>
                  <a:pt x="18" y="416"/>
                </a:lnTo>
                <a:lnTo>
                  <a:pt x="18" y="418"/>
                </a:lnTo>
                <a:lnTo>
                  <a:pt x="19" y="418"/>
                </a:lnTo>
                <a:lnTo>
                  <a:pt x="21" y="421"/>
                </a:lnTo>
                <a:lnTo>
                  <a:pt x="24" y="424"/>
                </a:lnTo>
                <a:lnTo>
                  <a:pt x="24" y="427"/>
                </a:lnTo>
                <a:lnTo>
                  <a:pt x="25" y="428"/>
                </a:lnTo>
                <a:lnTo>
                  <a:pt x="27" y="431"/>
                </a:lnTo>
                <a:lnTo>
                  <a:pt x="28" y="433"/>
                </a:lnTo>
                <a:lnTo>
                  <a:pt x="29" y="435"/>
                </a:lnTo>
                <a:lnTo>
                  <a:pt x="31" y="438"/>
                </a:lnTo>
                <a:lnTo>
                  <a:pt x="34" y="439"/>
                </a:lnTo>
                <a:lnTo>
                  <a:pt x="35" y="442"/>
                </a:lnTo>
                <a:lnTo>
                  <a:pt x="36" y="445"/>
                </a:lnTo>
                <a:lnTo>
                  <a:pt x="38" y="448"/>
                </a:lnTo>
                <a:lnTo>
                  <a:pt x="39" y="449"/>
                </a:lnTo>
                <a:lnTo>
                  <a:pt x="40" y="452"/>
                </a:lnTo>
                <a:lnTo>
                  <a:pt x="42" y="454"/>
                </a:lnTo>
                <a:lnTo>
                  <a:pt x="43" y="457"/>
                </a:lnTo>
                <a:lnTo>
                  <a:pt x="48" y="461"/>
                </a:lnTo>
                <a:lnTo>
                  <a:pt x="49" y="464"/>
                </a:lnTo>
                <a:lnTo>
                  <a:pt x="51" y="467"/>
                </a:lnTo>
                <a:lnTo>
                  <a:pt x="52" y="469"/>
                </a:lnTo>
                <a:lnTo>
                  <a:pt x="53" y="470"/>
                </a:lnTo>
                <a:lnTo>
                  <a:pt x="54" y="473"/>
                </a:lnTo>
                <a:lnTo>
                  <a:pt x="56" y="476"/>
                </a:lnTo>
                <a:lnTo>
                  <a:pt x="57" y="479"/>
                </a:lnTo>
                <a:lnTo>
                  <a:pt x="60" y="480"/>
                </a:lnTo>
                <a:lnTo>
                  <a:pt x="62" y="483"/>
                </a:lnTo>
                <a:lnTo>
                  <a:pt x="63" y="486"/>
                </a:lnTo>
                <a:lnTo>
                  <a:pt x="65" y="486"/>
                </a:lnTo>
                <a:lnTo>
                  <a:pt x="66" y="489"/>
                </a:lnTo>
                <a:lnTo>
                  <a:pt x="68" y="491"/>
                </a:lnTo>
                <a:lnTo>
                  <a:pt x="68" y="494"/>
                </a:lnTo>
                <a:lnTo>
                  <a:pt x="71" y="496"/>
                </a:lnTo>
                <a:lnTo>
                  <a:pt x="71" y="499"/>
                </a:lnTo>
                <a:lnTo>
                  <a:pt x="73" y="501"/>
                </a:lnTo>
                <a:lnTo>
                  <a:pt x="73" y="502"/>
                </a:lnTo>
                <a:lnTo>
                  <a:pt x="76" y="504"/>
                </a:lnTo>
                <a:lnTo>
                  <a:pt x="76" y="506"/>
                </a:lnTo>
                <a:lnTo>
                  <a:pt x="79" y="508"/>
                </a:lnTo>
                <a:lnTo>
                  <a:pt x="79" y="510"/>
                </a:lnTo>
                <a:lnTo>
                  <a:pt x="82" y="513"/>
                </a:lnTo>
                <a:lnTo>
                  <a:pt x="83" y="516"/>
                </a:lnTo>
                <a:lnTo>
                  <a:pt x="86" y="518"/>
                </a:lnTo>
                <a:lnTo>
                  <a:pt x="88" y="520"/>
                </a:lnTo>
                <a:lnTo>
                  <a:pt x="102" y="535"/>
                </a:lnTo>
                <a:lnTo>
                  <a:pt x="103" y="535"/>
                </a:lnTo>
                <a:lnTo>
                  <a:pt x="105" y="536"/>
                </a:lnTo>
                <a:lnTo>
                  <a:pt x="107" y="537"/>
                </a:lnTo>
                <a:lnTo>
                  <a:pt x="108" y="537"/>
                </a:lnTo>
                <a:lnTo>
                  <a:pt x="110" y="538"/>
                </a:lnTo>
                <a:lnTo>
                  <a:pt x="111" y="538"/>
                </a:lnTo>
                <a:lnTo>
                  <a:pt x="113" y="540"/>
                </a:lnTo>
                <a:lnTo>
                  <a:pt x="114" y="540"/>
                </a:lnTo>
                <a:lnTo>
                  <a:pt x="116" y="541"/>
                </a:lnTo>
                <a:lnTo>
                  <a:pt x="127" y="541"/>
                </a:lnTo>
                <a:lnTo>
                  <a:pt x="128" y="540"/>
                </a:lnTo>
                <a:lnTo>
                  <a:pt x="130" y="540"/>
                </a:lnTo>
                <a:lnTo>
                  <a:pt x="130" y="538"/>
                </a:lnTo>
                <a:lnTo>
                  <a:pt x="131" y="537"/>
                </a:lnTo>
                <a:lnTo>
                  <a:pt x="131" y="536"/>
                </a:lnTo>
                <a:lnTo>
                  <a:pt x="133" y="536"/>
                </a:lnTo>
                <a:lnTo>
                  <a:pt x="133" y="533"/>
                </a:lnTo>
                <a:lnTo>
                  <a:pt x="134" y="533"/>
                </a:lnTo>
                <a:lnTo>
                  <a:pt x="134" y="520"/>
                </a:lnTo>
                <a:lnTo>
                  <a:pt x="133" y="518"/>
                </a:lnTo>
                <a:lnTo>
                  <a:pt x="133" y="514"/>
                </a:lnTo>
                <a:lnTo>
                  <a:pt x="131" y="513"/>
                </a:lnTo>
                <a:lnTo>
                  <a:pt x="131" y="510"/>
                </a:lnTo>
                <a:lnTo>
                  <a:pt x="130" y="510"/>
                </a:lnTo>
                <a:lnTo>
                  <a:pt x="130" y="507"/>
                </a:lnTo>
                <a:lnTo>
                  <a:pt x="128" y="507"/>
                </a:lnTo>
                <a:lnTo>
                  <a:pt x="128" y="504"/>
                </a:lnTo>
                <a:lnTo>
                  <a:pt x="127" y="504"/>
                </a:lnTo>
                <a:lnTo>
                  <a:pt x="127" y="502"/>
                </a:lnTo>
                <a:lnTo>
                  <a:pt x="125" y="502"/>
                </a:lnTo>
                <a:lnTo>
                  <a:pt x="125" y="501"/>
                </a:lnTo>
                <a:lnTo>
                  <a:pt x="124" y="499"/>
                </a:lnTo>
                <a:lnTo>
                  <a:pt x="124" y="498"/>
                </a:lnTo>
                <a:lnTo>
                  <a:pt x="123" y="498"/>
                </a:lnTo>
                <a:lnTo>
                  <a:pt x="123" y="496"/>
                </a:lnTo>
                <a:lnTo>
                  <a:pt x="121" y="495"/>
                </a:lnTo>
                <a:lnTo>
                  <a:pt x="121" y="494"/>
                </a:lnTo>
                <a:lnTo>
                  <a:pt x="119" y="491"/>
                </a:lnTo>
                <a:lnTo>
                  <a:pt x="119" y="489"/>
                </a:lnTo>
                <a:lnTo>
                  <a:pt x="117" y="488"/>
                </a:lnTo>
                <a:lnTo>
                  <a:pt x="117" y="486"/>
                </a:lnTo>
                <a:lnTo>
                  <a:pt x="114" y="484"/>
                </a:lnTo>
                <a:lnTo>
                  <a:pt x="113" y="482"/>
                </a:lnTo>
                <a:lnTo>
                  <a:pt x="113" y="480"/>
                </a:lnTo>
                <a:lnTo>
                  <a:pt x="111" y="479"/>
                </a:lnTo>
                <a:lnTo>
                  <a:pt x="110" y="476"/>
                </a:lnTo>
                <a:lnTo>
                  <a:pt x="108" y="474"/>
                </a:lnTo>
                <a:lnTo>
                  <a:pt x="107" y="472"/>
                </a:lnTo>
                <a:lnTo>
                  <a:pt x="106" y="470"/>
                </a:lnTo>
                <a:lnTo>
                  <a:pt x="105" y="468"/>
                </a:lnTo>
                <a:lnTo>
                  <a:pt x="103" y="465"/>
                </a:lnTo>
                <a:lnTo>
                  <a:pt x="102" y="464"/>
                </a:lnTo>
                <a:lnTo>
                  <a:pt x="100" y="461"/>
                </a:lnTo>
                <a:lnTo>
                  <a:pt x="99" y="458"/>
                </a:lnTo>
                <a:lnTo>
                  <a:pt x="97" y="455"/>
                </a:lnTo>
                <a:lnTo>
                  <a:pt x="94" y="454"/>
                </a:lnTo>
                <a:lnTo>
                  <a:pt x="93" y="452"/>
                </a:lnTo>
                <a:lnTo>
                  <a:pt x="91" y="449"/>
                </a:lnTo>
                <a:lnTo>
                  <a:pt x="90" y="446"/>
                </a:lnTo>
                <a:lnTo>
                  <a:pt x="88" y="445"/>
                </a:lnTo>
                <a:lnTo>
                  <a:pt x="88" y="442"/>
                </a:lnTo>
                <a:lnTo>
                  <a:pt x="86" y="439"/>
                </a:lnTo>
                <a:lnTo>
                  <a:pt x="85" y="436"/>
                </a:lnTo>
                <a:lnTo>
                  <a:pt x="83" y="434"/>
                </a:lnTo>
                <a:lnTo>
                  <a:pt x="80" y="433"/>
                </a:lnTo>
                <a:lnTo>
                  <a:pt x="79" y="430"/>
                </a:lnTo>
                <a:lnTo>
                  <a:pt x="77" y="427"/>
                </a:lnTo>
                <a:lnTo>
                  <a:pt x="76" y="424"/>
                </a:lnTo>
                <a:lnTo>
                  <a:pt x="74" y="423"/>
                </a:lnTo>
                <a:lnTo>
                  <a:pt x="73" y="420"/>
                </a:lnTo>
                <a:lnTo>
                  <a:pt x="71" y="418"/>
                </a:lnTo>
                <a:lnTo>
                  <a:pt x="71" y="416"/>
                </a:lnTo>
                <a:lnTo>
                  <a:pt x="69" y="414"/>
                </a:lnTo>
                <a:lnTo>
                  <a:pt x="68" y="412"/>
                </a:lnTo>
                <a:lnTo>
                  <a:pt x="66" y="409"/>
                </a:lnTo>
                <a:lnTo>
                  <a:pt x="65" y="408"/>
                </a:lnTo>
                <a:lnTo>
                  <a:pt x="65" y="406"/>
                </a:lnTo>
                <a:lnTo>
                  <a:pt x="63" y="404"/>
                </a:lnTo>
                <a:lnTo>
                  <a:pt x="60" y="401"/>
                </a:lnTo>
                <a:lnTo>
                  <a:pt x="60" y="400"/>
                </a:lnTo>
                <a:lnTo>
                  <a:pt x="59" y="399"/>
                </a:lnTo>
                <a:lnTo>
                  <a:pt x="59" y="397"/>
                </a:lnTo>
                <a:lnTo>
                  <a:pt x="56" y="394"/>
                </a:lnTo>
                <a:lnTo>
                  <a:pt x="56" y="393"/>
                </a:lnTo>
                <a:lnTo>
                  <a:pt x="49" y="386"/>
                </a:lnTo>
                <a:lnTo>
                  <a:pt x="49" y="385"/>
                </a:lnTo>
                <a:lnTo>
                  <a:pt x="43" y="380"/>
                </a:lnTo>
                <a:lnTo>
                  <a:pt x="45" y="381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7" name="Freeform 1069"/>
          <p:cNvSpPr>
            <a:spLocks/>
          </p:cNvSpPr>
          <p:nvPr/>
        </p:nvSpPr>
        <p:spPr bwMode="auto">
          <a:xfrm>
            <a:off x="3473450" y="2190750"/>
            <a:ext cx="212725" cy="731838"/>
          </a:xfrm>
          <a:custGeom>
            <a:avLst/>
            <a:gdLst/>
            <a:ahLst/>
            <a:cxnLst>
              <a:cxn ang="0">
                <a:pos x="1" y="298"/>
              </a:cxn>
              <a:cxn ang="0">
                <a:pos x="1" y="300"/>
              </a:cxn>
              <a:cxn ang="0">
                <a:pos x="2" y="308"/>
              </a:cxn>
              <a:cxn ang="0">
                <a:pos x="5" y="312"/>
              </a:cxn>
              <a:cxn ang="0">
                <a:pos x="7" y="318"/>
              </a:cxn>
              <a:cxn ang="0">
                <a:pos x="10" y="321"/>
              </a:cxn>
              <a:cxn ang="0">
                <a:pos x="11" y="325"/>
              </a:cxn>
              <a:cxn ang="0">
                <a:pos x="15" y="331"/>
              </a:cxn>
              <a:cxn ang="0">
                <a:pos x="18" y="337"/>
              </a:cxn>
              <a:cxn ang="0">
                <a:pos x="24" y="343"/>
              </a:cxn>
              <a:cxn ang="0">
                <a:pos x="27" y="350"/>
              </a:cxn>
              <a:cxn ang="0">
                <a:pos x="31" y="357"/>
              </a:cxn>
              <a:cxn ang="0">
                <a:pos x="36" y="364"/>
              </a:cxn>
              <a:cxn ang="0">
                <a:pos x="40" y="371"/>
              </a:cxn>
              <a:cxn ang="0">
                <a:pos x="48" y="380"/>
              </a:cxn>
              <a:cxn ang="0">
                <a:pos x="52" y="388"/>
              </a:cxn>
              <a:cxn ang="0">
                <a:pos x="56" y="395"/>
              </a:cxn>
              <a:cxn ang="0">
                <a:pos x="62" y="402"/>
              </a:cxn>
              <a:cxn ang="0">
                <a:pos x="66" y="408"/>
              </a:cxn>
              <a:cxn ang="0">
                <a:pos x="71" y="415"/>
              </a:cxn>
              <a:cxn ang="0">
                <a:pos x="73" y="421"/>
              </a:cxn>
              <a:cxn ang="0">
                <a:pos x="79" y="427"/>
              </a:cxn>
              <a:cxn ang="0">
                <a:pos x="83" y="434"/>
              </a:cxn>
              <a:cxn ang="0">
                <a:pos x="97" y="449"/>
              </a:cxn>
              <a:cxn ang="0">
                <a:pos x="106" y="455"/>
              </a:cxn>
              <a:cxn ang="0">
                <a:pos x="110" y="456"/>
              </a:cxn>
              <a:cxn ang="0">
                <a:pos x="114" y="459"/>
              </a:cxn>
              <a:cxn ang="0">
                <a:pos x="123" y="460"/>
              </a:cxn>
              <a:cxn ang="0">
                <a:pos x="127" y="457"/>
              </a:cxn>
              <a:cxn ang="0">
                <a:pos x="131" y="454"/>
              </a:cxn>
              <a:cxn ang="0">
                <a:pos x="134" y="449"/>
              </a:cxn>
              <a:cxn ang="0">
                <a:pos x="133" y="433"/>
              </a:cxn>
              <a:cxn ang="0">
                <a:pos x="130" y="429"/>
              </a:cxn>
              <a:cxn ang="0">
                <a:pos x="127" y="421"/>
              </a:cxn>
              <a:cxn ang="0">
                <a:pos x="121" y="414"/>
              </a:cxn>
              <a:cxn ang="0">
                <a:pos x="119" y="408"/>
              </a:cxn>
              <a:cxn ang="0">
                <a:pos x="114" y="403"/>
              </a:cxn>
              <a:cxn ang="0">
                <a:pos x="111" y="398"/>
              </a:cxn>
              <a:cxn ang="0">
                <a:pos x="107" y="391"/>
              </a:cxn>
              <a:cxn ang="0">
                <a:pos x="103" y="384"/>
              </a:cxn>
              <a:cxn ang="0">
                <a:pos x="99" y="377"/>
              </a:cxn>
              <a:cxn ang="0">
                <a:pos x="93" y="371"/>
              </a:cxn>
              <a:cxn ang="0">
                <a:pos x="88" y="364"/>
              </a:cxn>
              <a:cxn ang="0">
                <a:pos x="85" y="355"/>
              </a:cxn>
              <a:cxn ang="0">
                <a:pos x="79" y="349"/>
              </a:cxn>
              <a:cxn ang="0">
                <a:pos x="74" y="342"/>
              </a:cxn>
              <a:cxn ang="0">
                <a:pos x="71" y="335"/>
              </a:cxn>
              <a:cxn ang="0">
                <a:pos x="66" y="328"/>
              </a:cxn>
              <a:cxn ang="0">
                <a:pos x="63" y="322"/>
              </a:cxn>
              <a:cxn ang="0">
                <a:pos x="59" y="318"/>
              </a:cxn>
              <a:cxn ang="0">
                <a:pos x="56" y="312"/>
              </a:cxn>
              <a:cxn ang="0">
                <a:pos x="53" y="309"/>
              </a:cxn>
              <a:cxn ang="0">
                <a:pos x="52" y="306"/>
              </a:cxn>
              <a:cxn ang="0">
                <a:pos x="49" y="303"/>
              </a:cxn>
              <a:cxn ang="0">
                <a:pos x="46" y="301"/>
              </a:cxn>
              <a:cxn ang="0">
                <a:pos x="45" y="298"/>
              </a:cxn>
              <a:cxn ang="0">
                <a:pos x="46" y="0"/>
              </a:cxn>
            </a:cxnLst>
            <a:rect l="0" t="0" r="r" b="b"/>
            <a:pathLst>
              <a:path w="135" h="461">
                <a:moveTo>
                  <a:pt x="1" y="0"/>
                </a:moveTo>
                <a:lnTo>
                  <a:pt x="1" y="300"/>
                </a:lnTo>
                <a:lnTo>
                  <a:pt x="1" y="298"/>
                </a:lnTo>
                <a:lnTo>
                  <a:pt x="0" y="296"/>
                </a:lnTo>
                <a:lnTo>
                  <a:pt x="0" y="298"/>
                </a:lnTo>
                <a:lnTo>
                  <a:pt x="1" y="300"/>
                </a:lnTo>
                <a:lnTo>
                  <a:pt x="1" y="303"/>
                </a:lnTo>
                <a:lnTo>
                  <a:pt x="2" y="305"/>
                </a:lnTo>
                <a:lnTo>
                  <a:pt x="2" y="308"/>
                </a:lnTo>
                <a:lnTo>
                  <a:pt x="4" y="309"/>
                </a:lnTo>
                <a:lnTo>
                  <a:pt x="4" y="312"/>
                </a:lnTo>
                <a:lnTo>
                  <a:pt x="5" y="312"/>
                </a:lnTo>
                <a:lnTo>
                  <a:pt x="5" y="315"/>
                </a:lnTo>
                <a:lnTo>
                  <a:pt x="7" y="316"/>
                </a:lnTo>
                <a:lnTo>
                  <a:pt x="7" y="318"/>
                </a:lnTo>
                <a:lnTo>
                  <a:pt x="8" y="319"/>
                </a:lnTo>
                <a:lnTo>
                  <a:pt x="8" y="320"/>
                </a:lnTo>
                <a:lnTo>
                  <a:pt x="10" y="321"/>
                </a:lnTo>
                <a:lnTo>
                  <a:pt x="10" y="324"/>
                </a:lnTo>
                <a:lnTo>
                  <a:pt x="11" y="324"/>
                </a:lnTo>
                <a:lnTo>
                  <a:pt x="11" y="325"/>
                </a:lnTo>
                <a:lnTo>
                  <a:pt x="13" y="327"/>
                </a:lnTo>
                <a:lnTo>
                  <a:pt x="13" y="328"/>
                </a:lnTo>
                <a:lnTo>
                  <a:pt x="15" y="331"/>
                </a:lnTo>
                <a:lnTo>
                  <a:pt x="15" y="332"/>
                </a:lnTo>
                <a:lnTo>
                  <a:pt x="18" y="335"/>
                </a:lnTo>
                <a:lnTo>
                  <a:pt x="18" y="337"/>
                </a:lnTo>
                <a:lnTo>
                  <a:pt x="19" y="337"/>
                </a:lnTo>
                <a:lnTo>
                  <a:pt x="21" y="340"/>
                </a:lnTo>
                <a:lnTo>
                  <a:pt x="24" y="343"/>
                </a:lnTo>
                <a:lnTo>
                  <a:pt x="24" y="346"/>
                </a:lnTo>
                <a:lnTo>
                  <a:pt x="25" y="347"/>
                </a:lnTo>
                <a:lnTo>
                  <a:pt x="27" y="350"/>
                </a:lnTo>
                <a:lnTo>
                  <a:pt x="28" y="352"/>
                </a:lnTo>
                <a:lnTo>
                  <a:pt x="29" y="354"/>
                </a:lnTo>
                <a:lnTo>
                  <a:pt x="31" y="357"/>
                </a:lnTo>
                <a:lnTo>
                  <a:pt x="34" y="358"/>
                </a:lnTo>
                <a:lnTo>
                  <a:pt x="35" y="361"/>
                </a:lnTo>
                <a:lnTo>
                  <a:pt x="36" y="364"/>
                </a:lnTo>
                <a:lnTo>
                  <a:pt x="38" y="366"/>
                </a:lnTo>
                <a:lnTo>
                  <a:pt x="39" y="368"/>
                </a:lnTo>
                <a:lnTo>
                  <a:pt x="40" y="371"/>
                </a:lnTo>
                <a:lnTo>
                  <a:pt x="42" y="373"/>
                </a:lnTo>
                <a:lnTo>
                  <a:pt x="43" y="376"/>
                </a:lnTo>
                <a:lnTo>
                  <a:pt x="48" y="380"/>
                </a:lnTo>
                <a:lnTo>
                  <a:pt x="49" y="383"/>
                </a:lnTo>
                <a:lnTo>
                  <a:pt x="51" y="386"/>
                </a:lnTo>
                <a:lnTo>
                  <a:pt x="52" y="388"/>
                </a:lnTo>
                <a:lnTo>
                  <a:pt x="53" y="389"/>
                </a:lnTo>
                <a:lnTo>
                  <a:pt x="54" y="392"/>
                </a:lnTo>
                <a:lnTo>
                  <a:pt x="56" y="395"/>
                </a:lnTo>
                <a:lnTo>
                  <a:pt x="57" y="398"/>
                </a:lnTo>
                <a:lnTo>
                  <a:pt x="60" y="399"/>
                </a:lnTo>
                <a:lnTo>
                  <a:pt x="62" y="402"/>
                </a:lnTo>
                <a:lnTo>
                  <a:pt x="63" y="405"/>
                </a:lnTo>
                <a:lnTo>
                  <a:pt x="65" y="405"/>
                </a:lnTo>
                <a:lnTo>
                  <a:pt x="66" y="408"/>
                </a:lnTo>
                <a:lnTo>
                  <a:pt x="68" y="410"/>
                </a:lnTo>
                <a:lnTo>
                  <a:pt x="68" y="413"/>
                </a:lnTo>
                <a:lnTo>
                  <a:pt x="71" y="415"/>
                </a:lnTo>
                <a:lnTo>
                  <a:pt x="71" y="418"/>
                </a:lnTo>
                <a:lnTo>
                  <a:pt x="73" y="420"/>
                </a:lnTo>
                <a:lnTo>
                  <a:pt x="73" y="421"/>
                </a:lnTo>
                <a:lnTo>
                  <a:pt x="76" y="423"/>
                </a:lnTo>
                <a:lnTo>
                  <a:pt x="76" y="425"/>
                </a:lnTo>
                <a:lnTo>
                  <a:pt x="79" y="427"/>
                </a:lnTo>
                <a:lnTo>
                  <a:pt x="79" y="429"/>
                </a:lnTo>
                <a:lnTo>
                  <a:pt x="82" y="432"/>
                </a:lnTo>
                <a:lnTo>
                  <a:pt x="83" y="434"/>
                </a:lnTo>
                <a:lnTo>
                  <a:pt x="88" y="439"/>
                </a:lnTo>
                <a:lnTo>
                  <a:pt x="90" y="442"/>
                </a:lnTo>
                <a:lnTo>
                  <a:pt x="97" y="449"/>
                </a:lnTo>
                <a:lnTo>
                  <a:pt x="99" y="449"/>
                </a:lnTo>
                <a:lnTo>
                  <a:pt x="102" y="451"/>
                </a:lnTo>
                <a:lnTo>
                  <a:pt x="106" y="455"/>
                </a:lnTo>
                <a:lnTo>
                  <a:pt x="107" y="455"/>
                </a:lnTo>
                <a:lnTo>
                  <a:pt x="108" y="456"/>
                </a:lnTo>
                <a:lnTo>
                  <a:pt x="110" y="456"/>
                </a:lnTo>
                <a:lnTo>
                  <a:pt x="111" y="457"/>
                </a:lnTo>
                <a:lnTo>
                  <a:pt x="113" y="457"/>
                </a:lnTo>
                <a:lnTo>
                  <a:pt x="114" y="459"/>
                </a:lnTo>
                <a:lnTo>
                  <a:pt x="120" y="459"/>
                </a:lnTo>
                <a:lnTo>
                  <a:pt x="121" y="460"/>
                </a:lnTo>
                <a:lnTo>
                  <a:pt x="123" y="460"/>
                </a:lnTo>
                <a:lnTo>
                  <a:pt x="123" y="459"/>
                </a:lnTo>
                <a:lnTo>
                  <a:pt x="127" y="459"/>
                </a:lnTo>
                <a:lnTo>
                  <a:pt x="127" y="457"/>
                </a:lnTo>
                <a:lnTo>
                  <a:pt x="128" y="457"/>
                </a:lnTo>
                <a:lnTo>
                  <a:pt x="131" y="455"/>
                </a:lnTo>
                <a:lnTo>
                  <a:pt x="131" y="454"/>
                </a:lnTo>
                <a:lnTo>
                  <a:pt x="133" y="452"/>
                </a:lnTo>
                <a:lnTo>
                  <a:pt x="133" y="449"/>
                </a:lnTo>
                <a:lnTo>
                  <a:pt x="134" y="449"/>
                </a:lnTo>
                <a:lnTo>
                  <a:pt x="134" y="439"/>
                </a:lnTo>
                <a:lnTo>
                  <a:pt x="133" y="439"/>
                </a:lnTo>
                <a:lnTo>
                  <a:pt x="133" y="433"/>
                </a:lnTo>
                <a:lnTo>
                  <a:pt x="131" y="432"/>
                </a:lnTo>
                <a:lnTo>
                  <a:pt x="131" y="430"/>
                </a:lnTo>
                <a:lnTo>
                  <a:pt x="130" y="429"/>
                </a:lnTo>
                <a:lnTo>
                  <a:pt x="130" y="426"/>
                </a:lnTo>
                <a:lnTo>
                  <a:pt x="127" y="423"/>
                </a:lnTo>
                <a:lnTo>
                  <a:pt x="127" y="421"/>
                </a:lnTo>
                <a:lnTo>
                  <a:pt x="125" y="420"/>
                </a:lnTo>
                <a:lnTo>
                  <a:pt x="124" y="417"/>
                </a:lnTo>
                <a:lnTo>
                  <a:pt x="121" y="414"/>
                </a:lnTo>
                <a:lnTo>
                  <a:pt x="121" y="413"/>
                </a:lnTo>
                <a:lnTo>
                  <a:pt x="119" y="410"/>
                </a:lnTo>
                <a:lnTo>
                  <a:pt x="119" y="408"/>
                </a:lnTo>
                <a:lnTo>
                  <a:pt x="117" y="407"/>
                </a:lnTo>
                <a:lnTo>
                  <a:pt x="117" y="405"/>
                </a:lnTo>
                <a:lnTo>
                  <a:pt x="114" y="403"/>
                </a:lnTo>
                <a:lnTo>
                  <a:pt x="113" y="400"/>
                </a:lnTo>
                <a:lnTo>
                  <a:pt x="113" y="399"/>
                </a:lnTo>
                <a:lnTo>
                  <a:pt x="111" y="398"/>
                </a:lnTo>
                <a:lnTo>
                  <a:pt x="110" y="395"/>
                </a:lnTo>
                <a:lnTo>
                  <a:pt x="108" y="393"/>
                </a:lnTo>
                <a:lnTo>
                  <a:pt x="107" y="391"/>
                </a:lnTo>
                <a:lnTo>
                  <a:pt x="106" y="389"/>
                </a:lnTo>
                <a:lnTo>
                  <a:pt x="105" y="387"/>
                </a:lnTo>
                <a:lnTo>
                  <a:pt x="103" y="384"/>
                </a:lnTo>
                <a:lnTo>
                  <a:pt x="102" y="383"/>
                </a:lnTo>
                <a:lnTo>
                  <a:pt x="100" y="380"/>
                </a:lnTo>
                <a:lnTo>
                  <a:pt x="99" y="377"/>
                </a:lnTo>
                <a:lnTo>
                  <a:pt x="97" y="374"/>
                </a:lnTo>
                <a:lnTo>
                  <a:pt x="94" y="373"/>
                </a:lnTo>
                <a:lnTo>
                  <a:pt x="93" y="371"/>
                </a:lnTo>
                <a:lnTo>
                  <a:pt x="91" y="368"/>
                </a:lnTo>
                <a:lnTo>
                  <a:pt x="90" y="365"/>
                </a:lnTo>
                <a:lnTo>
                  <a:pt x="88" y="364"/>
                </a:lnTo>
                <a:lnTo>
                  <a:pt x="88" y="361"/>
                </a:lnTo>
                <a:lnTo>
                  <a:pt x="86" y="358"/>
                </a:lnTo>
                <a:lnTo>
                  <a:pt x="85" y="355"/>
                </a:lnTo>
                <a:lnTo>
                  <a:pt x="83" y="353"/>
                </a:lnTo>
                <a:lnTo>
                  <a:pt x="80" y="352"/>
                </a:lnTo>
                <a:lnTo>
                  <a:pt x="79" y="349"/>
                </a:lnTo>
                <a:lnTo>
                  <a:pt x="77" y="346"/>
                </a:lnTo>
                <a:lnTo>
                  <a:pt x="76" y="343"/>
                </a:lnTo>
                <a:lnTo>
                  <a:pt x="74" y="342"/>
                </a:lnTo>
                <a:lnTo>
                  <a:pt x="73" y="339"/>
                </a:lnTo>
                <a:lnTo>
                  <a:pt x="71" y="337"/>
                </a:lnTo>
                <a:lnTo>
                  <a:pt x="71" y="335"/>
                </a:lnTo>
                <a:lnTo>
                  <a:pt x="69" y="332"/>
                </a:lnTo>
                <a:lnTo>
                  <a:pt x="68" y="331"/>
                </a:lnTo>
                <a:lnTo>
                  <a:pt x="66" y="328"/>
                </a:lnTo>
                <a:lnTo>
                  <a:pt x="65" y="327"/>
                </a:lnTo>
                <a:lnTo>
                  <a:pt x="65" y="325"/>
                </a:lnTo>
                <a:lnTo>
                  <a:pt x="63" y="322"/>
                </a:lnTo>
                <a:lnTo>
                  <a:pt x="60" y="320"/>
                </a:lnTo>
                <a:lnTo>
                  <a:pt x="60" y="319"/>
                </a:lnTo>
                <a:lnTo>
                  <a:pt x="59" y="318"/>
                </a:lnTo>
                <a:lnTo>
                  <a:pt x="59" y="316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09"/>
                </a:lnTo>
                <a:lnTo>
                  <a:pt x="53" y="309"/>
                </a:lnTo>
                <a:lnTo>
                  <a:pt x="53" y="308"/>
                </a:lnTo>
                <a:lnTo>
                  <a:pt x="52" y="308"/>
                </a:lnTo>
                <a:lnTo>
                  <a:pt x="52" y="306"/>
                </a:lnTo>
                <a:lnTo>
                  <a:pt x="51" y="306"/>
                </a:lnTo>
                <a:lnTo>
                  <a:pt x="51" y="305"/>
                </a:lnTo>
                <a:lnTo>
                  <a:pt x="49" y="303"/>
                </a:lnTo>
                <a:lnTo>
                  <a:pt x="48" y="303"/>
                </a:lnTo>
                <a:lnTo>
                  <a:pt x="48" y="301"/>
                </a:lnTo>
                <a:lnTo>
                  <a:pt x="46" y="301"/>
                </a:lnTo>
                <a:lnTo>
                  <a:pt x="46" y="300"/>
                </a:lnTo>
                <a:lnTo>
                  <a:pt x="45" y="300"/>
                </a:lnTo>
                <a:lnTo>
                  <a:pt x="45" y="298"/>
                </a:lnTo>
                <a:lnTo>
                  <a:pt x="45" y="300"/>
                </a:lnTo>
                <a:lnTo>
                  <a:pt x="45" y="0"/>
                </a:lnTo>
                <a:lnTo>
                  <a:pt x="4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8" name="Freeform 1070"/>
          <p:cNvSpPr>
            <a:spLocks/>
          </p:cNvSpPr>
          <p:nvPr/>
        </p:nvSpPr>
        <p:spPr bwMode="auto">
          <a:xfrm>
            <a:off x="5294313" y="2062163"/>
            <a:ext cx="214312" cy="860425"/>
          </a:xfrm>
          <a:custGeom>
            <a:avLst/>
            <a:gdLst/>
            <a:ahLst/>
            <a:cxnLst>
              <a:cxn ang="0">
                <a:pos x="134" y="378"/>
              </a:cxn>
              <a:cxn ang="0">
                <a:pos x="133" y="389"/>
              </a:cxn>
              <a:cxn ang="0">
                <a:pos x="130" y="393"/>
              </a:cxn>
              <a:cxn ang="0">
                <a:pos x="129" y="397"/>
              </a:cxn>
              <a:cxn ang="0">
                <a:pos x="126" y="401"/>
              </a:cxn>
              <a:cxn ang="0">
                <a:pos x="124" y="405"/>
              </a:cxn>
              <a:cxn ang="0">
                <a:pos x="121" y="408"/>
              </a:cxn>
              <a:cxn ang="0">
                <a:pos x="119" y="414"/>
              </a:cxn>
              <a:cxn ang="0">
                <a:pos x="114" y="418"/>
              </a:cxn>
              <a:cxn ang="0">
                <a:pos x="110" y="427"/>
              </a:cxn>
              <a:cxn ang="0">
                <a:pos x="106" y="433"/>
              </a:cxn>
              <a:cxn ang="0">
                <a:pos x="100" y="439"/>
              </a:cxn>
              <a:cxn ang="0">
                <a:pos x="96" y="448"/>
              </a:cxn>
              <a:cxn ang="0">
                <a:pos x="92" y="454"/>
              </a:cxn>
              <a:cxn ang="0">
                <a:pos x="86" y="461"/>
              </a:cxn>
              <a:cxn ang="0">
                <a:pos x="82" y="469"/>
              </a:cxn>
              <a:cxn ang="0">
                <a:pos x="77" y="476"/>
              </a:cxn>
              <a:cxn ang="0">
                <a:pos x="72" y="483"/>
              </a:cxn>
              <a:cxn ang="0">
                <a:pos x="68" y="489"/>
              </a:cxn>
              <a:cxn ang="0">
                <a:pos x="63" y="496"/>
              </a:cxn>
              <a:cxn ang="0">
                <a:pos x="60" y="502"/>
              </a:cxn>
              <a:cxn ang="0">
                <a:pos x="55" y="508"/>
              </a:cxn>
              <a:cxn ang="0">
                <a:pos x="51" y="516"/>
              </a:cxn>
              <a:cxn ang="0">
                <a:pos x="32" y="535"/>
              </a:cxn>
              <a:cxn ang="0">
                <a:pos x="27" y="537"/>
              </a:cxn>
              <a:cxn ang="0">
                <a:pos x="23" y="538"/>
              </a:cxn>
              <a:cxn ang="0">
                <a:pos x="18" y="541"/>
              </a:cxn>
              <a:cxn ang="0">
                <a:pos x="4" y="540"/>
              </a:cxn>
              <a:cxn ang="0">
                <a:pos x="3" y="536"/>
              </a:cxn>
              <a:cxn ang="0">
                <a:pos x="0" y="533"/>
              </a:cxn>
              <a:cxn ang="0">
                <a:pos x="1" y="514"/>
              </a:cxn>
              <a:cxn ang="0">
                <a:pos x="4" y="510"/>
              </a:cxn>
              <a:cxn ang="0">
                <a:pos x="6" y="504"/>
              </a:cxn>
              <a:cxn ang="0">
                <a:pos x="8" y="502"/>
              </a:cxn>
              <a:cxn ang="0">
                <a:pos x="10" y="498"/>
              </a:cxn>
              <a:cxn ang="0">
                <a:pos x="13" y="495"/>
              </a:cxn>
              <a:cxn ang="0">
                <a:pos x="15" y="489"/>
              </a:cxn>
              <a:cxn ang="0">
                <a:pos x="20" y="484"/>
              </a:cxn>
              <a:cxn ang="0">
                <a:pos x="23" y="479"/>
              </a:cxn>
              <a:cxn ang="0">
                <a:pos x="27" y="472"/>
              </a:cxn>
              <a:cxn ang="0">
                <a:pos x="31" y="465"/>
              </a:cxn>
              <a:cxn ang="0">
                <a:pos x="35" y="458"/>
              </a:cxn>
              <a:cxn ang="0">
                <a:pos x="41" y="452"/>
              </a:cxn>
              <a:cxn ang="0">
                <a:pos x="45" y="445"/>
              </a:cxn>
              <a:cxn ang="0">
                <a:pos x="49" y="436"/>
              </a:cxn>
              <a:cxn ang="0">
                <a:pos x="55" y="430"/>
              </a:cxn>
              <a:cxn ang="0">
                <a:pos x="60" y="423"/>
              </a:cxn>
              <a:cxn ang="0">
                <a:pos x="63" y="416"/>
              </a:cxn>
              <a:cxn ang="0">
                <a:pos x="68" y="409"/>
              </a:cxn>
              <a:cxn ang="0">
                <a:pos x="71" y="404"/>
              </a:cxn>
              <a:cxn ang="0">
                <a:pos x="75" y="399"/>
              </a:cxn>
              <a:cxn ang="0">
                <a:pos x="77" y="393"/>
              </a:cxn>
              <a:cxn ang="0">
                <a:pos x="91" y="380"/>
              </a:cxn>
              <a:cxn ang="0">
                <a:pos x="134" y="0"/>
              </a:cxn>
            </a:cxnLst>
            <a:rect l="0" t="0" r="r" b="b"/>
            <a:pathLst>
              <a:path w="135" h="542">
                <a:moveTo>
                  <a:pt x="134" y="0"/>
                </a:moveTo>
                <a:lnTo>
                  <a:pt x="134" y="381"/>
                </a:lnTo>
                <a:lnTo>
                  <a:pt x="134" y="378"/>
                </a:lnTo>
                <a:lnTo>
                  <a:pt x="134" y="384"/>
                </a:lnTo>
                <a:lnTo>
                  <a:pt x="133" y="385"/>
                </a:lnTo>
                <a:lnTo>
                  <a:pt x="133" y="389"/>
                </a:lnTo>
                <a:lnTo>
                  <a:pt x="131" y="389"/>
                </a:lnTo>
                <a:lnTo>
                  <a:pt x="131" y="392"/>
                </a:lnTo>
                <a:lnTo>
                  <a:pt x="130" y="393"/>
                </a:lnTo>
                <a:lnTo>
                  <a:pt x="130" y="394"/>
                </a:lnTo>
                <a:lnTo>
                  <a:pt x="129" y="396"/>
                </a:lnTo>
                <a:lnTo>
                  <a:pt x="129" y="397"/>
                </a:lnTo>
                <a:lnTo>
                  <a:pt x="127" y="399"/>
                </a:lnTo>
                <a:lnTo>
                  <a:pt x="127" y="401"/>
                </a:lnTo>
                <a:lnTo>
                  <a:pt x="126" y="401"/>
                </a:lnTo>
                <a:lnTo>
                  <a:pt x="126" y="402"/>
                </a:lnTo>
                <a:lnTo>
                  <a:pt x="124" y="404"/>
                </a:lnTo>
                <a:lnTo>
                  <a:pt x="124" y="405"/>
                </a:lnTo>
                <a:lnTo>
                  <a:pt x="123" y="405"/>
                </a:lnTo>
                <a:lnTo>
                  <a:pt x="123" y="406"/>
                </a:lnTo>
                <a:lnTo>
                  <a:pt x="121" y="408"/>
                </a:lnTo>
                <a:lnTo>
                  <a:pt x="121" y="409"/>
                </a:lnTo>
                <a:lnTo>
                  <a:pt x="119" y="412"/>
                </a:lnTo>
                <a:lnTo>
                  <a:pt x="119" y="414"/>
                </a:lnTo>
                <a:lnTo>
                  <a:pt x="116" y="416"/>
                </a:lnTo>
                <a:lnTo>
                  <a:pt x="116" y="418"/>
                </a:lnTo>
                <a:lnTo>
                  <a:pt x="114" y="418"/>
                </a:lnTo>
                <a:lnTo>
                  <a:pt x="113" y="421"/>
                </a:lnTo>
                <a:lnTo>
                  <a:pt x="110" y="424"/>
                </a:lnTo>
                <a:lnTo>
                  <a:pt x="110" y="427"/>
                </a:lnTo>
                <a:lnTo>
                  <a:pt x="109" y="428"/>
                </a:lnTo>
                <a:lnTo>
                  <a:pt x="107" y="431"/>
                </a:lnTo>
                <a:lnTo>
                  <a:pt x="106" y="433"/>
                </a:lnTo>
                <a:lnTo>
                  <a:pt x="105" y="435"/>
                </a:lnTo>
                <a:lnTo>
                  <a:pt x="103" y="438"/>
                </a:lnTo>
                <a:lnTo>
                  <a:pt x="100" y="439"/>
                </a:lnTo>
                <a:lnTo>
                  <a:pt x="99" y="442"/>
                </a:lnTo>
                <a:lnTo>
                  <a:pt x="97" y="445"/>
                </a:lnTo>
                <a:lnTo>
                  <a:pt x="96" y="448"/>
                </a:lnTo>
                <a:lnTo>
                  <a:pt x="95" y="449"/>
                </a:lnTo>
                <a:lnTo>
                  <a:pt x="94" y="452"/>
                </a:lnTo>
                <a:lnTo>
                  <a:pt x="92" y="454"/>
                </a:lnTo>
                <a:lnTo>
                  <a:pt x="91" y="457"/>
                </a:lnTo>
                <a:lnTo>
                  <a:pt x="89" y="460"/>
                </a:lnTo>
                <a:lnTo>
                  <a:pt x="86" y="461"/>
                </a:lnTo>
                <a:lnTo>
                  <a:pt x="85" y="464"/>
                </a:lnTo>
                <a:lnTo>
                  <a:pt x="83" y="467"/>
                </a:lnTo>
                <a:lnTo>
                  <a:pt x="82" y="469"/>
                </a:lnTo>
                <a:lnTo>
                  <a:pt x="80" y="470"/>
                </a:lnTo>
                <a:lnTo>
                  <a:pt x="79" y="473"/>
                </a:lnTo>
                <a:lnTo>
                  <a:pt x="77" y="476"/>
                </a:lnTo>
                <a:lnTo>
                  <a:pt x="77" y="479"/>
                </a:lnTo>
                <a:lnTo>
                  <a:pt x="74" y="480"/>
                </a:lnTo>
                <a:lnTo>
                  <a:pt x="72" y="483"/>
                </a:lnTo>
                <a:lnTo>
                  <a:pt x="71" y="486"/>
                </a:lnTo>
                <a:lnTo>
                  <a:pt x="69" y="486"/>
                </a:lnTo>
                <a:lnTo>
                  <a:pt x="68" y="489"/>
                </a:lnTo>
                <a:lnTo>
                  <a:pt x="66" y="491"/>
                </a:lnTo>
                <a:lnTo>
                  <a:pt x="66" y="494"/>
                </a:lnTo>
                <a:lnTo>
                  <a:pt x="63" y="496"/>
                </a:lnTo>
                <a:lnTo>
                  <a:pt x="62" y="499"/>
                </a:lnTo>
                <a:lnTo>
                  <a:pt x="60" y="501"/>
                </a:lnTo>
                <a:lnTo>
                  <a:pt x="60" y="502"/>
                </a:lnTo>
                <a:lnTo>
                  <a:pt x="58" y="504"/>
                </a:lnTo>
                <a:lnTo>
                  <a:pt x="58" y="506"/>
                </a:lnTo>
                <a:lnTo>
                  <a:pt x="55" y="508"/>
                </a:lnTo>
                <a:lnTo>
                  <a:pt x="55" y="510"/>
                </a:lnTo>
                <a:lnTo>
                  <a:pt x="52" y="513"/>
                </a:lnTo>
                <a:lnTo>
                  <a:pt x="51" y="516"/>
                </a:lnTo>
                <a:lnTo>
                  <a:pt x="48" y="518"/>
                </a:lnTo>
                <a:lnTo>
                  <a:pt x="46" y="520"/>
                </a:lnTo>
                <a:lnTo>
                  <a:pt x="32" y="535"/>
                </a:lnTo>
                <a:lnTo>
                  <a:pt x="31" y="535"/>
                </a:lnTo>
                <a:lnTo>
                  <a:pt x="29" y="536"/>
                </a:lnTo>
                <a:lnTo>
                  <a:pt x="27" y="537"/>
                </a:lnTo>
                <a:lnTo>
                  <a:pt x="25" y="537"/>
                </a:lnTo>
                <a:lnTo>
                  <a:pt x="24" y="538"/>
                </a:lnTo>
                <a:lnTo>
                  <a:pt x="23" y="538"/>
                </a:lnTo>
                <a:lnTo>
                  <a:pt x="21" y="540"/>
                </a:lnTo>
                <a:lnTo>
                  <a:pt x="20" y="540"/>
                </a:lnTo>
                <a:lnTo>
                  <a:pt x="18" y="541"/>
                </a:lnTo>
                <a:lnTo>
                  <a:pt x="7" y="541"/>
                </a:lnTo>
                <a:lnTo>
                  <a:pt x="6" y="540"/>
                </a:lnTo>
                <a:lnTo>
                  <a:pt x="4" y="540"/>
                </a:lnTo>
                <a:lnTo>
                  <a:pt x="4" y="538"/>
                </a:lnTo>
                <a:lnTo>
                  <a:pt x="3" y="537"/>
                </a:lnTo>
                <a:lnTo>
                  <a:pt x="3" y="536"/>
                </a:lnTo>
                <a:lnTo>
                  <a:pt x="1" y="536"/>
                </a:lnTo>
                <a:lnTo>
                  <a:pt x="1" y="533"/>
                </a:lnTo>
                <a:lnTo>
                  <a:pt x="0" y="533"/>
                </a:lnTo>
                <a:lnTo>
                  <a:pt x="0" y="520"/>
                </a:lnTo>
                <a:lnTo>
                  <a:pt x="1" y="518"/>
                </a:lnTo>
                <a:lnTo>
                  <a:pt x="1" y="514"/>
                </a:lnTo>
                <a:lnTo>
                  <a:pt x="3" y="513"/>
                </a:lnTo>
                <a:lnTo>
                  <a:pt x="3" y="510"/>
                </a:lnTo>
                <a:lnTo>
                  <a:pt x="4" y="510"/>
                </a:lnTo>
                <a:lnTo>
                  <a:pt x="4" y="507"/>
                </a:lnTo>
                <a:lnTo>
                  <a:pt x="6" y="507"/>
                </a:lnTo>
                <a:lnTo>
                  <a:pt x="6" y="504"/>
                </a:lnTo>
                <a:lnTo>
                  <a:pt x="7" y="504"/>
                </a:lnTo>
                <a:lnTo>
                  <a:pt x="7" y="502"/>
                </a:lnTo>
                <a:lnTo>
                  <a:pt x="8" y="502"/>
                </a:lnTo>
                <a:lnTo>
                  <a:pt x="8" y="501"/>
                </a:lnTo>
                <a:lnTo>
                  <a:pt x="10" y="499"/>
                </a:lnTo>
                <a:lnTo>
                  <a:pt x="10" y="498"/>
                </a:lnTo>
                <a:lnTo>
                  <a:pt x="11" y="498"/>
                </a:lnTo>
                <a:lnTo>
                  <a:pt x="11" y="496"/>
                </a:lnTo>
                <a:lnTo>
                  <a:pt x="13" y="495"/>
                </a:lnTo>
                <a:lnTo>
                  <a:pt x="13" y="494"/>
                </a:lnTo>
                <a:lnTo>
                  <a:pt x="15" y="491"/>
                </a:lnTo>
                <a:lnTo>
                  <a:pt x="15" y="489"/>
                </a:lnTo>
                <a:lnTo>
                  <a:pt x="17" y="488"/>
                </a:lnTo>
                <a:lnTo>
                  <a:pt x="17" y="486"/>
                </a:lnTo>
                <a:lnTo>
                  <a:pt x="20" y="484"/>
                </a:lnTo>
                <a:lnTo>
                  <a:pt x="21" y="482"/>
                </a:lnTo>
                <a:lnTo>
                  <a:pt x="21" y="480"/>
                </a:lnTo>
                <a:lnTo>
                  <a:pt x="23" y="479"/>
                </a:lnTo>
                <a:lnTo>
                  <a:pt x="24" y="476"/>
                </a:lnTo>
                <a:lnTo>
                  <a:pt x="25" y="474"/>
                </a:lnTo>
                <a:lnTo>
                  <a:pt x="27" y="472"/>
                </a:lnTo>
                <a:lnTo>
                  <a:pt x="28" y="470"/>
                </a:lnTo>
                <a:lnTo>
                  <a:pt x="29" y="468"/>
                </a:lnTo>
                <a:lnTo>
                  <a:pt x="31" y="465"/>
                </a:lnTo>
                <a:lnTo>
                  <a:pt x="32" y="464"/>
                </a:lnTo>
                <a:lnTo>
                  <a:pt x="34" y="461"/>
                </a:lnTo>
                <a:lnTo>
                  <a:pt x="35" y="458"/>
                </a:lnTo>
                <a:lnTo>
                  <a:pt x="37" y="455"/>
                </a:lnTo>
                <a:lnTo>
                  <a:pt x="40" y="454"/>
                </a:lnTo>
                <a:lnTo>
                  <a:pt x="41" y="452"/>
                </a:lnTo>
                <a:lnTo>
                  <a:pt x="42" y="449"/>
                </a:lnTo>
                <a:lnTo>
                  <a:pt x="43" y="446"/>
                </a:lnTo>
                <a:lnTo>
                  <a:pt x="45" y="445"/>
                </a:lnTo>
                <a:lnTo>
                  <a:pt x="46" y="442"/>
                </a:lnTo>
                <a:lnTo>
                  <a:pt x="48" y="439"/>
                </a:lnTo>
                <a:lnTo>
                  <a:pt x="49" y="436"/>
                </a:lnTo>
                <a:lnTo>
                  <a:pt x="51" y="434"/>
                </a:lnTo>
                <a:lnTo>
                  <a:pt x="54" y="433"/>
                </a:lnTo>
                <a:lnTo>
                  <a:pt x="55" y="430"/>
                </a:lnTo>
                <a:lnTo>
                  <a:pt x="57" y="427"/>
                </a:lnTo>
                <a:lnTo>
                  <a:pt x="58" y="424"/>
                </a:lnTo>
                <a:lnTo>
                  <a:pt x="60" y="423"/>
                </a:lnTo>
                <a:lnTo>
                  <a:pt x="60" y="420"/>
                </a:lnTo>
                <a:lnTo>
                  <a:pt x="62" y="418"/>
                </a:lnTo>
                <a:lnTo>
                  <a:pt x="63" y="416"/>
                </a:lnTo>
                <a:lnTo>
                  <a:pt x="65" y="414"/>
                </a:lnTo>
                <a:lnTo>
                  <a:pt x="66" y="412"/>
                </a:lnTo>
                <a:lnTo>
                  <a:pt x="68" y="409"/>
                </a:lnTo>
                <a:lnTo>
                  <a:pt x="69" y="408"/>
                </a:lnTo>
                <a:lnTo>
                  <a:pt x="69" y="406"/>
                </a:lnTo>
                <a:lnTo>
                  <a:pt x="71" y="404"/>
                </a:lnTo>
                <a:lnTo>
                  <a:pt x="74" y="401"/>
                </a:lnTo>
                <a:lnTo>
                  <a:pt x="74" y="400"/>
                </a:lnTo>
                <a:lnTo>
                  <a:pt x="75" y="399"/>
                </a:lnTo>
                <a:lnTo>
                  <a:pt x="75" y="397"/>
                </a:lnTo>
                <a:lnTo>
                  <a:pt x="77" y="394"/>
                </a:lnTo>
                <a:lnTo>
                  <a:pt x="77" y="393"/>
                </a:lnTo>
                <a:lnTo>
                  <a:pt x="85" y="386"/>
                </a:lnTo>
                <a:lnTo>
                  <a:pt x="85" y="385"/>
                </a:lnTo>
                <a:lnTo>
                  <a:pt x="91" y="380"/>
                </a:lnTo>
                <a:lnTo>
                  <a:pt x="89" y="381"/>
                </a:lnTo>
                <a:lnTo>
                  <a:pt x="89" y="0"/>
                </a:lnTo>
                <a:lnTo>
                  <a:pt x="13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9" name="Freeform 1071"/>
          <p:cNvSpPr>
            <a:spLocks/>
          </p:cNvSpPr>
          <p:nvPr/>
        </p:nvSpPr>
        <p:spPr bwMode="auto">
          <a:xfrm>
            <a:off x="5294313" y="2189163"/>
            <a:ext cx="214312" cy="733425"/>
          </a:xfrm>
          <a:custGeom>
            <a:avLst/>
            <a:gdLst/>
            <a:ahLst/>
            <a:cxnLst>
              <a:cxn ang="0">
                <a:pos x="134" y="300"/>
              </a:cxn>
              <a:cxn ang="0">
                <a:pos x="133" y="301"/>
              </a:cxn>
              <a:cxn ang="0">
                <a:pos x="131" y="309"/>
              </a:cxn>
              <a:cxn ang="0">
                <a:pos x="129" y="313"/>
              </a:cxn>
              <a:cxn ang="0">
                <a:pos x="127" y="319"/>
              </a:cxn>
              <a:cxn ang="0">
                <a:pos x="124" y="321"/>
              </a:cxn>
              <a:cxn ang="0">
                <a:pos x="123" y="325"/>
              </a:cxn>
              <a:cxn ang="0">
                <a:pos x="119" y="331"/>
              </a:cxn>
              <a:cxn ang="0">
                <a:pos x="116" y="336"/>
              </a:cxn>
              <a:cxn ang="0">
                <a:pos x="110" y="344"/>
              </a:cxn>
              <a:cxn ang="0">
                <a:pos x="107" y="350"/>
              </a:cxn>
              <a:cxn ang="0">
                <a:pos x="103" y="356"/>
              </a:cxn>
              <a:cxn ang="0">
                <a:pos x="96" y="366"/>
              </a:cxn>
              <a:cxn ang="0">
                <a:pos x="92" y="372"/>
              </a:cxn>
              <a:cxn ang="0">
                <a:pos x="86" y="381"/>
              </a:cxn>
              <a:cxn ang="0">
                <a:pos x="82" y="388"/>
              </a:cxn>
              <a:cxn ang="0">
                <a:pos x="77" y="396"/>
              </a:cxn>
              <a:cxn ang="0">
                <a:pos x="71" y="404"/>
              </a:cxn>
              <a:cxn ang="0">
                <a:pos x="66" y="411"/>
              </a:cxn>
              <a:cxn ang="0">
                <a:pos x="62" y="418"/>
              </a:cxn>
              <a:cxn ang="0">
                <a:pos x="58" y="424"/>
              </a:cxn>
              <a:cxn ang="0">
                <a:pos x="55" y="430"/>
              </a:cxn>
              <a:cxn ang="0">
                <a:pos x="45" y="440"/>
              </a:cxn>
              <a:cxn ang="0">
                <a:pos x="35" y="450"/>
              </a:cxn>
              <a:cxn ang="0">
                <a:pos x="25" y="457"/>
              </a:cxn>
              <a:cxn ang="0">
                <a:pos x="21" y="458"/>
              </a:cxn>
              <a:cxn ang="0">
                <a:pos x="13" y="461"/>
              </a:cxn>
              <a:cxn ang="0">
                <a:pos x="7" y="460"/>
              </a:cxn>
              <a:cxn ang="0">
                <a:pos x="3" y="456"/>
              </a:cxn>
              <a:cxn ang="0">
                <a:pos x="1" y="450"/>
              </a:cxn>
              <a:cxn ang="0">
                <a:pos x="1" y="440"/>
              </a:cxn>
              <a:cxn ang="0">
                <a:pos x="3" y="431"/>
              </a:cxn>
              <a:cxn ang="0">
                <a:pos x="7" y="424"/>
              </a:cxn>
              <a:cxn ang="0">
                <a:pos x="10" y="418"/>
              </a:cxn>
              <a:cxn ang="0">
                <a:pos x="15" y="411"/>
              </a:cxn>
              <a:cxn ang="0">
                <a:pos x="17" y="406"/>
              </a:cxn>
              <a:cxn ang="0">
                <a:pos x="21" y="400"/>
              </a:cxn>
              <a:cxn ang="0">
                <a:pos x="25" y="394"/>
              </a:cxn>
              <a:cxn ang="0">
                <a:pos x="29" y="388"/>
              </a:cxn>
              <a:cxn ang="0">
                <a:pos x="34" y="381"/>
              </a:cxn>
              <a:cxn ang="0">
                <a:pos x="40" y="374"/>
              </a:cxn>
              <a:cxn ang="0">
                <a:pos x="43" y="366"/>
              </a:cxn>
              <a:cxn ang="0">
                <a:pos x="48" y="359"/>
              </a:cxn>
              <a:cxn ang="0">
                <a:pos x="54" y="353"/>
              </a:cxn>
              <a:cxn ang="0">
                <a:pos x="58" y="344"/>
              </a:cxn>
              <a:cxn ang="0">
                <a:pos x="62" y="338"/>
              </a:cxn>
              <a:cxn ang="0">
                <a:pos x="66" y="332"/>
              </a:cxn>
              <a:cxn ang="0">
                <a:pos x="69" y="326"/>
              </a:cxn>
              <a:cxn ang="0">
                <a:pos x="74" y="320"/>
              </a:cxn>
              <a:cxn ang="0">
                <a:pos x="77" y="314"/>
              </a:cxn>
              <a:cxn ang="0">
                <a:pos x="83" y="306"/>
              </a:cxn>
              <a:cxn ang="0">
                <a:pos x="86" y="304"/>
              </a:cxn>
              <a:cxn ang="0">
                <a:pos x="88" y="301"/>
              </a:cxn>
              <a:cxn ang="0">
                <a:pos x="91" y="0"/>
              </a:cxn>
            </a:cxnLst>
            <a:rect l="0" t="0" r="r" b="b"/>
            <a:pathLst>
              <a:path w="135" h="462">
                <a:moveTo>
                  <a:pt x="133" y="0"/>
                </a:moveTo>
                <a:lnTo>
                  <a:pt x="133" y="301"/>
                </a:lnTo>
                <a:lnTo>
                  <a:pt x="134" y="300"/>
                </a:lnTo>
                <a:lnTo>
                  <a:pt x="134" y="297"/>
                </a:lnTo>
                <a:lnTo>
                  <a:pt x="134" y="300"/>
                </a:lnTo>
                <a:lnTo>
                  <a:pt x="133" y="301"/>
                </a:lnTo>
                <a:lnTo>
                  <a:pt x="133" y="305"/>
                </a:lnTo>
                <a:lnTo>
                  <a:pt x="131" y="306"/>
                </a:lnTo>
                <a:lnTo>
                  <a:pt x="131" y="309"/>
                </a:lnTo>
                <a:lnTo>
                  <a:pt x="130" y="309"/>
                </a:lnTo>
                <a:lnTo>
                  <a:pt x="130" y="312"/>
                </a:lnTo>
                <a:lnTo>
                  <a:pt x="129" y="313"/>
                </a:lnTo>
                <a:lnTo>
                  <a:pt x="129" y="316"/>
                </a:lnTo>
                <a:lnTo>
                  <a:pt x="127" y="316"/>
                </a:lnTo>
                <a:lnTo>
                  <a:pt x="127" y="319"/>
                </a:lnTo>
                <a:lnTo>
                  <a:pt x="126" y="319"/>
                </a:lnTo>
                <a:lnTo>
                  <a:pt x="126" y="321"/>
                </a:lnTo>
                <a:lnTo>
                  <a:pt x="124" y="321"/>
                </a:lnTo>
                <a:lnTo>
                  <a:pt x="124" y="324"/>
                </a:lnTo>
                <a:lnTo>
                  <a:pt x="123" y="324"/>
                </a:lnTo>
                <a:lnTo>
                  <a:pt x="123" y="325"/>
                </a:lnTo>
                <a:lnTo>
                  <a:pt x="121" y="326"/>
                </a:lnTo>
                <a:lnTo>
                  <a:pt x="121" y="328"/>
                </a:lnTo>
                <a:lnTo>
                  <a:pt x="119" y="331"/>
                </a:lnTo>
                <a:lnTo>
                  <a:pt x="119" y="332"/>
                </a:lnTo>
                <a:lnTo>
                  <a:pt x="116" y="335"/>
                </a:lnTo>
                <a:lnTo>
                  <a:pt x="116" y="336"/>
                </a:lnTo>
                <a:lnTo>
                  <a:pt x="114" y="338"/>
                </a:lnTo>
                <a:lnTo>
                  <a:pt x="112" y="341"/>
                </a:lnTo>
                <a:lnTo>
                  <a:pt x="110" y="344"/>
                </a:lnTo>
                <a:lnTo>
                  <a:pt x="110" y="346"/>
                </a:lnTo>
                <a:lnTo>
                  <a:pt x="109" y="348"/>
                </a:lnTo>
                <a:lnTo>
                  <a:pt x="107" y="350"/>
                </a:lnTo>
                <a:lnTo>
                  <a:pt x="106" y="353"/>
                </a:lnTo>
                <a:lnTo>
                  <a:pt x="105" y="354"/>
                </a:lnTo>
                <a:lnTo>
                  <a:pt x="103" y="356"/>
                </a:lnTo>
                <a:lnTo>
                  <a:pt x="99" y="360"/>
                </a:lnTo>
                <a:lnTo>
                  <a:pt x="97" y="363"/>
                </a:lnTo>
                <a:lnTo>
                  <a:pt x="96" y="366"/>
                </a:lnTo>
                <a:lnTo>
                  <a:pt x="95" y="369"/>
                </a:lnTo>
                <a:lnTo>
                  <a:pt x="94" y="372"/>
                </a:lnTo>
                <a:lnTo>
                  <a:pt x="92" y="372"/>
                </a:lnTo>
                <a:lnTo>
                  <a:pt x="91" y="375"/>
                </a:lnTo>
                <a:lnTo>
                  <a:pt x="89" y="378"/>
                </a:lnTo>
                <a:lnTo>
                  <a:pt x="86" y="381"/>
                </a:lnTo>
                <a:lnTo>
                  <a:pt x="85" y="384"/>
                </a:lnTo>
                <a:lnTo>
                  <a:pt x="83" y="385"/>
                </a:lnTo>
                <a:lnTo>
                  <a:pt x="82" y="388"/>
                </a:lnTo>
                <a:lnTo>
                  <a:pt x="80" y="390"/>
                </a:lnTo>
                <a:lnTo>
                  <a:pt x="79" y="393"/>
                </a:lnTo>
                <a:lnTo>
                  <a:pt x="77" y="396"/>
                </a:lnTo>
                <a:lnTo>
                  <a:pt x="74" y="400"/>
                </a:lnTo>
                <a:lnTo>
                  <a:pt x="72" y="403"/>
                </a:lnTo>
                <a:lnTo>
                  <a:pt x="71" y="404"/>
                </a:lnTo>
                <a:lnTo>
                  <a:pt x="69" y="406"/>
                </a:lnTo>
                <a:lnTo>
                  <a:pt x="68" y="408"/>
                </a:lnTo>
                <a:lnTo>
                  <a:pt x="66" y="411"/>
                </a:lnTo>
                <a:lnTo>
                  <a:pt x="66" y="412"/>
                </a:lnTo>
                <a:lnTo>
                  <a:pt x="65" y="415"/>
                </a:lnTo>
                <a:lnTo>
                  <a:pt x="62" y="418"/>
                </a:lnTo>
                <a:lnTo>
                  <a:pt x="60" y="421"/>
                </a:lnTo>
                <a:lnTo>
                  <a:pt x="60" y="422"/>
                </a:lnTo>
                <a:lnTo>
                  <a:pt x="58" y="424"/>
                </a:lnTo>
                <a:lnTo>
                  <a:pt x="58" y="426"/>
                </a:lnTo>
                <a:lnTo>
                  <a:pt x="55" y="428"/>
                </a:lnTo>
                <a:lnTo>
                  <a:pt x="55" y="430"/>
                </a:lnTo>
                <a:lnTo>
                  <a:pt x="52" y="433"/>
                </a:lnTo>
                <a:lnTo>
                  <a:pt x="51" y="436"/>
                </a:lnTo>
                <a:lnTo>
                  <a:pt x="45" y="440"/>
                </a:lnTo>
                <a:lnTo>
                  <a:pt x="43" y="443"/>
                </a:lnTo>
                <a:lnTo>
                  <a:pt x="37" y="450"/>
                </a:lnTo>
                <a:lnTo>
                  <a:pt x="35" y="450"/>
                </a:lnTo>
                <a:lnTo>
                  <a:pt x="29" y="456"/>
                </a:lnTo>
                <a:lnTo>
                  <a:pt x="27" y="456"/>
                </a:lnTo>
                <a:lnTo>
                  <a:pt x="25" y="457"/>
                </a:lnTo>
                <a:lnTo>
                  <a:pt x="24" y="457"/>
                </a:lnTo>
                <a:lnTo>
                  <a:pt x="23" y="458"/>
                </a:lnTo>
                <a:lnTo>
                  <a:pt x="21" y="458"/>
                </a:lnTo>
                <a:lnTo>
                  <a:pt x="20" y="460"/>
                </a:lnTo>
                <a:lnTo>
                  <a:pt x="14" y="460"/>
                </a:lnTo>
                <a:lnTo>
                  <a:pt x="13" y="461"/>
                </a:lnTo>
                <a:lnTo>
                  <a:pt x="11" y="461"/>
                </a:lnTo>
                <a:lnTo>
                  <a:pt x="11" y="460"/>
                </a:lnTo>
                <a:lnTo>
                  <a:pt x="7" y="460"/>
                </a:lnTo>
                <a:lnTo>
                  <a:pt x="7" y="458"/>
                </a:lnTo>
                <a:lnTo>
                  <a:pt x="6" y="458"/>
                </a:lnTo>
                <a:lnTo>
                  <a:pt x="3" y="456"/>
                </a:lnTo>
                <a:lnTo>
                  <a:pt x="3" y="455"/>
                </a:lnTo>
                <a:lnTo>
                  <a:pt x="1" y="453"/>
                </a:lnTo>
                <a:lnTo>
                  <a:pt x="1" y="450"/>
                </a:lnTo>
                <a:lnTo>
                  <a:pt x="0" y="450"/>
                </a:lnTo>
                <a:lnTo>
                  <a:pt x="0" y="440"/>
                </a:lnTo>
                <a:lnTo>
                  <a:pt x="1" y="440"/>
                </a:lnTo>
                <a:lnTo>
                  <a:pt x="1" y="434"/>
                </a:lnTo>
                <a:lnTo>
                  <a:pt x="3" y="433"/>
                </a:lnTo>
                <a:lnTo>
                  <a:pt x="3" y="431"/>
                </a:lnTo>
                <a:lnTo>
                  <a:pt x="4" y="430"/>
                </a:lnTo>
                <a:lnTo>
                  <a:pt x="4" y="427"/>
                </a:lnTo>
                <a:lnTo>
                  <a:pt x="7" y="424"/>
                </a:lnTo>
                <a:lnTo>
                  <a:pt x="7" y="422"/>
                </a:lnTo>
                <a:lnTo>
                  <a:pt x="8" y="421"/>
                </a:lnTo>
                <a:lnTo>
                  <a:pt x="10" y="418"/>
                </a:lnTo>
                <a:lnTo>
                  <a:pt x="13" y="415"/>
                </a:lnTo>
                <a:lnTo>
                  <a:pt x="13" y="414"/>
                </a:lnTo>
                <a:lnTo>
                  <a:pt x="15" y="411"/>
                </a:lnTo>
                <a:lnTo>
                  <a:pt x="15" y="409"/>
                </a:lnTo>
                <a:lnTo>
                  <a:pt x="17" y="408"/>
                </a:lnTo>
                <a:lnTo>
                  <a:pt x="17" y="406"/>
                </a:lnTo>
                <a:lnTo>
                  <a:pt x="20" y="404"/>
                </a:lnTo>
                <a:lnTo>
                  <a:pt x="21" y="402"/>
                </a:lnTo>
                <a:lnTo>
                  <a:pt x="21" y="400"/>
                </a:lnTo>
                <a:lnTo>
                  <a:pt x="23" y="399"/>
                </a:lnTo>
                <a:lnTo>
                  <a:pt x="24" y="396"/>
                </a:lnTo>
                <a:lnTo>
                  <a:pt x="25" y="394"/>
                </a:lnTo>
                <a:lnTo>
                  <a:pt x="27" y="392"/>
                </a:lnTo>
                <a:lnTo>
                  <a:pt x="28" y="390"/>
                </a:lnTo>
                <a:lnTo>
                  <a:pt x="29" y="388"/>
                </a:lnTo>
                <a:lnTo>
                  <a:pt x="31" y="385"/>
                </a:lnTo>
                <a:lnTo>
                  <a:pt x="32" y="384"/>
                </a:lnTo>
                <a:lnTo>
                  <a:pt x="34" y="381"/>
                </a:lnTo>
                <a:lnTo>
                  <a:pt x="35" y="378"/>
                </a:lnTo>
                <a:lnTo>
                  <a:pt x="37" y="375"/>
                </a:lnTo>
                <a:lnTo>
                  <a:pt x="40" y="374"/>
                </a:lnTo>
                <a:lnTo>
                  <a:pt x="41" y="372"/>
                </a:lnTo>
                <a:lnTo>
                  <a:pt x="42" y="369"/>
                </a:lnTo>
                <a:lnTo>
                  <a:pt x="43" y="366"/>
                </a:lnTo>
                <a:lnTo>
                  <a:pt x="45" y="365"/>
                </a:lnTo>
                <a:lnTo>
                  <a:pt x="46" y="362"/>
                </a:lnTo>
                <a:lnTo>
                  <a:pt x="48" y="359"/>
                </a:lnTo>
                <a:lnTo>
                  <a:pt x="49" y="356"/>
                </a:lnTo>
                <a:lnTo>
                  <a:pt x="51" y="354"/>
                </a:lnTo>
                <a:lnTo>
                  <a:pt x="54" y="353"/>
                </a:lnTo>
                <a:lnTo>
                  <a:pt x="55" y="350"/>
                </a:lnTo>
                <a:lnTo>
                  <a:pt x="57" y="347"/>
                </a:lnTo>
                <a:lnTo>
                  <a:pt x="58" y="344"/>
                </a:lnTo>
                <a:lnTo>
                  <a:pt x="60" y="343"/>
                </a:lnTo>
                <a:lnTo>
                  <a:pt x="60" y="340"/>
                </a:lnTo>
                <a:lnTo>
                  <a:pt x="62" y="338"/>
                </a:lnTo>
                <a:lnTo>
                  <a:pt x="63" y="336"/>
                </a:lnTo>
                <a:lnTo>
                  <a:pt x="65" y="334"/>
                </a:lnTo>
                <a:lnTo>
                  <a:pt x="66" y="332"/>
                </a:lnTo>
                <a:lnTo>
                  <a:pt x="68" y="329"/>
                </a:lnTo>
                <a:lnTo>
                  <a:pt x="69" y="328"/>
                </a:lnTo>
                <a:lnTo>
                  <a:pt x="69" y="326"/>
                </a:lnTo>
                <a:lnTo>
                  <a:pt x="71" y="324"/>
                </a:lnTo>
                <a:lnTo>
                  <a:pt x="74" y="321"/>
                </a:lnTo>
                <a:lnTo>
                  <a:pt x="74" y="320"/>
                </a:lnTo>
                <a:lnTo>
                  <a:pt x="75" y="319"/>
                </a:lnTo>
                <a:lnTo>
                  <a:pt x="75" y="317"/>
                </a:lnTo>
                <a:lnTo>
                  <a:pt x="77" y="314"/>
                </a:lnTo>
                <a:lnTo>
                  <a:pt x="77" y="313"/>
                </a:lnTo>
                <a:lnTo>
                  <a:pt x="83" y="307"/>
                </a:lnTo>
                <a:lnTo>
                  <a:pt x="83" y="306"/>
                </a:lnTo>
                <a:lnTo>
                  <a:pt x="85" y="306"/>
                </a:lnTo>
                <a:lnTo>
                  <a:pt x="85" y="305"/>
                </a:lnTo>
                <a:lnTo>
                  <a:pt x="86" y="304"/>
                </a:lnTo>
                <a:lnTo>
                  <a:pt x="86" y="302"/>
                </a:lnTo>
                <a:lnTo>
                  <a:pt x="88" y="302"/>
                </a:lnTo>
                <a:lnTo>
                  <a:pt x="88" y="301"/>
                </a:lnTo>
                <a:lnTo>
                  <a:pt x="89" y="301"/>
                </a:lnTo>
                <a:lnTo>
                  <a:pt x="89" y="0"/>
                </a:lnTo>
                <a:lnTo>
                  <a:pt x="9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0" name="Freeform 1072"/>
          <p:cNvSpPr>
            <a:spLocks/>
          </p:cNvSpPr>
          <p:nvPr/>
        </p:nvSpPr>
        <p:spPr bwMode="auto">
          <a:xfrm>
            <a:off x="5915025" y="3716338"/>
            <a:ext cx="612775" cy="58261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86" y="355"/>
              </a:cxn>
              <a:cxn ang="0">
                <a:pos x="375" y="366"/>
              </a:cxn>
              <a:cxn ang="0">
                <a:pos x="0" y="9"/>
              </a:cxn>
              <a:cxn ang="0">
                <a:pos x="14" y="0"/>
              </a:cxn>
            </a:cxnLst>
            <a:rect l="0" t="0" r="r" b="b"/>
            <a:pathLst>
              <a:path w="387" h="367">
                <a:moveTo>
                  <a:pt x="14" y="0"/>
                </a:moveTo>
                <a:lnTo>
                  <a:pt x="386" y="355"/>
                </a:lnTo>
                <a:lnTo>
                  <a:pt x="375" y="366"/>
                </a:lnTo>
                <a:lnTo>
                  <a:pt x="0" y="9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1" name="Freeform 1073"/>
          <p:cNvSpPr>
            <a:spLocks/>
          </p:cNvSpPr>
          <p:nvPr/>
        </p:nvSpPr>
        <p:spPr bwMode="auto">
          <a:xfrm>
            <a:off x="5253038" y="4065588"/>
            <a:ext cx="652462" cy="627062"/>
          </a:xfrm>
          <a:custGeom>
            <a:avLst/>
            <a:gdLst/>
            <a:ahLst/>
            <a:cxnLst>
              <a:cxn ang="0">
                <a:pos x="410" y="12"/>
              </a:cxn>
              <a:cxn ang="0">
                <a:pos x="13" y="394"/>
              </a:cxn>
              <a:cxn ang="0">
                <a:pos x="0" y="381"/>
              </a:cxn>
              <a:cxn ang="0">
                <a:pos x="397" y="0"/>
              </a:cxn>
              <a:cxn ang="0">
                <a:pos x="410" y="12"/>
              </a:cxn>
            </a:cxnLst>
            <a:rect l="0" t="0" r="r" b="b"/>
            <a:pathLst>
              <a:path w="411" h="395">
                <a:moveTo>
                  <a:pt x="410" y="12"/>
                </a:moveTo>
                <a:lnTo>
                  <a:pt x="13" y="394"/>
                </a:lnTo>
                <a:lnTo>
                  <a:pt x="0" y="381"/>
                </a:lnTo>
                <a:lnTo>
                  <a:pt x="397" y="0"/>
                </a:lnTo>
                <a:lnTo>
                  <a:pt x="410" y="12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2" name="Freeform 1074"/>
          <p:cNvSpPr>
            <a:spLocks/>
          </p:cNvSpPr>
          <p:nvPr/>
        </p:nvSpPr>
        <p:spPr bwMode="auto">
          <a:xfrm>
            <a:off x="2843213" y="4079875"/>
            <a:ext cx="777875" cy="750888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489" y="458"/>
              </a:cxn>
              <a:cxn ang="0">
                <a:pos x="476" y="472"/>
              </a:cxn>
              <a:cxn ang="0">
                <a:pos x="0" y="10"/>
              </a:cxn>
              <a:cxn ang="0">
                <a:pos x="13" y="0"/>
              </a:cxn>
            </a:cxnLst>
            <a:rect l="0" t="0" r="r" b="b"/>
            <a:pathLst>
              <a:path w="490" h="473">
                <a:moveTo>
                  <a:pt x="13" y="0"/>
                </a:moveTo>
                <a:lnTo>
                  <a:pt x="489" y="458"/>
                </a:lnTo>
                <a:lnTo>
                  <a:pt x="476" y="472"/>
                </a:lnTo>
                <a:lnTo>
                  <a:pt x="0" y="10"/>
                </a:lnTo>
                <a:lnTo>
                  <a:pt x="13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3" name="Freeform 1075"/>
          <p:cNvSpPr>
            <a:spLocks/>
          </p:cNvSpPr>
          <p:nvPr/>
        </p:nvSpPr>
        <p:spPr bwMode="auto">
          <a:xfrm>
            <a:off x="3281363" y="3435350"/>
            <a:ext cx="160337" cy="157163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0" y="64"/>
              </a:cxn>
              <a:cxn ang="0">
                <a:pos x="15" y="79"/>
              </a:cxn>
              <a:cxn ang="0">
                <a:pos x="46" y="55"/>
              </a:cxn>
              <a:cxn ang="0">
                <a:pos x="87" y="98"/>
              </a:cxn>
              <a:cxn ang="0">
                <a:pos x="101" y="89"/>
              </a:cxn>
              <a:cxn ang="0">
                <a:pos x="59" y="43"/>
              </a:cxn>
              <a:cxn ang="0">
                <a:pos x="90" y="15"/>
              </a:cxn>
              <a:cxn ang="0">
                <a:pos x="77" y="0"/>
              </a:cxn>
            </a:cxnLst>
            <a:rect l="0" t="0" r="r" b="b"/>
            <a:pathLst>
              <a:path w="102" h="99">
                <a:moveTo>
                  <a:pt x="77" y="0"/>
                </a:moveTo>
                <a:lnTo>
                  <a:pt x="0" y="64"/>
                </a:lnTo>
                <a:lnTo>
                  <a:pt x="15" y="79"/>
                </a:lnTo>
                <a:lnTo>
                  <a:pt x="46" y="55"/>
                </a:lnTo>
                <a:lnTo>
                  <a:pt x="87" y="98"/>
                </a:lnTo>
                <a:lnTo>
                  <a:pt x="101" y="89"/>
                </a:lnTo>
                <a:lnTo>
                  <a:pt x="59" y="43"/>
                </a:lnTo>
                <a:lnTo>
                  <a:pt x="90" y="15"/>
                </a:lnTo>
                <a:lnTo>
                  <a:pt x="77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4" name="Freeform 1076"/>
          <p:cNvSpPr>
            <a:spLocks/>
          </p:cNvSpPr>
          <p:nvPr/>
        </p:nvSpPr>
        <p:spPr bwMode="auto">
          <a:xfrm>
            <a:off x="5724525" y="3700463"/>
            <a:ext cx="215900" cy="214312"/>
          </a:xfrm>
          <a:custGeom>
            <a:avLst/>
            <a:gdLst/>
            <a:ahLst/>
            <a:cxnLst>
              <a:cxn ang="0">
                <a:pos x="137" y="13"/>
              </a:cxn>
              <a:cxn ang="0">
                <a:pos x="10" y="134"/>
              </a:cxn>
              <a:cxn ang="0">
                <a:pos x="0" y="124"/>
              </a:cxn>
              <a:cxn ang="0">
                <a:pos x="128" y="0"/>
              </a:cxn>
              <a:cxn ang="0">
                <a:pos x="137" y="13"/>
              </a:cxn>
            </a:cxnLst>
            <a:rect l="0" t="0" r="r" b="b"/>
            <a:pathLst>
              <a:path w="138" h="135">
                <a:moveTo>
                  <a:pt x="137" y="13"/>
                </a:moveTo>
                <a:lnTo>
                  <a:pt x="10" y="134"/>
                </a:lnTo>
                <a:lnTo>
                  <a:pt x="0" y="124"/>
                </a:lnTo>
                <a:lnTo>
                  <a:pt x="128" y="0"/>
                </a:lnTo>
                <a:lnTo>
                  <a:pt x="137" y="13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5" name="Freeform 1077"/>
          <p:cNvSpPr>
            <a:spLocks/>
          </p:cNvSpPr>
          <p:nvPr/>
        </p:nvSpPr>
        <p:spPr bwMode="auto">
          <a:xfrm>
            <a:off x="2592388" y="3908425"/>
            <a:ext cx="439737" cy="414338"/>
          </a:xfrm>
          <a:custGeom>
            <a:avLst/>
            <a:gdLst/>
            <a:ahLst/>
            <a:cxnLst>
              <a:cxn ang="0">
                <a:pos x="0" y="247"/>
              </a:cxn>
              <a:cxn ang="0">
                <a:pos x="14" y="260"/>
              </a:cxn>
              <a:cxn ang="0">
                <a:pos x="274" y="12"/>
              </a:cxn>
              <a:cxn ang="0">
                <a:pos x="261" y="0"/>
              </a:cxn>
              <a:cxn ang="0">
                <a:pos x="0" y="247"/>
              </a:cxn>
            </a:cxnLst>
            <a:rect l="0" t="0" r="r" b="b"/>
            <a:pathLst>
              <a:path w="275" h="261">
                <a:moveTo>
                  <a:pt x="0" y="247"/>
                </a:moveTo>
                <a:lnTo>
                  <a:pt x="14" y="260"/>
                </a:lnTo>
                <a:lnTo>
                  <a:pt x="274" y="12"/>
                </a:lnTo>
                <a:lnTo>
                  <a:pt x="261" y="0"/>
                </a:lnTo>
                <a:lnTo>
                  <a:pt x="0" y="247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6" name="Freeform 1078"/>
          <p:cNvSpPr>
            <a:spLocks/>
          </p:cNvSpPr>
          <p:nvPr/>
        </p:nvSpPr>
        <p:spPr bwMode="auto">
          <a:xfrm>
            <a:off x="3492500" y="4025900"/>
            <a:ext cx="115888" cy="11112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3" y="1"/>
              </a:cxn>
              <a:cxn ang="0">
                <a:pos x="21" y="3"/>
              </a:cxn>
              <a:cxn ang="0">
                <a:pos x="18" y="4"/>
              </a:cxn>
              <a:cxn ang="0">
                <a:pos x="15" y="6"/>
              </a:cxn>
              <a:cxn ang="0">
                <a:pos x="14" y="7"/>
              </a:cxn>
              <a:cxn ang="0">
                <a:pos x="12" y="10"/>
              </a:cxn>
              <a:cxn ang="0">
                <a:pos x="9" y="11"/>
              </a:cxn>
              <a:cxn ang="0">
                <a:pos x="8" y="13"/>
              </a:cxn>
              <a:cxn ang="0">
                <a:pos x="7" y="15"/>
              </a:cxn>
              <a:cxn ang="0">
                <a:pos x="5" y="16"/>
              </a:cxn>
              <a:cxn ang="0">
                <a:pos x="4" y="19"/>
              </a:cxn>
              <a:cxn ang="0">
                <a:pos x="3" y="23"/>
              </a:cxn>
              <a:cxn ang="0">
                <a:pos x="1" y="27"/>
              </a:cxn>
              <a:cxn ang="0">
                <a:pos x="0" y="34"/>
              </a:cxn>
              <a:cxn ang="0">
                <a:pos x="1" y="42"/>
              </a:cxn>
              <a:cxn ang="0">
                <a:pos x="3" y="46"/>
              </a:cxn>
              <a:cxn ang="0">
                <a:pos x="4" y="50"/>
              </a:cxn>
              <a:cxn ang="0">
                <a:pos x="5" y="53"/>
              </a:cxn>
              <a:cxn ang="0">
                <a:pos x="7" y="54"/>
              </a:cxn>
              <a:cxn ang="0">
                <a:pos x="8" y="57"/>
              </a:cxn>
              <a:cxn ang="0">
                <a:pos x="9" y="58"/>
              </a:cxn>
              <a:cxn ang="0">
                <a:pos x="12" y="60"/>
              </a:cxn>
              <a:cxn ang="0">
                <a:pos x="14" y="63"/>
              </a:cxn>
              <a:cxn ang="0">
                <a:pos x="15" y="64"/>
              </a:cxn>
              <a:cxn ang="0">
                <a:pos x="18" y="65"/>
              </a:cxn>
              <a:cxn ang="0">
                <a:pos x="21" y="66"/>
              </a:cxn>
              <a:cxn ang="0">
                <a:pos x="23" y="68"/>
              </a:cxn>
              <a:cxn ang="0">
                <a:pos x="29" y="69"/>
              </a:cxn>
              <a:cxn ang="0">
                <a:pos x="43" y="69"/>
              </a:cxn>
              <a:cxn ang="0">
                <a:pos x="49" y="68"/>
              </a:cxn>
              <a:cxn ang="0">
                <a:pos x="52" y="66"/>
              </a:cxn>
              <a:cxn ang="0">
                <a:pos x="55" y="65"/>
              </a:cxn>
              <a:cxn ang="0">
                <a:pos x="58" y="64"/>
              </a:cxn>
              <a:cxn ang="0">
                <a:pos x="60" y="61"/>
              </a:cxn>
              <a:cxn ang="0">
                <a:pos x="61" y="60"/>
              </a:cxn>
              <a:cxn ang="0">
                <a:pos x="64" y="58"/>
              </a:cxn>
              <a:cxn ang="0">
                <a:pos x="66" y="56"/>
              </a:cxn>
              <a:cxn ang="0">
                <a:pos x="67" y="54"/>
              </a:cxn>
              <a:cxn ang="0">
                <a:pos x="69" y="51"/>
              </a:cxn>
              <a:cxn ang="0">
                <a:pos x="70" y="50"/>
              </a:cxn>
              <a:cxn ang="0">
                <a:pos x="72" y="46"/>
              </a:cxn>
              <a:cxn ang="0">
                <a:pos x="73" y="42"/>
              </a:cxn>
              <a:cxn ang="0">
                <a:pos x="73" y="27"/>
              </a:cxn>
              <a:cxn ang="0">
                <a:pos x="72" y="23"/>
              </a:cxn>
              <a:cxn ang="0">
                <a:pos x="70" y="19"/>
              </a:cxn>
              <a:cxn ang="0">
                <a:pos x="69" y="18"/>
              </a:cxn>
              <a:cxn ang="0">
                <a:pos x="67" y="15"/>
              </a:cxn>
              <a:cxn ang="0">
                <a:pos x="66" y="14"/>
              </a:cxn>
              <a:cxn ang="0">
                <a:pos x="64" y="11"/>
              </a:cxn>
              <a:cxn ang="0">
                <a:pos x="61" y="10"/>
              </a:cxn>
              <a:cxn ang="0">
                <a:pos x="60" y="8"/>
              </a:cxn>
              <a:cxn ang="0">
                <a:pos x="58" y="6"/>
              </a:cxn>
              <a:cxn ang="0">
                <a:pos x="55" y="4"/>
              </a:cxn>
              <a:cxn ang="0">
                <a:pos x="52" y="3"/>
              </a:cxn>
              <a:cxn ang="0">
                <a:pos x="49" y="1"/>
              </a:cxn>
              <a:cxn ang="0">
                <a:pos x="43" y="0"/>
              </a:cxn>
            </a:cxnLst>
            <a:rect l="0" t="0" r="r" b="b"/>
            <a:pathLst>
              <a:path w="74" h="70">
                <a:moveTo>
                  <a:pt x="36" y="0"/>
                </a:moveTo>
                <a:lnTo>
                  <a:pt x="29" y="0"/>
                </a:lnTo>
                <a:lnTo>
                  <a:pt x="29" y="1"/>
                </a:lnTo>
                <a:lnTo>
                  <a:pt x="23" y="1"/>
                </a:lnTo>
                <a:lnTo>
                  <a:pt x="23" y="3"/>
                </a:lnTo>
                <a:lnTo>
                  <a:pt x="21" y="3"/>
                </a:lnTo>
                <a:lnTo>
                  <a:pt x="21" y="4"/>
                </a:lnTo>
                <a:lnTo>
                  <a:pt x="18" y="4"/>
                </a:lnTo>
                <a:lnTo>
                  <a:pt x="17" y="6"/>
                </a:lnTo>
                <a:lnTo>
                  <a:pt x="15" y="6"/>
                </a:lnTo>
                <a:lnTo>
                  <a:pt x="15" y="7"/>
                </a:lnTo>
                <a:lnTo>
                  <a:pt x="14" y="7"/>
                </a:lnTo>
                <a:lnTo>
                  <a:pt x="12" y="8"/>
                </a:lnTo>
                <a:lnTo>
                  <a:pt x="12" y="10"/>
                </a:lnTo>
                <a:lnTo>
                  <a:pt x="11" y="10"/>
                </a:lnTo>
                <a:lnTo>
                  <a:pt x="9" y="11"/>
                </a:lnTo>
                <a:lnTo>
                  <a:pt x="8" y="11"/>
                </a:lnTo>
                <a:lnTo>
                  <a:pt x="8" y="13"/>
                </a:lnTo>
                <a:lnTo>
                  <a:pt x="7" y="14"/>
                </a:lnTo>
                <a:lnTo>
                  <a:pt x="7" y="15"/>
                </a:lnTo>
                <a:lnTo>
                  <a:pt x="5" y="15"/>
                </a:lnTo>
                <a:lnTo>
                  <a:pt x="5" y="16"/>
                </a:lnTo>
                <a:lnTo>
                  <a:pt x="4" y="18"/>
                </a:lnTo>
                <a:lnTo>
                  <a:pt x="4" y="19"/>
                </a:lnTo>
                <a:lnTo>
                  <a:pt x="3" y="19"/>
                </a:lnTo>
                <a:lnTo>
                  <a:pt x="3" y="23"/>
                </a:lnTo>
                <a:lnTo>
                  <a:pt x="1" y="23"/>
                </a:lnTo>
                <a:lnTo>
                  <a:pt x="1" y="27"/>
                </a:lnTo>
                <a:lnTo>
                  <a:pt x="0" y="27"/>
                </a:lnTo>
                <a:lnTo>
                  <a:pt x="0" y="34"/>
                </a:lnTo>
                <a:lnTo>
                  <a:pt x="0" y="42"/>
                </a:lnTo>
                <a:lnTo>
                  <a:pt x="1" y="42"/>
                </a:lnTo>
                <a:lnTo>
                  <a:pt x="1" y="46"/>
                </a:lnTo>
                <a:lnTo>
                  <a:pt x="3" y="46"/>
                </a:lnTo>
                <a:lnTo>
                  <a:pt x="3" y="50"/>
                </a:lnTo>
                <a:lnTo>
                  <a:pt x="4" y="50"/>
                </a:lnTo>
                <a:lnTo>
                  <a:pt x="4" y="51"/>
                </a:lnTo>
                <a:lnTo>
                  <a:pt x="5" y="53"/>
                </a:lnTo>
                <a:lnTo>
                  <a:pt x="5" y="54"/>
                </a:lnTo>
                <a:lnTo>
                  <a:pt x="7" y="54"/>
                </a:lnTo>
                <a:lnTo>
                  <a:pt x="7" y="56"/>
                </a:lnTo>
                <a:lnTo>
                  <a:pt x="8" y="57"/>
                </a:lnTo>
                <a:lnTo>
                  <a:pt x="8" y="58"/>
                </a:lnTo>
                <a:lnTo>
                  <a:pt x="9" y="58"/>
                </a:lnTo>
                <a:lnTo>
                  <a:pt x="11" y="60"/>
                </a:lnTo>
                <a:lnTo>
                  <a:pt x="12" y="60"/>
                </a:lnTo>
                <a:lnTo>
                  <a:pt x="12" y="61"/>
                </a:lnTo>
                <a:lnTo>
                  <a:pt x="14" y="63"/>
                </a:lnTo>
                <a:lnTo>
                  <a:pt x="15" y="63"/>
                </a:lnTo>
                <a:lnTo>
                  <a:pt x="15" y="64"/>
                </a:lnTo>
                <a:lnTo>
                  <a:pt x="17" y="64"/>
                </a:lnTo>
                <a:lnTo>
                  <a:pt x="18" y="65"/>
                </a:lnTo>
                <a:lnTo>
                  <a:pt x="21" y="65"/>
                </a:lnTo>
                <a:lnTo>
                  <a:pt x="21" y="66"/>
                </a:lnTo>
                <a:lnTo>
                  <a:pt x="23" y="66"/>
                </a:lnTo>
                <a:lnTo>
                  <a:pt x="23" y="68"/>
                </a:lnTo>
                <a:lnTo>
                  <a:pt x="29" y="68"/>
                </a:lnTo>
                <a:lnTo>
                  <a:pt x="29" y="69"/>
                </a:lnTo>
                <a:lnTo>
                  <a:pt x="36" y="69"/>
                </a:lnTo>
                <a:lnTo>
                  <a:pt x="43" y="69"/>
                </a:lnTo>
                <a:lnTo>
                  <a:pt x="43" y="68"/>
                </a:lnTo>
                <a:lnTo>
                  <a:pt x="49" y="68"/>
                </a:lnTo>
                <a:lnTo>
                  <a:pt x="49" y="66"/>
                </a:lnTo>
                <a:lnTo>
                  <a:pt x="52" y="66"/>
                </a:lnTo>
                <a:lnTo>
                  <a:pt x="52" y="65"/>
                </a:lnTo>
                <a:lnTo>
                  <a:pt x="55" y="65"/>
                </a:lnTo>
                <a:lnTo>
                  <a:pt x="56" y="64"/>
                </a:lnTo>
                <a:lnTo>
                  <a:pt x="58" y="64"/>
                </a:lnTo>
                <a:lnTo>
                  <a:pt x="58" y="63"/>
                </a:lnTo>
                <a:lnTo>
                  <a:pt x="60" y="61"/>
                </a:lnTo>
                <a:lnTo>
                  <a:pt x="60" y="60"/>
                </a:lnTo>
                <a:lnTo>
                  <a:pt x="61" y="60"/>
                </a:lnTo>
                <a:lnTo>
                  <a:pt x="63" y="58"/>
                </a:lnTo>
                <a:lnTo>
                  <a:pt x="64" y="58"/>
                </a:lnTo>
                <a:lnTo>
                  <a:pt x="64" y="57"/>
                </a:lnTo>
                <a:lnTo>
                  <a:pt x="66" y="56"/>
                </a:lnTo>
                <a:lnTo>
                  <a:pt x="66" y="54"/>
                </a:lnTo>
                <a:lnTo>
                  <a:pt x="67" y="54"/>
                </a:lnTo>
                <a:lnTo>
                  <a:pt x="67" y="53"/>
                </a:lnTo>
                <a:lnTo>
                  <a:pt x="69" y="51"/>
                </a:lnTo>
                <a:lnTo>
                  <a:pt x="69" y="50"/>
                </a:lnTo>
                <a:lnTo>
                  <a:pt x="70" y="50"/>
                </a:lnTo>
                <a:lnTo>
                  <a:pt x="70" y="46"/>
                </a:lnTo>
                <a:lnTo>
                  <a:pt x="72" y="46"/>
                </a:lnTo>
                <a:lnTo>
                  <a:pt x="72" y="42"/>
                </a:lnTo>
                <a:lnTo>
                  <a:pt x="73" y="42"/>
                </a:lnTo>
                <a:lnTo>
                  <a:pt x="73" y="35"/>
                </a:lnTo>
                <a:lnTo>
                  <a:pt x="73" y="27"/>
                </a:lnTo>
                <a:lnTo>
                  <a:pt x="72" y="27"/>
                </a:lnTo>
                <a:lnTo>
                  <a:pt x="72" y="23"/>
                </a:lnTo>
                <a:lnTo>
                  <a:pt x="70" y="23"/>
                </a:lnTo>
                <a:lnTo>
                  <a:pt x="70" y="19"/>
                </a:lnTo>
                <a:lnTo>
                  <a:pt x="69" y="19"/>
                </a:lnTo>
                <a:lnTo>
                  <a:pt x="69" y="18"/>
                </a:lnTo>
                <a:lnTo>
                  <a:pt x="67" y="16"/>
                </a:lnTo>
                <a:lnTo>
                  <a:pt x="67" y="15"/>
                </a:lnTo>
                <a:lnTo>
                  <a:pt x="66" y="15"/>
                </a:lnTo>
                <a:lnTo>
                  <a:pt x="66" y="14"/>
                </a:lnTo>
                <a:lnTo>
                  <a:pt x="64" y="13"/>
                </a:lnTo>
                <a:lnTo>
                  <a:pt x="64" y="11"/>
                </a:lnTo>
                <a:lnTo>
                  <a:pt x="63" y="11"/>
                </a:lnTo>
                <a:lnTo>
                  <a:pt x="61" y="10"/>
                </a:lnTo>
                <a:lnTo>
                  <a:pt x="60" y="10"/>
                </a:lnTo>
                <a:lnTo>
                  <a:pt x="60" y="8"/>
                </a:lnTo>
                <a:lnTo>
                  <a:pt x="58" y="7"/>
                </a:lnTo>
                <a:lnTo>
                  <a:pt x="58" y="6"/>
                </a:lnTo>
                <a:lnTo>
                  <a:pt x="56" y="6"/>
                </a:lnTo>
                <a:lnTo>
                  <a:pt x="55" y="4"/>
                </a:lnTo>
                <a:lnTo>
                  <a:pt x="52" y="4"/>
                </a:lnTo>
                <a:lnTo>
                  <a:pt x="52" y="3"/>
                </a:lnTo>
                <a:lnTo>
                  <a:pt x="49" y="3"/>
                </a:lnTo>
                <a:lnTo>
                  <a:pt x="49" y="1"/>
                </a:lnTo>
                <a:lnTo>
                  <a:pt x="43" y="1"/>
                </a:lnTo>
                <a:lnTo>
                  <a:pt x="43" y="0"/>
                </a:lnTo>
                <a:lnTo>
                  <a:pt x="36" y="0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7" name="Freeform 1079"/>
          <p:cNvSpPr>
            <a:spLocks/>
          </p:cNvSpPr>
          <p:nvPr/>
        </p:nvSpPr>
        <p:spPr bwMode="auto">
          <a:xfrm>
            <a:off x="3505200" y="4038600"/>
            <a:ext cx="92075" cy="8572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17" y="1"/>
              </a:cxn>
              <a:cxn ang="0">
                <a:pos x="15" y="3"/>
              </a:cxn>
              <a:cxn ang="0">
                <a:pos x="13" y="4"/>
              </a:cxn>
              <a:cxn ang="0">
                <a:pos x="10" y="6"/>
              </a:cxn>
              <a:cxn ang="0">
                <a:pos x="9" y="7"/>
              </a:cxn>
              <a:cxn ang="0">
                <a:pos x="7" y="8"/>
              </a:cxn>
              <a:cxn ang="0">
                <a:pos x="6" y="9"/>
              </a:cxn>
              <a:cxn ang="0">
                <a:pos x="4" y="11"/>
              </a:cxn>
              <a:cxn ang="0">
                <a:pos x="3" y="13"/>
              </a:cxn>
              <a:cxn ang="0">
                <a:pos x="1" y="16"/>
              </a:cxn>
              <a:cxn ang="0">
                <a:pos x="0" y="20"/>
              </a:cxn>
              <a:cxn ang="0">
                <a:pos x="0" y="33"/>
              </a:cxn>
              <a:cxn ang="0">
                <a:pos x="1" y="37"/>
              </a:cxn>
              <a:cxn ang="0">
                <a:pos x="3" y="40"/>
              </a:cxn>
              <a:cxn ang="0">
                <a:pos x="4" y="42"/>
              </a:cxn>
              <a:cxn ang="0">
                <a:pos x="6" y="43"/>
              </a:cxn>
              <a:cxn ang="0">
                <a:pos x="7" y="45"/>
              </a:cxn>
              <a:cxn ang="0">
                <a:pos x="9" y="46"/>
              </a:cxn>
              <a:cxn ang="0">
                <a:pos x="10" y="47"/>
              </a:cxn>
              <a:cxn ang="0">
                <a:pos x="13" y="49"/>
              </a:cxn>
              <a:cxn ang="0">
                <a:pos x="15" y="50"/>
              </a:cxn>
              <a:cxn ang="0">
                <a:pos x="17" y="52"/>
              </a:cxn>
              <a:cxn ang="0">
                <a:pos x="23" y="53"/>
              </a:cxn>
              <a:cxn ang="0">
                <a:pos x="34" y="53"/>
              </a:cxn>
              <a:cxn ang="0">
                <a:pos x="40" y="52"/>
              </a:cxn>
              <a:cxn ang="0">
                <a:pos x="43" y="50"/>
              </a:cxn>
              <a:cxn ang="0">
                <a:pos x="44" y="49"/>
              </a:cxn>
              <a:cxn ang="0">
                <a:pos x="47" y="47"/>
              </a:cxn>
              <a:cxn ang="0">
                <a:pos x="49" y="46"/>
              </a:cxn>
              <a:cxn ang="0">
                <a:pos x="50" y="45"/>
              </a:cxn>
              <a:cxn ang="0">
                <a:pos x="51" y="43"/>
              </a:cxn>
              <a:cxn ang="0">
                <a:pos x="53" y="42"/>
              </a:cxn>
              <a:cxn ang="0">
                <a:pos x="54" y="40"/>
              </a:cxn>
              <a:cxn ang="0">
                <a:pos x="56" y="37"/>
              </a:cxn>
              <a:cxn ang="0">
                <a:pos x="57" y="33"/>
              </a:cxn>
              <a:cxn ang="0">
                <a:pos x="57" y="20"/>
              </a:cxn>
              <a:cxn ang="0">
                <a:pos x="56" y="16"/>
              </a:cxn>
              <a:cxn ang="0">
                <a:pos x="54" y="13"/>
              </a:cxn>
              <a:cxn ang="0">
                <a:pos x="53" y="11"/>
              </a:cxn>
              <a:cxn ang="0">
                <a:pos x="51" y="9"/>
              </a:cxn>
              <a:cxn ang="0">
                <a:pos x="50" y="8"/>
              </a:cxn>
              <a:cxn ang="0">
                <a:pos x="49" y="7"/>
              </a:cxn>
              <a:cxn ang="0">
                <a:pos x="47" y="6"/>
              </a:cxn>
              <a:cxn ang="0">
                <a:pos x="44" y="4"/>
              </a:cxn>
              <a:cxn ang="0">
                <a:pos x="43" y="3"/>
              </a:cxn>
              <a:cxn ang="0">
                <a:pos x="40" y="1"/>
              </a:cxn>
              <a:cxn ang="0">
                <a:pos x="34" y="0"/>
              </a:cxn>
            </a:cxnLst>
            <a:rect l="0" t="0" r="r" b="b"/>
            <a:pathLst>
              <a:path w="58" h="54">
                <a:moveTo>
                  <a:pt x="29" y="0"/>
                </a:moveTo>
                <a:lnTo>
                  <a:pt x="23" y="0"/>
                </a:lnTo>
                <a:lnTo>
                  <a:pt x="21" y="1"/>
                </a:lnTo>
                <a:lnTo>
                  <a:pt x="17" y="1"/>
                </a:lnTo>
                <a:lnTo>
                  <a:pt x="17" y="3"/>
                </a:lnTo>
                <a:lnTo>
                  <a:pt x="15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7"/>
                </a:lnTo>
                <a:lnTo>
                  <a:pt x="9" y="8"/>
                </a:lnTo>
                <a:lnTo>
                  <a:pt x="7" y="8"/>
                </a:lnTo>
                <a:lnTo>
                  <a:pt x="7" y="9"/>
                </a:lnTo>
                <a:lnTo>
                  <a:pt x="6" y="9"/>
                </a:lnTo>
                <a:lnTo>
                  <a:pt x="6" y="11"/>
                </a:lnTo>
                <a:lnTo>
                  <a:pt x="4" y="11"/>
                </a:lnTo>
                <a:lnTo>
                  <a:pt x="4" y="13"/>
                </a:lnTo>
                <a:lnTo>
                  <a:pt x="3" y="13"/>
                </a:lnTo>
                <a:lnTo>
                  <a:pt x="3" y="16"/>
                </a:lnTo>
                <a:lnTo>
                  <a:pt x="1" y="16"/>
                </a:lnTo>
                <a:lnTo>
                  <a:pt x="1" y="20"/>
                </a:lnTo>
                <a:lnTo>
                  <a:pt x="0" y="20"/>
                </a:lnTo>
                <a:lnTo>
                  <a:pt x="0" y="25"/>
                </a:lnTo>
                <a:lnTo>
                  <a:pt x="0" y="33"/>
                </a:lnTo>
                <a:lnTo>
                  <a:pt x="1" y="33"/>
                </a:lnTo>
                <a:lnTo>
                  <a:pt x="1" y="37"/>
                </a:lnTo>
                <a:lnTo>
                  <a:pt x="3" y="37"/>
                </a:lnTo>
                <a:lnTo>
                  <a:pt x="3" y="40"/>
                </a:lnTo>
                <a:lnTo>
                  <a:pt x="4" y="40"/>
                </a:lnTo>
                <a:lnTo>
                  <a:pt x="4" y="42"/>
                </a:lnTo>
                <a:lnTo>
                  <a:pt x="6" y="42"/>
                </a:lnTo>
                <a:lnTo>
                  <a:pt x="6" y="43"/>
                </a:lnTo>
                <a:lnTo>
                  <a:pt x="7" y="43"/>
                </a:lnTo>
                <a:lnTo>
                  <a:pt x="7" y="45"/>
                </a:lnTo>
                <a:lnTo>
                  <a:pt x="9" y="45"/>
                </a:lnTo>
                <a:lnTo>
                  <a:pt x="9" y="46"/>
                </a:lnTo>
                <a:lnTo>
                  <a:pt x="10" y="46"/>
                </a:lnTo>
                <a:lnTo>
                  <a:pt x="10" y="47"/>
                </a:lnTo>
                <a:lnTo>
                  <a:pt x="12" y="47"/>
                </a:lnTo>
                <a:lnTo>
                  <a:pt x="13" y="49"/>
                </a:lnTo>
                <a:lnTo>
                  <a:pt x="15" y="49"/>
                </a:lnTo>
                <a:lnTo>
                  <a:pt x="15" y="50"/>
                </a:lnTo>
                <a:lnTo>
                  <a:pt x="17" y="50"/>
                </a:lnTo>
                <a:lnTo>
                  <a:pt x="17" y="52"/>
                </a:lnTo>
                <a:lnTo>
                  <a:pt x="21" y="52"/>
                </a:lnTo>
                <a:lnTo>
                  <a:pt x="23" y="53"/>
                </a:lnTo>
                <a:lnTo>
                  <a:pt x="29" y="53"/>
                </a:lnTo>
                <a:lnTo>
                  <a:pt x="34" y="53"/>
                </a:lnTo>
                <a:lnTo>
                  <a:pt x="36" y="52"/>
                </a:lnTo>
                <a:lnTo>
                  <a:pt x="40" y="52"/>
                </a:lnTo>
                <a:lnTo>
                  <a:pt x="40" y="50"/>
                </a:lnTo>
                <a:lnTo>
                  <a:pt x="43" y="50"/>
                </a:lnTo>
                <a:lnTo>
                  <a:pt x="43" y="49"/>
                </a:lnTo>
                <a:lnTo>
                  <a:pt x="44" y="49"/>
                </a:lnTo>
                <a:lnTo>
                  <a:pt x="46" y="47"/>
                </a:lnTo>
                <a:lnTo>
                  <a:pt x="47" y="47"/>
                </a:lnTo>
                <a:lnTo>
                  <a:pt x="47" y="46"/>
                </a:lnTo>
                <a:lnTo>
                  <a:pt x="49" y="46"/>
                </a:lnTo>
                <a:lnTo>
                  <a:pt x="49" y="45"/>
                </a:lnTo>
                <a:lnTo>
                  <a:pt x="50" y="45"/>
                </a:lnTo>
                <a:lnTo>
                  <a:pt x="50" y="43"/>
                </a:lnTo>
                <a:lnTo>
                  <a:pt x="51" y="43"/>
                </a:lnTo>
                <a:lnTo>
                  <a:pt x="51" y="42"/>
                </a:lnTo>
                <a:lnTo>
                  <a:pt x="53" y="42"/>
                </a:lnTo>
                <a:lnTo>
                  <a:pt x="53" y="40"/>
                </a:lnTo>
                <a:lnTo>
                  <a:pt x="54" y="40"/>
                </a:lnTo>
                <a:lnTo>
                  <a:pt x="54" y="37"/>
                </a:lnTo>
                <a:lnTo>
                  <a:pt x="56" y="37"/>
                </a:lnTo>
                <a:lnTo>
                  <a:pt x="56" y="33"/>
                </a:lnTo>
                <a:lnTo>
                  <a:pt x="57" y="33"/>
                </a:lnTo>
                <a:lnTo>
                  <a:pt x="57" y="27"/>
                </a:lnTo>
                <a:lnTo>
                  <a:pt x="57" y="20"/>
                </a:lnTo>
                <a:lnTo>
                  <a:pt x="56" y="20"/>
                </a:lnTo>
                <a:lnTo>
                  <a:pt x="56" y="16"/>
                </a:lnTo>
                <a:lnTo>
                  <a:pt x="54" y="16"/>
                </a:lnTo>
                <a:lnTo>
                  <a:pt x="54" y="13"/>
                </a:lnTo>
                <a:lnTo>
                  <a:pt x="53" y="13"/>
                </a:lnTo>
                <a:lnTo>
                  <a:pt x="53" y="11"/>
                </a:lnTo>
                <a:lnTo>
                  <a:pt x="51" y="11"/>
                </a:lnTo>
                <a:lnTo>
                  <a:pt x="51" y="9"/>
                </a:lnTo>
                <a:lnTo>
                  <a:pt x="50" y="9"/>
                </a:lnTo>
                <a:lnTo>
                  <a:pt x="50" y="8"/>
                </a:lnTo>
                <a:lnTo>
                  <a:pt x="49" y="8"/>
                </a:lnTo>
                <a:lnTo>
                  <a:pt x="49" y="7"/>
                </a:lnTo>
                <a:lnTo>
                  <a:pt x="47" y="7"/>
                </a:lnTo>
                <a:lnTo>
                  <a:pt x="47" y="6"/>
                </a:lnTo>
                <a:lnTo>
                  <a:pt x="46" y="6"/>
                </a:lnTo>
                <a:lnTo>
                  <a:pt x="44" y="4"/>
                </a:lnTo>
                <a:lnTo>
                  <a:pt x="43" y="4"/>
                </a:lnTo>
                <a:lnTo>
                  <a:pt x="43" y="3"/>
                </a:lnTo>
                <a:lnTo>
                  <a:pt x="40" y="3"/>
                </a:lnTo>
                <a:lnTo>
                  <a:pt x="40" y="1"/>
                </a:lnTo>
                <a:lnTo>
                  <a:pt x="36" y="1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8" name="Freeform 1080"/>
          <p:cNvSpPr>
            <a:spLocks/>
          </p:cNvSpPr>
          <p:nvPr/>
        </p:nvSpPr>
        <p:spPr bwMode="auto">
          <a:xfrm>
            <a:off x="5192713" y="4291013"/>
            <a:ext cx="117475" cy="114300"/>
          </a:xfrm>
          <a:custGeom>
            <a:avLst/>
            <a:gdLst/>
            <a:ahLst/>
            <a:cxnLst>
              <a:cxn ang="0">
                <a:pos x="30" y="1"/>
              </a:cxn>
              <a:cxn ang="0">
                <a:pos x="21" y="3"/>
              </a:cxn>
              <a:cxn ang="0">
                <a:pos x="18" y="6"/>
              </a:cxn>
              <a:cxn ang="0">
                <a:pos x="15" y="7"/>
              </a:cxn>
              <a:cxn ang="0">
                <a:pos x="13" y="10"/>
              </a:cxn>
              <a:cxn ang="0">
                <a:pos x="10" y="11"/>
              </a:cxn>
              <a:cxn ang="0">
                <a:pos x="9" y="14"/>
              </a:cxn>
              <a:cxn ang="0">
                <a:pos x="6" y="16"/>
              </a:cxn>
              <a:cxn ang="0">
                <a:pos x="4" y="21"/>
              </a:cxn>
              <a:cxn ang="0">
                <a:pos x="1" y="25"/>
              </a:cxn>
              <a:cxn ang="0">
                <a:pos x="0" y="35"/>
              </a:cxn>
              <a:cxn ang="0">
                <a:pos x="1" y="47"/>
              </a:cxn>
              <a:cxn ang="0">
                <a:pos x="4" y="51"/>
              </a:cxn>
              <a:cxn ang="0">
                <a:pos x="6" y="56"/>
              </a:cxn>
              <a:cxn ang="0">
                <a:pos x="9" y="58"/>
              </a:cxn>
              <a:cxn ang="0">
                <a:pos x="10" y="60"/>
              </a:cxn>
              <a:cxn ang="0">
                <a:pos x="13" y="62"/>
              </a:cxn>
              <a:cxn ang="0">
                <a:pos x="15" y="65"/>
              </a:cxn>
              <a:cxn ang="0">
                <a:pos x="18" y="66"/>
              </a:cxn>
              <a:cxn ang="0">
                <a:pos x="21" y="69"/>
              </a:cxn>
              <a:cxn ang="0">
                <a:pos x="30" y="70"/>
              </a:cxn>
              <a:cxn ang="0">
                <a:pos x="44" y="71"/>
              </a:cxn>
              <a:cxn ang="0">
                <a:pos x="50" y="69"/>
              </a:cxn>
              <a:cxn ang="0">
                <a:pos x="55" y="67"/>
              </a:cxn>
              <a:cxn ang="0">
                <a:pos x="58" y="65"/>
              </a:cxn>
              <a:cxn ang="0">
                <a:pos x="61" y="63"/>
              </a:cxn>
              <a:cxn ang="0">
                <a:pos x="62" y="60"/>
              </a:cxn>
              <a:cxn ang="0">
                <a:pos x="65" y="59"/>
              </a:cxn>
              <a:cxn ang="0">
                <a:pos x="66" y="56"/>
              </a:cxn>
              <a:cxn ang="0">
                <a:pos x="69" y="53"/>
              </a:cxn>
              <a:cxn ang="0">
                <a:pos x="70" y="48"/>
              </a:cxn>
              <a:cxn ang="0">
                <a:pos x="73" y="43"/>
              </a:cxn>
              <a:cxn ang="0">
                <a:pos x="72" y="29"/>
              </a:cxn>
              <a:cxn ang="0">
                <a:pos x="70" y="21"/>
              </a:cxn>
              <a:cxn ang="0">
                <a:pos x="68" y="18"/>
              </a:cxn>
              <a:cxn ang="0">
                <a:pos x="66" y="14"/>
              </a:cxn>
              <a:cxn ang="0">
                <a:pos x="64" y="13"/>
              </a:cxn>
              <a:cxn ang="0">
                <a:pos x="62" y="10"/>
              </a:cxn>
              <a:cxn ang="0">
                <a:pos x="59" y="9"/>
              </a:cxn>
              <a:cxn ang="0">
                <a:pos x="58" y="6"/>
              </a:cxn>
              <a:cxn ang="0">
                <a:pos x="53" y="4"/>
              </a:cxn>
              <a:cxn ang="0">
                <a:pos x="48" y="1"/>
              </a:cxn>
              <a:cxn ang="0">
                <a:pos x="36" y="0"/>
              </a:cxn>
            </a:cxnLst>
            <a:rect l="0" t="0" r="r" b="b"/>
            <a:pathLst>
              <a:path w="74" h="72">
                <a:moveTo>
                  <a:pt x="36" y="0"/>
                </a:moveTo>
                <a:lnTo>
                  <a:pt x="30" y="0"/>
                </a:lnTo>
                <a:lnTo>
                  <a:pt x="30" y="1"/>
                </a:lnTo>
                <a:lnTo>
                  <a:pt x="26" y="1"/>
                </a:lnTo>
                <a:lnTo>
                  <a:pt x="24" y="3"/>
                </a:lnTo>
                <a:lnTo>
                  <a:pt x="21" y="3"/>
                </a:lnTo>
                <a:lnTo>
                  <a:pt x="21" y="4"/>
                </a:lnTo>
                <a:lnTo>
                  <a:pt x="18" y="4"/>
                </a:lnTo>
                <a:lnTo>
                  <a:pt x="18" y="6"/>
                </a:lnTo>
                <a:lnTo>
                  <a:pt x="16" y="6"/>
                </a:lnTo>
                <a:lnTo>
                  <a:pt x="16" y="7"/>
                </a:lnTo>
                <a:lnTo>
                  <a:pt x="15" y="7"/>
                </a:lnTo>
                <a:lnTo>
                  <a:pt x="15" y="9"/>
                </a:lnTo>
                <a:lnTo>
                  <a:pt x="13" y="9"/>
                </a:lnTo>
                <a:lnTo>
                  <a:pt x="13" y="10"/>
                </a:lnTo>
                <a:lnTo>
                  <a:pt x="12" y="10"/>
                </a:lnTo>
                <a:lnTo>
                  <a:pt x="12" y="11"/>
                </a:lnTo>
                <a:lnTo>
                  <a:pt x="10" y="11"/>
                </a:lnTo>
                <a:lnTo>
                  <a:pt x="10" y="13"/>
                </a:lnTo>
                <a:lnTo>
                  <a:pt x="9" y="13"/>
                </a:lnTo>
                <a:lnTo>
                  <a:pt x="9" y="14"/>
                </a:lnTo>
                <a:lnTo>
                  <a:pt x="7" y="14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4" y="18"/>
                </a:lnTo>
                <a:lnTo>
                  <a:pt x="4" y="21"/>
                </a:lnTo>
                <a:lnTo>
                  <a:pt x="3" y="21"/>
                </a:lnTo>
                <a:lnTo>
                  <a:pt x="3" y="23"/>
                </a:lnTo>
                <a:lnTo>
                  <a:pt x="1" y="25"/>
                </a:lnTo>
                <a:lnTo>
                  <a:pt x="1" y="29"/>
                </a:lnTo>
                <a:lnTo>
                  <a:pt x="0" y="29"/>
                </a:lnTo>
                <a:lnTo>
                  <a:pt x="0" y="35"/>
                </a:lnTo>
                <a:lnTo>
                  <a:pt x="0" y="43"/>
                </a:lnTo>
                <a:lnTo>
                  <a:pt x="1" y="43"/>
                </a:lnTo>
                <a:lnTo>
                  <a:pt x="1" y="47"/>
                </a:lnTo>
                <a:lnTo>
                  <a:pt x="3" y="48"/>
                </a:lnTo>
                <a:lnTo>
                  <a:pt x="3" y="51"/>
                </a:lnTo>
                <a:lnTo>
                  <a:pt x="4" y="51"/>
                </a:lnTo>
                <a:lnTo>
                  <a:pt x="4" y="53"/>
                </a:lnTo>
                <a:lnTo>
                  <a:pt x="6" y="53"/>
                </a:lnTo>
                <a:lnTo>
                  <a:pt x="6" y="56"/>
                </a:lnTo>
                <a:lnTo>
                  <a:pt x="7" y="56"/>
                </a:lnTo>
                <a:lnTo>
                  <a:pt x="7" y="58"/>
                </a:lnTo>
                <a:lnTo>
                  <a:pt x="9" y="58"/>
                </a:lnTo>
                <a:lnTo>
                  <a:pt x="9" y="59"/>
                </a:lnTo>
                <a:lnTo>
                  <a:pt x="10" y="59"/>
                </a:lnTo>
                <a:lnTo>
                  <a:pt x="10" y="60"/>
                </a:lnTo>
                <a:lnTo>
                  <a:pt x="12" y="60"/>
                </a:lnTo>
                <a:lnTo>
                  <a:pt x="12" y="62"/>
                </a:lnTo>
                <a:lnTo>
                  <a:pt x="13" y="62"/>
                </a:lnTo>
                <a:lnTo>
                  <a:pt x="13" y="63"/>
                </a:lnTo>
                <a:lnTo>
                  <a:pt x="15" y="63"/>
                </a:lnTo>
                <a:lnTo>
                  <a:pt x="15" y="65"/>
                </a:lnTo>
                <a:lnTo>
                  <a:pt x="16" y="65"/>
                </a:lnTo>
                <a:lnTo>
                  <a:pt x="16" y="66"/>
                </a:lnTo>
                <a:lnTo>
                  <a:pt x="18" y="66"/>
                </a:lnTo>
                <a:lnTo>
                  <a:pt x="18" y="67"/>
                </a:lnTo>
                <a:lnTo>
                  <a:pt x="21" y="67"/>
                </a:lnTo>
                <a:lnTo>
                  <a:pt x="21" y="69"/>
                </a:lnTo>
                <a:lnTo>
                  <a:pt x="24" y="69"/>
                </a:lnTo>
                <a:lnTo>
                  <a:pt x="26" y="70"/>
                </a:lnTo>
                <a:lnTo>
                  <a:pt x="30" y="70"/>
                </a:lnTo>
                <a:lnTo>
                  <a:pt x="30" y="71"/>
                </a:lnTo>
                <a:lnTo>
                  <a:pt x="36" y="71"/>
                </a:lnTo>
                <a:lnTo>
                  <a:pt x="44" y="71"/>
                </a:lnTo>
                <a:lnTo>
                  <a:pt x="44" y="70"/>
                </a:lnTo>
                <a:lnTo>
                  <a:pt x="48" y="70"/>
                </a:lnTo>
                <a:lnTo>
                  <a:pt x="50" y="69"/>
                </a:lnTo>
                <a:lnTo>
                  <a:pt x="53" y="69"/>
                </a:lnTo>
                <a:lnTo>
                  <a:pt x="53" y="67"/>
                </a:lnTo>
                <a:lnTo>
                  <a:pt x="55" y="67"/>
                </a:lnTo>
                <a:lnTo>
                  <a:pt x="55" y="66"/>
                </a:lnTo>
                <a:lnTo>
                  <a:pt x="58" y="66"/>
                </a:lnTo>
                <a:lnTo>
                  <a:pt x="58" y="65"/>
                </a:lnTo>
                <a:lnTo>
                  <a:pt x="59" y="65"/>
                </a:lnTo>
                <a:lnTo>
                  <a:pt x="59" y="63"/>
                </a:lnTo>
                <a:lnTo>
                  <a:pt x="61" y="63"/>
                </a:lnTo>
                <a:lnTo>
                  <a:pt x="61" y="62"/>
                </a:lnTo>
                <a:lnTo>
                  <a:pt x="62" y="62"/>
                </a:lnTo>
                <a:lnTo>
                  <a:pt x="62" y="60"/>
                </a:lnTo>
                <a:lnTo>
                  <a:pt x="64" y="60"/>
                </a:lnTo>
                <a:lnTo>
                  <a:pt x="64" y="59"/>
                </a:lnTo>
                <a:lnTo>
                  <a:pt x="65" y="59"/>
                </a:lnTo>
                <a:lnTo>
                  <a:pt x="65" y="58"/>
                </a:lnTo>
                <a:lnTo>
                  <a:pt x="66" y="58"/>
                </a:lnTo>
                <a:lnTo>
                  <a:pt x="66" y="56"/>
                </a:lnTo>
                <a:lnTo>
                  <a:pt x="68" y="56"/>
                </a:lnTo>
                <a:lnTo>
                  <a:pt x="68" y="53"/>
                </a:lnTo>
                <a:lnTo>
                  <a:pt x="69" y="53"/>
                </a:lnTo>
                <a:lnTo>
                  <a:pt x="69" y="51"/>
                </a:lnTo>
                <a:lnTo>
                  <a:pt x="70" y="51"/>
                </a:lnTo>
                <a:lnTo>
                  <a:pt x="70" y="48"/>
                </a:lnTo>
                <a:lnTo>
                  <a:pt x="72" y="47"/>
                </a:lnTo>
                <a:lnTo>
                  <a:pt x="72" y="43"/>
                </a:lnTo>
                <a:lnTo>
                  <a:pt x="73" y="43"/>
                </a:lnTo>
                <a:lnTo>
                  <a:pt x="73" y="35"/>
                </a:lnTo>
                <a:lnTo>
                  <a:pt x="73" y="29"/>
                </a:lnTo>
                <a:lnTo>
                  <a:pt x="72" y="29"/>
                </a:lnTo>
                <a:lnTo>
                  <a:pt x="72" y="25"/>
                </a:lnTo>
                <a:lnTo>
                  <a:pt x="70" y="23"/>
                </a:lnTo>
                <a:lnTo>
                  <a:pt x="70" y="21"/>
                </a:lnTo>
                <a:lnTo>
                  <a:pt x="69" y="21"/>
                </a:lnTo>
                <a:lnTo>
                  <a:pt x="69" y="18"/>
                </a:lnTo>
                <a:lnTo>
                  <a:pt x="68" y="18"/>
                </a:lnTo>
                <a:lnTo>
                  <a:pt x="68" y="16"/>
                </a:lnTo>
                <a:lnTo>
                  <a:pt x="66" y="16"/>
                </a:lnTo>
                <a:lnTo>
                  <a:pt x="66" y="14"/>
                </a:lnTo>
                <a:lnTo>
                  <a:pt x="65" y="14"/>
                </a:lnTo>
                <a:lnTo>
                  <a:pt x="65" y="13"/>
                </a:lnTo>
                <a:lnTo>
                  <a:pt x="64" y="13"/>
                </a:lnTo>
                <a:lnTo>
                  <a:pt x="64" y="11"/>
                </a:lnTo>
                <a:lnTo>
                  <a:pt x="62" y="11"/>
                </a:lnTo>
                <a:lnTo>
                  <a:pt x="62" y="10"/>
                </a:lnTo>
                <a:lnTo>
                  <a:pt x="61" y="10"/>
                </a:lnTo>
                <a:lnTo>
                  <a:pt x="61" y="9"/>
                </a:lnTo>
                <a:lnTo>
                  <a:pt x="59" y="9"/>
                </a:lnTo>
                <a:lnTo>
                  <a:pt x="59" y="7"/>
                </a:lnTo>
                <a:lnTo>
                  <a:pt x="58" y="7"/>
                </a:lnTo>
                <a:lnTo>
                  <a:pt x="58" y="6"/>
                </a:lnTo>
                <a:lnTo>
                  <a:pt x="55" y="6"/>
                </a:lnTo>
                <a:lnTo>
                  <a:pt x="55" y="4"/>
                </a:lnTo>
                <a:lnTo>
                  <a:pt x="53" y="4"/>
                </a:lnTo>
                <a:lnTo>
                  <a:pt x="53" y="3"/>
                </a:lnTo>
                <a:lnTo>
                  <a:pt x="50" y="3"/>
                </a:lnTo>
                <a:lnTo>
                  <a:pt x="48" y="1"/>
                </a:lnTo>
                <a:lnTo>
                  <a:pt x="44" y="1"/>
                </a:lnTo>
                <a:lnTo>
                  <a:pt x="44" y="0"/>
                </a:lnTo>
                <a:lnTo>
                  <a:pt x="36" y="0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9" name="Freeform 1081"/>
          <p:cNvSpPr>
            <a:spLocks/>
          </p:cNvSpPr>
          <p:nvPr/>
        </p:nvSpPr>
        <p:spPr bwMode="auto">
          <a:xfrm>
            <a:off x="5207000" y="4305300"/>
            <a:ext cx="90488" cy="8731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18" y="1"/>
              </a:cxn>
              <a:cxn ang="0">
                <a:pos x="14" y="3"/>
              </a:cxn>
              <a:cxn ang="0">
                <a:pos x="12" y="4"/>
              </a:cxn>
              <a:cxn ang="0">
                <a:pos x="9" y="6"/>
              </a:cxn>
              <a:cxn ang="0">
                <a:pos x="9" y="8"/>
              </a:cxn>
              <a:cxn ang="0">
                <a:pos x="7" y="9"/>
              </a:cxn>
              <a:cxn ang="0">
                <a:pos x="6" y="12"/>
              </a:cxn>
              <a:cxn ang="0">
                <a:pos x="4" y="13"/>
              </a:cxn>
              <a:cxn ang="0">
                <a:pos x="3" y="16"/>
              </a:cxn>
              <a:cxn ang="0">
                <a:pos x="1" y="20"/>
              </a:cxn>
              <a:cxn ang="0">
                <a:pos x="0" y="27"/>
              </a:cxn>
              <a:cxn ang="0">
                <a:pos x="1" y="34"/>
              </a:cxn>
              <a:cxn ang="0">
                <a:pos x="3" y="38"/>
              </a:cxn>
              <a:cxn ang="0">
                <a:pos x="4" y="41"/>
              </a:cxn>
              <a:cxn ang="0">
                <a:pos x="6" y="42"/>
              </a:cxn>
              <a:cxn ang="0">
                <a:pos x="7" y="44"/>
              </a:cxn>
              <a:cxn ang="0">
                <a:pos x="9" y="46"/>
              </a:cxn>
              <a:cxn ang="0">
                <a:pos x="9" y="48"/>
              </a:cxn>
              <a:cxn ang="0">
                <a:pos x="12" y="50"/>
              </a:cxn>
              <a:cxn ang="0">
                <a:pos x="14" y="51"/>
              </a:cxn>
              <a:cxn ang="0">
                <a:pos x="18" y="53"/>
              </a:cxn>
              <a:cxn ang="0">
                <a:pos x="23" y="54"/>
              </a:cxn>
              <a:cxn ang="0">
                <a:pos x="33" y="54"/>
              </a:cxn>
              <a:cxn ang="0">
                <a:pos x="38" y="53"/>
              </a:cxn>
              <a:cxn ang="0">
                <a:pos x="42" y="51"/>
              </a:cxn>
              <a:cxn ang="0">
                <a:pos x="44" y="50"/>
              </a:cxn>
              <a:cxn ang="0">
                <a:pos x="46" y="48"/>
              </a:cxn>
              <a:cxn ang="0">
                <a:pos x="47" y="47"/>
              </a:cxn>
              <a:cxn ang="0">
                <a:pos x="49" y="46"/>
              </a:cxn>
              <a:cxn ang="0">
                <a:pos x="50" y="44"/>
              </a:cxn>
              <a:cxn ang="0">
                <a:pos x="52" y="42"/>
              </a:cxn>
              <a:cxn ang="0">
                <a:pos x="53" y="41"/>
              </a:cxn>
              <a:cxn ang="0">
                <a:pos x="55" y="36"/>
              </a:cxn>
              <a:cxn ang="0">
                <a:pos x="56" y="32"/>
              </a:cxn>
              <a:cxn ang="0">
                <a:pos x="56" y="22"/>
              </a:cxn>
              <a:cxn ang="0">
                <a:pos x="55" y="18"/>
              </a:cxn>
              <a:cxn ang="0">
                <a:pos x="53" y="13"/>
              </a:cxn>
              <a:cxn ang="0">
                <a:pos x="52" y="12"/>
              </a:cxn>
              <a:cxn ang="0">
                <a:pos x="50" y="9"/>
              </a:cxn>
              <a:cxn ang="0">
                <a:pos x="49" y="8"/>
              </a:cxn>
              <a:cxn ang="0">
                <a:pos x="47" y="7"/>
              </a:cxn>
              <a:cxn ang="0">
                <a:pos x="46" y="6"/>
              </a:cxn>
              <a:cxn ang="0">
                <a:pos x="44" y="4"/>
              </a:cxn>
              <a:cxn ang="0">
                <a:pos x="42" y="3"/>
              </a:cxn>
              <a:cxn ang="0">
                <a:pos x="38" y="1"/>
              </a:cxn>
              <a:cxn ang="0">
                <a:pos x="33" y="0"/>
              </a:cxn>
            </a:cxnLst>
            <a:rect l="0" t="0" r="r" b="b"/>
            <a:pathLst>
              <a:path w="57" h="55">
                <a:moveTo>
                  <a:pt x="28" y="0"/>
                </a:moveTo>
                <a:lnTo>
                  <a:pt x="23" y="0"/>
                </a:lnTo>
                <a:lnTo>
                  <a:pt x="21" y="1"/>
                </a:lnTo>
                <a:lnTo>
                  <a:pt x="18" y="1"/>
                </a:lnTo>
                <a:lnTo>
                  <a:pt x="17" y="3"/>
                </a:lnTo>
                <a:lnTo>
                  <a:pt x="14" y="3"/>
                </a:lnTo>
                <a:lnTo>
                  <a:pt x="14" y="4"/>
                </a:lnTo>
                <a:lnTo>
                  <a:pt x="12" y="4"/>
                </a:lnTo>
                <a:lnTo>
                  <a:pt x="12" y="6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7" y="8"/>
                </a:lnTo>
                <a:lnTo>
                  <a:pt x="7" y="9"/>
                </a:lnTo>
                <a:lnTo>
                  <a:pt x="6" y="9"/>
                </a:lnTo>
                <a:lnTo>
                  <a:pt x="6" y="12"/>
                </a:lnTo>
                <a:lnTo>
                  <a:pt x="4" y="12"/>
                </a:lnTo>
                <a:lnTo>
                  <a:pt x="4" y="13"/>
                </a:lnTo>
                <a:lnTo>
                  <a:pt x="3" y="13"/>
                </a:lnTo>
                <a:lnTo>
                  <a:pt x="3" y="16"/>
                </a:lnTo>
                <a:lnTo>
                  <a:pt x="1" y="18"/>
                </a:lnTo>
                <a:lnTo>
                  <a:pt x="1" y="20"/>
                </a:lnTo>
                <a:lnTo>
                  <a:pt x="0" y="22"/>
                </a:lnTo>
                <a:lnTo>
                  <a:pt x="0" y="27"/>
                </a:lnTo>
                <a:lnTo>
                  <a:pt x="0" y="32"/>
                </a:lnTo>
                <a:lnTo>
                  <a:pt x="1" y="34"/>
                </a:lnTo>
                <a:lnTo>
                  <a:pt x="1" y="36"/>
                </a:lnTo>
                <a:lnTo>
                  <a:pt x="3" y="38"/>
                </a:lnTo>
                <a:lnTo>
                  <a:pt x="3" y="41"/>
                </a:lnTo>
                <a:lnTo>
                  <a:pt x="4" y="41"/>
                </a:lnTo>
                <a:lnTo>
                  <a:pt x="4" y="42"/>
                </a:lnTo>
                <a:lnTo>
                  <a:pt x="6" y="42"/>
                </a:lnTo>
                <a:lnTo>
                  <a:pt x="6" y="44"/>
                </a:lnTo>
                <a:lnTo>
                  <a:pt x="7" y="44"/>
                </a:lnTo>
                <a:lnTo>
                  <a:pt x="7" y="46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12" y="48"/>
                </a:lnTo>
                <a:lnTo>
                  <a:pt x="12" y="50"/>
                </a:lnTo>
                <a:lnTo>
                  <a:pt x="14" y="50"/>
                </a:lnTo>
                <a:lnTo>
                  <a:pt x="14" y="51"/>
                </a:lnTo>
                <a:lnTo>
                  <a:pt x="17" y="51"/>
                </a:lnTo>
                <a:lnTo>
                  <a:pt x="18" y="53"/>
                </a:lnTo>
                <a:lnTo>
                  <a:pt x="21" y="53"/>
                </a:lnTo>
                <a:lnTo>
                  <a:pt x="23" y="54"/>
                </a:lnTo>
                <a:lnTo>
                  <a:pt x="28" y="54"/>
                </a:lnTo>
                <a:lnTo>
                  <a:pt x="33" y="54"/>
                </a:lnTo>
                <a:lnTo>
                  <a:pt x="35" y="53"/>
                </a:lnTo>
                <a:lnTo>
                  <a:pt x="38" y="53"/>
                </a:lnTo>
                <a:lnTo>
                  <a:pt x="39" y="51"/>
                </a:lnTo>
                <a:lnTo>
                  <a:pt x="42" y="51"/>
                </a:lnTo>
                <a:lnTo>
                  <a:pt x="42" y="50"/>
                </a:lnTo>
                <a:lnTo>
                  <a:pt x="44" y="50"/>
                </a:lnTo>
                <a:lnTo>
                  <a:pt x="44" y="48"/>
                </a:lnTo>
                <a:lnTo>
                  <a:pt x="46" y="48"/>
                </a:lnTo>
                <a:lnTo>
                  <a:pt x="46" y="47"/>
                </a:lnTo>
                <a:lnTo>
                  <a:pt x="47" y="47"/>
                </a:lnTo>
                <a:lnTo>
                  <a:pt x="47" y="46"/>
                </a:lnTo>
                <a:lnTo>
                  <a:pt x="49" y="46"/>
                </a:lnTo>
                <a:lnTo>
                  <a:pt x="49" y="44"/>
                </a:lnTo>
                <a:lnTo>
                  <a:pt x="50" y="44"/>
                </a:lnTo>
                <a:lnTo>
                  <a:pt x="50" y="42"/>
                </a:lnTo>
                <a:lnTo>
                  <a:pt x="52" y="42"/>
                </a:lnTo>
                <a:lnTo>
                  <a:pt x="52" y="41"/>
                </a:lnTo>
                <a:lnTo>
                  <a:pt x="53" y="41"/>
                </a:lnTo>
                <a:lnTo>
                  <a:pt x="53" y="38"/>
                </a:lnTo>
                <a:lnTo>
                  <a:pt x="55" y="36"/>
                </a:lnTo>
                <a:lnTo>
                  <a:pt x="55" y="34"/>
                </a:lnTo>
                <a:lnTo>
                  <a:pt x="56" y="32"/>
                </a:lnTo>
                <a:lnTo>
                  <a:pt x="56" y="27"/>
                </a:lnTo>
                <a:lnTo>
                  <a:pt x="56" y="22"/>
                </a:lnTo>
                <a:lnTo>
                  <a:pt x="55" y="20"/>
                </a:lnTo>
                <a:lnTo>
                  <a:pt x="55" y="18"/>
                </a:lnTo>
                <a:lnTo>
                  <a:pt x="53" y="16"/>
                </a:lnTo>
                <a:lnTo>
                  <a:pt x="53" y="13"/>
                </a:lnTo>
                <a:lnTo>
                  <a:pt x="52" y="13"/>
                </a:lnTo>
                <a:lnTo>
                  <a:pt x="52" y="12"/>
                </a:lnTo>
                <a:lnTo>
                  <a:pt x="50" y="12"/>
                </a:lnTo>
                <a:lnTo>
                  <a:pt x="50" y="9"/>
                </a:lnTo>
                <a:lnTo>
                  <a:pt x="49" y="9"/>
                </a:lnTo>
                <a:lnTo>
                  <a:pt x="49" y="8"/>
                </a:lnTo>
                <a:lnTo>
                  <a:pt x="47" y="8"/>
                </a:lnTo>
                <a:lnTo>
                  <a:pt x="47" y="7"/>
                </a:lnTo>
                <a:lnTo>
                  <a:pt x="46" y="7"/>
                </a:lnTo>
                <a:lnTo>
                  <a:pt x="46" y="6"/>
                </a:lnTo>
                <a:lnTo>
                  <a:pt x="44" y="6"/>
                </a:lnTo>
                <a:lnTo>
                  <a:pt x="44" y="4"/>
                </a:lnTo>
                <a:lnTo>
                  <a:pt x="42" y="4"/>
                </a:lnTo>
                <a:lnTo>
                  <a:pt x="42" y="3"/>
                </a:lnTo>
                <a:lnTo>
                  <a:pt x="39" y="3"/>
                </a:lnTo>
                <a:lnTo>
                  <a:pt x="38" y="1"/>
                </a:lnTo>
                <a:lnTo>
                  <a:pt x="35" y="1"/>
                </a:lnTo>
                <a:lnTo>
                  <a:pt x="33" y="0"/>
                </a:lnTo>
                <a:lnTo>
                  <a:pt x="28" y="0"/>
                </a:lnTo>
              </a:path>
            </a:pathLst>
          </a:custGeom>
          <a:solidFill>
            <a:srgbClr val="80808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70" name="Freeform 1082"/>
          <p:cNvSpPr>
            <a:spLocks/>
          </p:cNvSpPr>
          <p:nvPr/>
        </p:nvSpPr>
        <p:spPr bwMode="auto">
          <a:xfrm>
            <a:off x="4867275" y="5137150"/>
            <a:ext cx="98425" cy="149225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21" y="0"/>
              </a:cxn>
              <a:cxn ang="0">
                <a:pos x="62" y="21"/>
              </a:cxn>
              <a:cxn ang="0">
                <a:pos x="0" y="93"/>
              </a:cxn>
            </a:cxnLst>
            <a:rect l="0" t="0" r="r" b="b"/>
            <a:pathLst>
              <a:path w="63" h="94">
                <a:moveTo>
                  <a:pt x="0" y="93"/>
                </a:moveTo>
                <a:lnTo>
                  <a:pt x="21" y="0"/>
                </a:lnTo>
                <a:lnTo>
                  <a:pt x="62" y="21"/>
                </a:lnTo>
                <a:lnTo>
                  <a:pt x="0" y="9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71" name="Freeform 1083"/>
          <p:cNvSpPr>
            <a:spLocks/>
          </p:cNvSpPr>
          <p:nvPr/>
        </p:nvSpPr>
        <p:spPr bwMode="auto">
          <a:xfrm>
            <a:off x="4903788" y="4889500"/>
            <a:ext cx="50800" cy="268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"/>
              </a:cxn>
              <a:cxn ang="0">
                <a:pos x="1" y="4"/>
              </a:cxn>
              <a:cxn ang="0">
                <a:pos x="4" y="7"/>
              </a:cxn>
              <a:cxn ang="0">
                <a:pos x="5" y="10"/>
              </a:cxn>
              <a:cxn ang="0">
                <a:pos x="5" y="11"/>
              </a:cxn>
              <a:cxn ang="0">
                <a:pos x="7" y="13"/>
              </a:cxn>
              <a:cxn ang="0">
                <a:pos x="7" y="15"/>
              </a:cxn>
              <a:cxn ang="0">
                <a:pos x="10" y="18"/>
              </a:cxn>
              <a:cxn ang="0">
                <a:pos x="10" y="20"/>
              </a:cxn>
              <a:cxn ang="0">
                <a:pos x="11" y="22"/>
              </a:cxn>
              <a:cxn ang="0">
                <a:pos x="11" y="23"/>
              </a:cxn>
              <a:cxn ang="0">
                <a:pos x="13" y="26"/>
              </a:cxn>
              <a:cxn ang="0">
                <a:pos x="14" y="28"/>
              </a:cxn>
              <a:cxn ang="0">
                <a:pos x="14" y="29"/>
              </a:cxn>
              <a:cxn ang="0">
                <a:pos x="15" y="32"/>
              </a:cxn>
              <a:cxn ang="0">
                <a:pos x="17" y="34"/>
              </a:cxn>
              <a:cxn ang="0">
                <a:pos x="17" y="37"/>
              </a:cxn>
              <a:cxn ang="0">
                <a:pos x="18" y="38"/>
              </a:cxn>
              <a:cxn ang="0">
                <a:pos x="18" y="40"/>
              </a:cxn>
              <a:cxn ang="0">
                <a:pos x="20" y="42"/>
              </a:cxn>
              <a:cxn ang="0">
                <a:pos x="20" y="44"/>
              </a:cxn>
              <a:cxn ang="0">
                <a:pos x="21" y="45"/>
              </a:cxn>
              <a:cxn ang="0">
                <a:pos x="21" y="49"/>
              </a:cxn>
              <a:cxn ang="0">
                <a:pos x="22" y="50"/>
              </a:cxn>
              <a:cxn ang="0">
                <a:pos x="22" y="53"/>
              </a:cxn>
              <a:cxn ang="0">
                <a:pos x="24" y="54"/>
              </a:cxn>
              <a:cxn ang="0">
                <a:pos x="24" y="59"/>
              </a:cxn>
              <a:cxn ang="0">
                <a:pos x="25" y="60"/>
              </a:cxn>
              <a:cxn ang="0">
                <a:pos x="25" y="64"/>
              </a:cxn>
              <a:cxn ang="0">
                <a:pos x="27" y="66"/>
              </a:cxn>
              <a:cxn ang="0">
                <a:pos x="27" y="71"/>
              </a:cxn>
              <a:cxn ang="0">
                <a:pos x="28" y="72"/>
              </a:cxn>
              <a:cxn ang="0">
                <a:pos x="28" y="78"/>
              </a:cxn>
              <a:cxn ang="0">
                <a:pos x="30" y="80"/>
              </a:cxn>
              <a:cxn ang="0">
                <a:pos x="30" y="90"/>
              </a:cxn>
              <a:cxn ang="0">
                <a:pos x="31" y="91"/>
              </a:cxn>
              <a:cxn ang="0">
                <a:pos x="31" y="129"/>
              </a:cxn>
              <a:cxn ang="0">
                <a:pos x="30" y="132"/>
              </a:cxn>
              <a:cxn ang="0">
                <a:pos x="30" y="140"/>
              </a:cxn>
              <a:cxn ang="0">
                <a:pos x="28" y="143"/>
              </a:cxn>
              <a:cxn ang="0">
                <a:pos x="28" y="148"/>
              </a:cxn>
              <a:cxn ang="0">
                <a:pos x="27" y="150"/>
              </a:cxn>
              <a:cxn ang="0">
                <a:pos x="27" y="155"/>
              </a:cxn>
              <a:cxn ang="0">
                <a:pos x="25" y="156"/>
              </a:cxn>
              <a:cxn ang="0">
                <a:pos x="25" y="160"/>
              </a:cxn>
              <a:cxn ang="0">
                <a:pos x="24" y="162"/>
              </a:cxn>
              <a:cxn ang="0">
                <a:pos x="24" y="166"/>
              </a:cxn>
              <a:cxn ang="0">
                <a:pos x="22" y="167"/>
              </a:cxn>
              <a:cxn ang="0">
                <a:pos x="22" y="168"/>
              </a:cxn>
              <a:cxn ang="0">
                <a:pos x="24" y="168"/>
              </a:cxn>
            </a:cxnLst>
            <a:rect l="0" t="0" r="r" b="b"/>
            <a:pathLst>
              <a:path w="32" h="169">
                <a:moveTo>
                  <a:pt x="0" y="0"/>
                </a:moveTo>
                <a:lnTo>
                  <a:pt x="1" y="1"/>
                </a:lnTo>
                <a:lnTo>
                  <a:pt x="1" y="4"/>
                </a:lnTo>
                <a:lnTo>
                  <a:pt x="4" y="7"/>
                </a:lnTo>
                <a:lnTo>
                  <a:pt x="5" y="10"/>
                </a:lnTo>
                <a:lnTo>
                  <a:pt x="5" y="11"/>
                </a:lnTo>
                <a:lnTo>
                  <a:pt x="7" y="13"/>
                </a:lnTo>
                <a:lnTo>
                  <a:pt x="7" y="15"/>
                </a:lnTo>
                <a:lnTo>
                  <a:pt x="10" y="18"/>
                </a:lnTo>
                <a:lnTo>
                  <a:pt x="10" y="20"/>
                </a:lnTo>
                <a:lnTo>
                  <a:pt x="11" y="22"/>
                </a:lnTo>
                <a:lnTo>
                  <a:pt x="11" y="23"/>
                </a:lnTo>
                <a:lnTo>
                  <a:pt x="13" y="26"/>
                </a:lnTo>
                <a:lnTo>
                  <a:pt x="14" y="28"/>
                </a:lnTo>
                <a:lnTo>
                  <a:pt x="14" y="29"/>
                </a:lnTo>
                <a:lnTo>
                  <a:pt x="15" y="32"/>
                </a:lnTo>
                <a:lnTo>
                  <a:pt x="17" y="34"/>
                </a:lnTo>
                <a:lnTo>
                  <a:pt x="17" y="37"/>
                </a:lnTo>
                <a:lnTo>
                  <a:pt x="18" y="38"/>
                </a:lnTo>
                <a:lnTo>
                  <a:pt x="18" y="40"/>
                </a:lnTo>
                <a:lnTo>
                  <a:pt x="20" y="42"/>
                </a:lnTo>
                <a:lnTo>
                  <a:pt x="20" y="44"/>
                </a:lnTo>
                <a:lnTo>
                  <a:pt x="21" y="45"/>
                </a:lnTo>
                <a:lnTo>
                  <a:pt x="21" y="49"/>
                </a:lnTo>
                <a:lnTo>
                  <a:pt x="22" y="50"/>
                </a:lnTo>
                <a:lnTo>
                  <a:pt x="22" y="53"/>
                </a:lnTo>
                <a:lnTo>
                  <a:pt x="24" y="54"/>
                </a:lnTo>
                <a:lnTo>
                  <a:pt x="24" y="59"/>
                </a:lnTo>
                <a:lnTo>
                  <a:pt x="25" y="60"/>
                </a:lnTo>
                <a:lnTo>
                  <a:pt x="25" y="64"/>
                </a:lnTo>
                <a:lnTo>
                  <a:pt x="27" y="66"/>
                </a:lnTo>
                <a:lnTo>
                  <a:pt x="27" y="71"/>
                </a:lnTo>
                <a:lnTo>
                  <a:pt x="28" y="72"/>
                </a:lnTo>
                <a:lnTo>
                  <a:pt x="28" y="78"/>
                </a:lnTo>
                <a:lnTo>
                  <a:pt x="30" y="80"/>
                </a:lnTo>
                <a:lnTo>
                  <a:pt x="30" y="90"/>
                </a:lnTo>
                <a:lnTo>
                  <a:pt x="31" y="91"/>
                </a:lnTo>
                <a:lnTo>
                  <a:pt x="31" y="129"/>
                </a:lnTo>
                <a:lnTo>
                  <a:pt x="30" y="132"/>
                </a:lnTo>
                <a:lnTo>
                  <a:pt x="30" y="140"/>
                </a:lnTo>
                <a:lnTo>
                  <a:pt x="28" y="143"/>
                </a:lnTo>
                <a:lnTo>
                  <a:pt x="28" y="148"/>
                </a:lnTo>
                <a:lnTo>
                  <a:pt x="27" y="150"/>
                </a:lnTo>
                <a:lnTo>
                  <a:pt x="27" y="155"/>
                </a:lnTo>
                <a:lnTo>
                  <a:pt x="25" y="156"/>
                </a:lnTo>
                <a:lnTo>
                  <a:pt x="25" y="160"/>
                </a:lnTo>
                <a:lnTo>
                  <a:pt x="24" y="162"/>
                </a:lnTo>
                <a:lnTo>
                  <a:pt x="24" y="166"/>
                </a:lnTo>
                <a:lnTo>
                  <a:pt x="22" y="167"/>
                </a:lnTo>
                <a:lnTo>
                  <a:pt x="22" y="168"/>
                </a:lnTo>
                <a:lnTo>
                  <a:pt x="24" y="16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72" name="Rectangle 1084"/>
          <p:cNvSpPr>
            <a:spLocks noChangeArrowheads="1"/>
          </p:cNvSpPr>
          <p:nvPr/>
        </p:nvSpPr>
        <p:spPr bwMode="auto">
          <a:xfrm>
            <a:off x="838200" y="1447800"/>
            <a:ext cx="7620000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0"/>
              </a:spcBef>
            </a:pPr>
            <a:r>
              <a:rPr lang="de-DE" b="1" dirty="0">
                <a:solidFill>
                  <a:srgbClr val="FF0000"/>
                </a:solidFill>
              </a:rPr>
              <a:t>Piston Compressor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1026" descr="npo000099"/>
          <p:cNvPicPr>
            <a:picLocks noChangeAspect="1" noChangeArrowheads="1"/>
          </p:cNvPicPr>
          <p:nvPr/>
        </p:nvPicPr>
        <p:blipFill>
          <a:blip r:embed="rId2"/>
          <a:srcRect l="3004" t="19405" r="6326" b="6143"/>
          <a:stretch>
            <a:fillRect/>
          </a:stretch>
        </p:blipFill>
        <p:spPr bwMode="auto">
          <a:xfrm>
            <a:off x="1447800" y="2362200"/>
            <a:ext cx="63246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762000" y="1697038"/>
            <a:ext cx="7620000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0"/>
              </a:spcBef>
            </a:pPr>
            <a:r>
              <a:rPr lang="de-DE" b="1" dirty="0">
                <a:solidFill>
                  <a:srgbClr val="FF0000"/>
                </a:solidFill>
              </a:rPr>
              <a:t>Screw Compressor</a:t>
            </a:r>
          </a:p>
        </p:txBody>
      </p:sp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ChangeArrowheads="1"/>
          </p:cNvSpPr>
          <p:nvPr/>
        </p:nvSpPr>
        <p:spPr bwMode="auto">
          <a:xfrm>
            <a:off x="3387725" y="2586038"/>
            <a:ext cx="984250" cy="2643187"/>
          </a:xfrm>
          <a:prstGeom prst="rect">
            <a:avLst/>
          </a:prstGeom>
          <a:gradFill rotWithShape="0">
            <a:gsLst>
              <a:gs pos="0">
                <a:srgbClr val="80FFFF"/>
              </a:gs>
              <a:gs pos="100000">
                <a:srgbClr val="80FF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Freeform 1027"/>
          <p:cNvSpPr>
            <a:spLocks/>
          </p:cNvSpPr>
          <p:nvPr/>
        </p:nvSpPr>
        <p:spPr bwMode="auto">
          <a:xfrm>
            <a:off x="4267200" y="2590800"/>
            <a:ext cx="827088" cy="26257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1653"/>
              </a:cxn>
              <a:cxn ang="0">
                <a:pos x="520" y="1653"/>
              </a:cxn>
              <a:cxn ang="0">
                <a:pos x="520" y="0"/>
              </a:cxn>
              <a:cxn ang="0">
                <a:pos x="0" y="2"/>
              </a:cxn>
            </a:cxnLst>
            <a:rect l="0" t="0" r="r" b="b"/>
            <a:pathLst>
              <a:path w="521" h="1654">
                <a:moveTo>
                  <a:pt x="0" y="2"/>
                </a:moveTo>
                <a:lnTo>
                  <a:pt x="0" y="1653"/>
                </a:lnTo>
                <a:lnTo>
                  <a:pt x="520" y="1653"/>
                </a:lnTo>
                <a:lnTo>
                  <a:pt x="520" y="0"/>
                </a:lnTo>
                <a:lnTo>
                  <a:pt x="0" y="2"/>
                </a:lnTo>
              </a:path>
            </a:pathLst>
          </a:custGeom>
          <a:solidFill>
            <a:srgbClr val="0000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4" name="Freeform 1028"/>
          <p:cNvSpPr>
            <a:spLocks/>
          </p:cNvSpPr>
          <p:nvPr/>
        </p:nvSpPr>
        <p:spPr bwMode="auto">
          <a:xfrm>
            <a:off x="5311775" y="3906838"/>
            <a:ext cx="158750" cy="185737"/>
          </a:xfrm>
          <a:custGeom>
            <a:avLst/>
            <a:gdLst/>
            <a:ahLst/>
            <a:cxnLst>
              <a:cxn ang="0">
                <a:pos x="76" y="10"/>
              </a:cxn>
              <a:cxn ang="0">
                <a:pos x="82" y="14"/>
              </a:cxn>
              <a:cxn ang="0">
                <a:pos x="85" y="20"/>
              </a:cxn>
              <a:cxn ang="0">
                <a:pos x="88" y="24"/>
              </a:cxn>
              <a:cxn ang="0">
                <a:pos x="93" y="31"/>
              </a:cxn>
              <a:cxn ang="0">
                <a:pos x="95" y="36"/>
              </a:cxn>
              <a:cxn ang="0">
                <a:pos x="96" y="42"/>
              </a:cxn>
              <a:cxn ang="0">
                <a:pos x="97" y="50"/>
              </a:cxn>
              <a:cxn ang="0">
                <a:pos x="97" y="82"/>
              </a:cxn>
              <a:cxn ang="0">
                <a:pos x="97" y="90"/>
              </a:cxn>
              <a:cxn ang="0">
                <a:pos x="91" y="97"/>
              </a:cxn>
              <a:cxn ang="0">
                <a:pos x="90" y="102"/>
              </a:cxn>
              <a:cxn ang="0">
                <a:pos x="88" y="103"/>
              </a:cxn>
              <a:cxn ang="0">
                <a:pos x="83" y="106"/>
              </a:cxn>
              <a:cxn ang="0">
                <a:pos x="80" y="107"/>
              </a:cxn>
              <a:cxn ang="0">
                <a:pos x="75" y="110"/>
              </a:cxn>
              <a:cxn ang="0">
                <a:pos x="70" y="113"/>
              </a:cxn>
              <a:cxn ang="0">
                <a:pos x="65" y="115"/>
              </a:cxn>
              <a:cxn ang="0">
                <a:pos x="49" y="116"/>
              </a:cxn>
              <a:cxn ang="0">
                <a:pos x="42" y="114"/>
              </a:cxn>
              <a:cxn ang="0">
                <a:pos x="34" y="113"/>
              </a:cxn>
              <a:cxn ang="0">
                <a:pos x="30" y="110"/>
              </a:cxn>
              <a:cxn ang="0">
                <a:pos x="26" y="108"/>
              </a:cxn>
              <a:cxn ang="0">
                <a:pos x="20" y="103"/>
              </a:cxn>
              <a:cxn ang="0">
                <a:pos x="15" y="100"/>
              </a:cxn>
              <a:cxn ang="0">
                <a:pos x="13" y="98"/>
              </a:cxn>
              <a:cxn ang="0">
                <a:pos x="10" y="96"/>
              </a:cxn>
              <a:cxn ang="0">
                <a:pos x="9" y="92"/>
              </a:cxn>
              <a:cxn ang="0">
                <a:pos x="5" y="87"/>
              </a:cxn>
              <a:cxn ang="0">
                <a:pos x="4" y="83"/>
              </a:cxn>
              <a:cxn ang="0">
                <a:pos x="2" y="74"/>
              </a:cxn>
              <a:cxn ang="0">
                <a:pos x="2" y="50"/>
              </a:cxn>
              <a:cxn ang="0">
                <a:pos x="2" y="39"/>
              </a:cxn>
              <a:cxn ang="0">
                <a:pos x="5" y="33"/>
              </a:cxn>
              <a:cxn ang="0">
                <a:pos x="6" y="26"/>
              </a:cxn>
              <a:cxn ang="0">
                <a:pos x="9" y="19"/>
              </a:cxn>
              <a:cxn ang="0">
                <a:pos x="11" y="16"/>
              </a:cxn>
              <a:cxn ang="0">
                <a:pos x="16" y="10"/>
              </a:cxn>
              <a:cxn ang="0">
                <a:pos x="18" y="8"/>
              </a:cxn>
              <a:cxn ang="0">
                <a:pos x="23" y="6"/>
              </a:cxn>
              <a:cxn ang="0">
                <a:pos x="28" y="3"/>
              </a:cxn>
              <a:cxn ang="0">
                <a:pos x="38" y="2"/>
              </a:cxn>
              <a:cxn ang="0">
                <a:pos x="57" y="0"/>
              </a:cxn>
              <a:cxn ang="0">
                <a:pos x="65" y="2"/>
              </a:cxn>
              <a:cxn ang="0">
                <a:pos x="68" y="5"/>
              </a:cxn>
              <a:cxn ang="0">
                <a:pos x="73" y="8"/>
              </a:cxn>
            </a:cxnLst>
            <a:rect l="0" t="0" r="r" b="b"/>
            <a:pathLst>
              <a:path w="100" h="117">
                <a:moveTo>
                  <a:pt x="75" y="9"/>
                </a:moveTo>
                <a:lnTo>
                  <a:pt x="76" y="9"/>
                </a:lnTo>
                <a:lnTo>
                  <a:pt x="76" y="10"/>
                </a:lnTo>
                <a:lnTo>
                  <a:pt x="77" y="10"/>
                </a:lnTo>
                <a:lnTo>
                  <a:pt x="81" y="14"/>
                </a:lnTo>
                <a:lnTo>
                  <a:pt x="82" y="14"/>
                </a:lnTo>
                <a:lnTo>
                  <a:pt x="82" y="16"/>
                </a:lnTo>
                <a:lnTo>
                  <a:pt x="85" y="19"/>
                </a:lnTo>
                <a:lnTo>
                  <a:pt x="85" y="20"/>
                </a:lnTo>
                <a:lnTo>
                  <a:pt x="86" y="20"/>
                </a:lnTo>
                <a:lnTo>
                  <a:pt x="86" y="22"/>
                </a:lnTo>
                <a:lnTo>
                  <a:pt x="88" y="24"/>
                </a:lnTo>
                <a:lnTo>
                  <a:pt x="91" y="29"/>
                </a:lnTo>
                <a:lnTo>
                  <a:pt x="91" y="30"/>
                </a:lnTo>
                <a:lnTo>
                  <a:pt x="93" y="31"/>
                </a:lnTo>
                <a:lnTo>
                  <a:pt x="93" y="33"/>
                </a:lnTo>
                <a:lnTo>
                  <a:pt x="93" y="34"/>
                </a:lnTo>
                <a:lnTo>
                  <a:pt x="95" y="36"/>
                </a:lnTo>
                <a:lnTo>
                  <a:pt x="95" y="38"/>
                </a:lnTo>
                <a:lnTo>
                  <a:pt x="96" y="39"/>
                </a:lnTo>
                <a:lnTo>
                  <a:pt x="96" y="42"/>
                </a:lnTo>
                <a:lnTo>
                  <a:pt x="97" y="42"/>
                </a:lnTo>
                <a:lnTo>
                  <a:pt x="97" y="45"/>
                </a:lnTo>
                <a:lnTo>
                  <a:pt x="97" y="50"/>
                </a:lnTo>
                <a:lnTo>
                  <a:pt x="99" y="50"/>
                </a:lnTo>
                <a:lnTo>
                  <a:pt x="99" y="82"/>
                </a:lnTo>
                <a:lnTo>
                  <a:pt x="97" y="82"/>
                </a:lnTo>
                <a:lnTo>
                  <a:pt x="97" y="87"/>
                </a:lnTo>
                <a:lnTo>
                  <a:pt x="97" y="89"/>
                </a:lnTo>
                <a:lnTo>
                  <a:pt x="97" y="90"/>
                </a:lnTo>
                <a:lnTo>
                  <a:pt x="93" y="96"/>
                </a:lnTo>
                <a:lnTo>
                  <a:pt x="93" y="97"/>
                </a:lnTo>
                <a:lnTo>
                  <a:pt x="91" y="97"/>
                </a:lnTo>
                <a:lnTo>
                  <a:pt x="91" y="100"/>
                </a:lnTo>
                <a:lnTo>
                  <a:pt x="90" y="100"/>
                </a:lnTo>
                <a:lnTo>
                  <a:pt x="90" y="102"/>
                </a:lnTo>
                <a:lnTo>
                  <a:pt x="89" y="102"/>
                </a:lnTo>
                <a:lnTo>
                  <a:pt x="89" y="103"/>
                </a:lnTo>
                <a:lnTo>
                  <a:pt x="88" y="103"/>
                </a:lnTo>
                <a:lnTo>
                  <a:pt x="86" y="104"/>
                </a:lnTo>
                <a:lnTo>
                  <a:pt x="84" y="104"/>
                </a:lnTo>
                <a:lnTo>
                  <a:pt x="83" y="106"/>
                </a:lnTo>
                <a:lnTo>
                  <a:pt x="82" y="106"/>
                </a:lnTo>
                <a:lnTo>
                  <a:pt x="81" y="107"/>
                </a:lnTo>
                <a:lnTo>
                  <a:pt x="80" y="107"/>
                </a:lnTo>
                <a:lnTo>
                  <a:pt x="78" y="108"/>
                </a:lnTo>
                <a:lnTo>
                  <a:pt x="76" y="110"/>
                </a:lnTo>
                <a:lnTo>
                  <a:pt x="75" y="110"/>
                </a:lnTo>
                <a:lnTo>
                  <a:pt x="73" y="111"/>
                </a:lnTo>
                <a:lnTo>
                  <a:pt x="71" y="113"/>
                </a:lnTo>
                <a:lnTo>
                  <a:pt x="70" y="113"/>
                </a:lnTo>
                <a:lnTo>
                  <a:pt x="69" y="114"/>
                </a:lnTo>
                <a:lnTo>
                  <a:pt x="66" y="114"/>
                </a:lnTo>
                <a:lnTo>
                  <a:pt x="65" y="115"/>
                </a:lnTo>
                <a:lnTo>
                  <a:pt x="64" y="115"/>
                </a:lnTo>
                <a:lnTo>
                  <a:pt x="62" y="116"/>
                </a:lnTo>
                <a:lnTo>
                  <a:pt x="49" y="116"/>
                </a:lnTo>
                <a:lnTo>
                  <a:pt x="49" y="115"/>
                </a:lnTo>
                <a:lnTo>
                  <a:pt x="42" y="115"/>
                </a:lnTo>
                <a:lnTo>
                  <a:pt x="42" y="114"/>
                </a:lnTo>
                <a:lnTo>
                  <a:pt x="38" y="114"/>
                </a:lnTo>
                <a:lnTo>
                  <a:pt x="38" y="113"/>
                </a:lnTo>
                <a:lnTo>
                  <a:pt x="34" y="113"/>
                </a:lnTo>
                <a:lnTo>
                  <a:pt x="33" y="111"/>
                </a:lnTo>
                <a:lnTo>
                  <a:pt x="31" y="111"/>
                </a:lnTo>
                <a:lnTo>
                  <a:pt x="30" y="110"/>
                </a:lnTo>
                <a:lnTo>
                  <a:pt x="28" y="110"/>
                </a:lnTo>
                <a:lnTo>
                  <a:pt x="28" y="108"/>
                </a:lnTo>
                <a:lnTo>
                  <a:pt x="26" y="108"/>
                </a:lnTo>
                <a:lnTo>
                  <a:pt x="23" y="106"/>
                </a:lnTo>
                <a:lnTo>
                  <a:pt x="22" y="106"/>
                </a:lnTo>
                <a:lnTo>
                  <a:pt x="20" y="103"/>
                </a:lnTo>
                <a:lnTo>
                  <a:pt x="18" y="103"/>
                </a:lnTo>
                <a:lnTo>
                  <a:pt x="16" y="100"/>
                </a:lnTo>
                <a:lnTo>
                  <a:pt x="15" y="100"/>
                </a:lnTo>
                <a:lnTo>
                  <a:pt x="14" y="100"/>
                </a:lnTo>
                <a:lnTo>
                  <a:pt x="14" y="98"/>
                </a:lnTo>
                <a:lnTo>
                  <a:pt x="13" y="98"/>
                </a:lnTo>
                <a:lnTo>
                  <a:pt x="11" y="97"/>
                </a:lnTo>
                <a:lnTo>
                  <a:pt x="11" y="96"/>
                </a:lnTo>
                <a:lnTo>
                  <a:pt x="10" y="96"/>
                </a:lnTo>
                <a:lnTo>
                  <a:pt x="10" y="94"/>
                </a:lnTo>
                <a:lnTo>
                  <a:pt x="10" y="92"/>
                </a:lnTo>
                <a:lnTo>
                  <a:pt x="9" y="92"/>
                </a:lnTo>
                <a:lnTo>
                  <a:pt x="6" y="89"/>
                </a:lnTo>
                <a:lnTo>
                  <a:pt x="6" y="87"/>
                </a:lnTo>
                <a:lnTo>
                  <a:pt x="5" y="87"/>
                </a:lnTo>
                <a:lnTo>
                  <a:pt x="5" y="86"/>
                </a:lnTo>
                <a:lnTo>
                  <a:pt x="4" y="85"/>
                </a:lnTo>
                <a:lnTo>
                  <a:pt x="4" y="83"/>
                </a:lnTo>
                <a:lnTo>
                  <a:pt x="2" y="82"/>
                </a:lnTo>
                <a:lnTo>
                  <a:pt x="2" y="80"/>
                </a:lnTo>
                <a:lnTo>
                  <a:pt x="2" y="74"/>
                </a:lnTo>
                <a:lnTo>
                  <a:pt x="0" y="73"/>
                </a:lnTo>
                <a:lnTo>
                  <a:pt x="0" y="52"/>
                </a:lnTo>
                <a:lnTo>
                  <a:pt x="2" y="50"/>
                </a:lnTo>
                <a:lnTo>
                  <a:pt x="2" y="45"/>
                </a:lnTo>
                <a:lnTo>
                  <a:pt x="2" y="43"/>
                </a:lnTo>
                <a:lnTo>
                  <a:pt x="2" y="39"/>
                </a:lnTo>
                <a:lnTo>
                  <a:pt x="4" y="38"/>
                </a:lnTo>
                <a:lnTo>
                  <a:pt x="4" y="34"/>
                </a:lnTo>
                <a:lnTo>
                  <a:pt x="5" y="33"/>
                </a:lnTo>
                <a:lnTo>
                  <a:pt x="5" y="30"/>
                </a:lnTo>
                <a:lnTo>
                  <a:pt x="6" y="29"/>
                </a:lnTo>
                <a:lnTo>
                  <a:pt x="6" y="26"/>
                </a:lnTo>
                <a:lnTo>
                  <a:pt x="7" y="24"/>
                </a:lnTo>
                <a:lnTo>
                  <a:pt x="9" y="22"/>
                </a:lnTo>
                <a:lnTo>
                  <a:pt x="9" y="19"/>
                </a:lnTo>
                <a:lnTo>
                  <a:pt x="10" y="17"/>
                </a:lnTo>
                <a:lnTo>
                  <a:pt x="10" y="16"/>
                </a:lnTo>
                <a:lnTo>
                  <a:pt x="11" y="16"/>
                </a:lnTo>
                <a:lnTo>
                  <a:pt x="11" y="14"/>
                </a:lnTo>
                <a:lnTo>
                  <a:pt x="15" y="10"/>
                </a:lnTo>
                <a:lnTo>
                  <a:pt x="16" y="10"/>
                </a:lnTo>
                <a:lnTo>
                  <a:pt x="16" y="9"/>
                </a:lnTo>
                <a:lnTo>
                  <a:pt x="18" y="9"/>
                </a:lnTo>
                <a:lnTo>
                  <a:pt x="18" y="8"/>
                </a:lnTo>
                <a:lnTo>
                  <a:pt x="20" y="8"/>
                </a:lnTo>
                <a:lnTo>
                  <a:pt x="21" y="6"/>
                </a:lnTo>
                <a:lnTo>
                  <a:pt x="23" y="6"/>
                </a:lnTo>
                <a:lnTo>
                  <a:pt x="24" y="5"/>
                </a:lnTo>
                <a:lnTo>
                  <a:pt x="26" y="5"/>
                </a:lnTo>
                <a:lnTo>
                  <a:pt x="28" y="3"/>
                </a:lnTo>
                <a:lnTo>
                  <a:pt x="33" y="3"/>
                </a:lnTo>
                <a:lnTo>
                  <a:pt x="34" y="2"/>
                </a:lnTo>
                <a:lnTo>
                  <a:pt x="38" y="2"/>
                </a:lnTo>
                <a:lnTo>
                  <a:pt x="42" y="2"/>
                </a:lnTo>
                <a:lnTo>
                  <a:pt x="44" y="0"/>
                </a:lnTo>
                <a:lnTo>
                  <a:pt x="57" y="0"/>
                </a:lnTo>
                <a:lnTo>
                  <a:pt x="59" y="2"/>
                </a:lnTo>
                <a:lnTo>
                  <a:pt x="62" y="2"/>
                </a:lnTo>
                <a:lnTo>
                  <a:pt x="65" y="2"/>
                </a:lnTo>
                <a:lnTo>
                  <a:pt x="66" y="3"/>
                </a:lnTo>
                <a:lnTo>
                  <a:pt x="67" y="3"/>
                </a:lnTo>
                <a:lnTo>
                  <a:pt x="68" y="5"/>
                </a:lnTo>
                <a:lnTo>
                  <a:pt x="69" y="5"/>
                </a:lnTo>
                <a:lnTo>
                  <a:pt x="71" y="8"/>
                </a:lnTo>
                <a:lnTo>
                  <a:pt x="73" y="8"/>
                </a:lnTo>
                <a:lnTo>
                  <a:pt x="75" y="9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5" name="Rectangle 1029"/>
          <p:cNvSpPr>
            <a:spLocks noChangeArrowheads="1"/>
          </p:cNvSpPr>
          <p:nvPr/>
        </p:nvSpPr>
        <p:spPr bwMode="auto">
          <a:xfrm>
            <a:off x="3900488" y="3279775"/>
            <a:ext cx="674687" cy="1255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Freeform 1030"/>
          <p:cNvSpPr>
            <a:spLocks/>
          </p:cNvSpPr>
          <p:nvPr/>
        </p:nvSpPr>
        <p:spPr bwMode="auto">
          <a:xfrm>
            <a:off x="4048125" y="4535488"/>
            <a:ext cx="379413" cy="619125"/>
          </a:xfrm>
          <a:custGeom>
            <a:avLst/>
            <a:gdLst/>
            <a:ahLst/>
            <a:cxnLst>
              <a:cxn ang="0">
                <a:pos x="27" y="389"/>
              </a:cxn>
              <a:cxn ang="0">
                <a:pos x="0" y="0"/>
              </a:cxn>
              <a:cxn ang="0">
                <a:pos x="238" y="0"/>
              </a:cxn>
              <a:cxn ang="0">
                <a:pos x="211" y="389"/>
              </a:cxn>
              <a:cxn ang="0">
                <a:pos x="27" y="389"/>
              </a:cxn>
            </a:cxnLst>
            <a:rect l="0" t="0" r="r" b="b"/>
            <a:pathLst>
              <a:path w="239" h="390">
                <a:moveTo>
                  <a:pt x="27" y="389"/>
                </a:moveTo>
                <a:lnTo>
                  <a:pt x="0" y="0"/>
                </a:lnTo>
                <a:lnTo>
                  <a:pt x="238" y="0"/>
                </a:lnTo>
                <a:lnTo>
                  <a:pt x="211" y="389"/>
                </a:lnTo>
                <a:lnTo>
                  <a:pt x="27" y="389"/>
                </a:lnTo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BFBFBF">
                  <a:gamma/>
                  <a:shade val="46275"/>
                  <a:invGamma/>
                </a:srgbClr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7" name="Freeform 1031"/>
          <p:cNvSpPr>
            <a:spLocks/>
          </p:cNvSpPr>
          <p:nvPr/>
        </p:nvSpPr>
        <p:spPr bwMode="auto">
          <a:xfrm>
            <a:off x="4048125" y="2657475"/>
            <a:ext cx="379413" cy="61753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0" y="388"/>
              </a:cxn>
              <a:cxn ang="0">
                <a:pos x="238" y="388"/>
              </a:cxn>
              <a:cxn ang="0">
                <a:pos x="211" y="0"/>
              </a:cxn>
              <a:cxn ang="0">
                <a:pos x="27" y="0"/>
              </a:cxn>
            </a:cxnLst>
            <a:rect l="0" t="0" r="r" b="b"/>
            <a:pathLst>
              <a:path w="239" h="389">
                <a:moveTo>
                  <a:pt x="27" y="0"/>
                </a:moveTo>
                <a:lnTo>
                  <a:pt x="0" y="388"/>
                </a:lnTo>
                <a:lnTo>
                  <a:pt x="238" y="388"/>
                </a:lnTo>
                <a:lnTo>
                  <a:pt x="211" y="0"/>
                </a:lnTo>
                <a:lnTo>
                  <a:pt x="27" y="0"/>
                </a:lnTo>
              </a:path>
            </a:pathLst>
          </a:cu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8" name="Freeform 1032"/>
          <p:cNvSpPr>
            <a:spLocks/>
          </p:cNvSpPr>
          <p:nvPr/>
        </p:nvSpPr>
        <p:spPr bwMode="auto">
          <a:xfrm>
            <a:off x="3128963" y="3908425"/>
            <a:ext cx="160337" cy="182563"/>
          </a:xfrm>
          <a:custGeom>
            <a:avLst/>
            <a:gdLst/>
            <a:ahLst/>
            <a:cxnLst>
              <a:cxn ang="0">
                <a:pos x="23" y="9"/>
              </a:cxn>
              <a:cxn ang="0">
                <a:pos x="21" y="12"/>
              </a:cxn>
              <a:cxn ang="0">
                <a:pos x="18" y="14"/>
              </a:cxn>
              <a:cxn ang="0">
                <a:pos x="16" y="17"/>
              </a:cxn>
              <a:cxn ang="0">
                <a:pos x="11" y="23"/>
              </a:cxn>
              <a:cxn ang="0">
                <a:pos x="10" y="26"/>
              </a:cxn>
              <a:cxn ang="0">
                <a:pos x="6" y="31"/>
              </a:cxn>
              <a:cxn ang="0">
                <a:pos x="4" y="35"/>
              </a:cxn>
              <a:cxn ang="0">
                <a:pos x="4" y="40"/>
              </a:cxn>
              <a:cxn ang="0">
                <a:pos x="2" y="49"/>
              </a:cxn>
              <a:cxn ang="0">
                <a:pos x="2" y="81"/>
              </a:cxn>
              <a:cxn ang="0">
                <a:pos x="4" y="89"/>
              </a:cxn>
              <a:cxn ang="0">
                <a:pos x="6" y="96"/>
              </a:cxn>
              <a:cxn ang="0">
                <a:pos x="9" y="98"/>
              </a:cxn>
              <a:cxn ang="0">
                <a:pos x="10" y="101"/>
              </a:cxn>
              <a:cxn ang="0">
                <a:pos x="15" y="101"/>
              </a:cxn>
              <a:cxn ang="0">
                <a:pos x="19" y="105"/>
              </a:cxn>
              <a:cxn ang="0">
                <a:pos x="24" y="107"/>
              </a:cxn>
              <a:cxn ang="0">
                <a:pos x="28" y="110"/>
              </a:cxn>
              <a:cxn ang="0">
                <a:pos x="33" y="111"/>
              </a:cxn>
              <a:cxn ang="0">
                <a:pos x="50" y="114"/>
              </a:cxn>
              <a:cxn ang="0">
                <a:pos x="58" y="111"/>
              </a:cxn>
              <a:cxn ang="0">
                <a:pos x="67" y="110"/>
              </a:cxn>
              <a:cxn ang="0">
                <a:pos x="71" y="107"/>
              </a:cxn>
              <a:cxn ang="0">
                <a:pos x="76" y="106"/>
              </a:cxn>
              <a:cxn ang="0">
                <a:pos x="77" y="103"/>
              </a:cxn>
              <a:cxn ang="0">
                <a:pos x="80" y="101"/>
              </a:cxn>
              <a:cxn ang="0">
                <a:pos x="82" y="99"/>
              </a:cxn>
              <a:cxn ang="0">
                <a:pos x="89" y="96"/>
              </a:cxn>
              <a:cxn ang="0">
                <a:pos x="91" y="89"/>
              </a:cxn>
              <a:cxn ang="0">
                <a:pos x="94" y="87"/>
              </a:cxn>
              <a:cxn ang="0">
                <a:pos x="95" y="83"/>
              </a:cxn>
              <a:cxn ang="0">
                <a:pos x="98" y="81"/>
              </a:cxn>
              <a:cxn ang="0">
                <a:pos x="98" y="72"/>
              </a:cxn>
              <a:cxn ang="0">
                <a:pos x="98" y="49"/>
              </a:cxn>
              <a:cxn ang="0">
                <a:pos x="98" y="39"/>
              </a:cxn>
              <a:cxn ang="0">
                <a:pos x="95" y="33"/>
              </a:cxn>
              <a:cxn ang="0">
                <a:pos x="94" y="26"/>
              </a:cxn>
              <a:cxn ang="0">
                <a:pos x="91" y="22"/>
              </a:cxn>
              <a:cxn ang="0">
                <a:pos x="90" y="16"/>
              </a:cxn>
              <a:cxn ang="0">
                <a:pos x="84" y="9"/>
              </a:cxn>
              <a:cxn ang="0">
                <a:pos x="80" y="8"/>
              </a:cxn>
              <a:cxn ang="0">
                <a:pos x="77" y="5"/>
              </a:cxn>
              <a:cxn ang="0">
                <a:pos x="69" y="3"/>
              </a:cxn>
              <a:cxn ang="0">
                <a:pos x="62" y="1"/>
              </a:cxn>
              <a:cxn ang="0">
                <a:pos x="42" y="0"/>
              </a:cxn>
              <a:cxn ang="0">
                <a:pos x="37" y="2"/>
              </a:cxn>
              <a:cxn ang="0">
                <a:pos x="31" y="5"/>
              </a:cxn>
              <a:cxn ang="0">
                <a:pos x="26" y="6"/>
              </a:cxn>
            </a:cxnLst>
            <a:rect l="0" t="0" r="r" b="b"/>
            <a:pathLst>
              <a:path w="101" h="115">
                <a:moveTo>
                  <a:pt x="24" y="8"/>
                </a:moveTo>
                <a:lnTo>
                  <a:pt x="23" y="8"/>
                </a:lnTo>
                <a:lnTo>
                  <a:pt x="23" y="9"/>
                </a:lnTo>
                <a:lnTo>
                  <a:pt x="22" y="10"/>
                </a:ln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19" y="13"/>
                </a:lnTo>
                <a:lnTo>
                  <a:pt x="18" y="14"/>
                </a:lnTo>
                <a:lnTo>
                  <a:pt x="18" y="16"/>
                </a:lnTo>
                <a:lnTo>
                  <a:pt x="16" y="16"/>
                </a:lnTo>
                <a:lnTo>
                  <a:pt x="16" y="17"/>
                </a:lnTo>
                <a:lnTo>
                  <a:pt x="13" y="20"/>
                </a:lnTo>
                <a:lnTo>
                  <a:pt x="13" y="22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6"/>
                </a:lnTo>
                <a:lnTo>
                  <a:pt x="8" y="28"/>
                </a:lnTo>
                <a:lnTo>
                  <a:pt x="8" y="30"/>
                </a:lnTo>
                <a:lnTo>
                  <a:pt x="6" y="31"/>
                </a:lnTo>
                <a:lnTo>
                  <a:pt x="6" y="33"/>
                </a:lnTo>
                <a:lnTo>
                  <a:pt x="6" y="34"/>
                </a:lnTo>
                <a:lnTo>
                  <a:pt x="4" y="35"/>
                </a:lnTo>
                <a:lnTo>
                  <a:pt x="4" y="36"/>
                </a:lnTo>
                <a:lnTo>
                  <a:pt x="4" y="38"/>
                </a:lnTo>
                <a:lnTo>
                  <a:pt x="4" y="40"/>
                </a:lnTo>
                <a:lnTo>
                  <a:pt x="2" y="40"/>
                </a:lnTo>
                <a:lnTo>
                  <a:pt x="2" y="43"/>
                </a:lnTo>
                <a:lnTo>
                  <a:pt x="2" y="49"/>
                </a:lnTo>
                <a:lnTo>
                  <a:pt x="0" y="49"/>
                </a:lnTo>
                <a:lnTo>
                  <a:pt x="0" y="80"/>
                </a:lnTo>
                <a:lnTo>
                  <a:pt x="2" y="81"/>
                </a:lnTo>
                <a:lnTo>
                  <a:pt x="2" y="86"/>
                </a:lnTo>
                <a:lnTo>
                  <a:pt x="2" y="89"/>
                </a:lnTo>
                <a:lnTo>
                  <a:pt x="4" y="89"/>
                </a:lnTo>
                <a:lnTo>
                  <a:pt x="4" y="90"/>
                </a:lnTo>
                <a:lnTo>
                  <a:pt x="6" y="94"/>
                </a:lnTo>
                <a:lnTo>
                  <a:pt x="6" y="96"/>
                </a:lnTo>
                <a:lnTo>
                  <a:pt x="8" y="96"/>
                </a:lnTo>
                <a:lnTo>
                  <a:pt x="8" y="98"/>
                </a:lnTo>
                <a:lnTo>
                  <a:pt x="9" y="98"/>
                </a:lnTo>
                <a:lnTo>
                  <a:pt x="9" y="99"/>
                </a:lnTo>
                <a:lnTo>
                  <a:pt x="10" y="99"/>
                </a:lnTo>
                <a:lnTo>
                  <a:pt x="10" y="101"/>
                </a:lnTo>
                <a:lnTo>
                  <a:pt x="11" y="101"/>
                </a:lnTo>
                <a:lnTo>
                  <a:pt x="13" y="101"/>
                </a:lnTo>
                <a:lnTo>
                  <a:pt x="15" y="101"/>
                </a:lnTo>
                <a:lnTo>
                  <a:pt x="16" y="103"/>
                </a:lnTo>
                <a:lnTo>
                  <a:pt x="18" y="103"/>
                </a:lnTo>
                <a:lnTo>
                  <a:pt x="19" y="105"/>
                </a:lnTo>
                <a:lnTo>
                  <a:pt x="22" y="106"/>
                </a:lnTo>
                <a:lnTo>
                  <a:pt x="23" y="107"/>
                </a:lnTo>
                <a:lnTo>
                  <a:pt x="24" y="107"/>
                </a:lnTo>
                <a:lnTo>
                  <a:pt x="26" y="108"/>
                </a:lnTo>
                <a:lnTo>
                  <a:pt x="27" y="108"/>
                </a:lnTo>
                <a:lnTo>
                  <a:pt x="28" y="110"/>
                </a:lnTo>
                <a:lnTo>
                  <a:pt x="29" y="110"/>
                </a:lnTo>
                <a:lnTo>
                  <a:pt x="31" y="111"/>
                </a:lnTo>
                <a:lnTo>
                  <a:pt x="33" y="111"/>
                </a:lnTo>
                <a:lnTo>
                  <a:pt x="35" y="112"/>
                </a:lnTo>
                <a:lnTo>
                  <a:pt x="37" y="114"/>
                </a:lnTo>
                <a:lnTo>
                  <a:pt x="50" y="114"/>
                </a:lnTo>
                <a:lnTo>
                  <a:pt x="51" y="112"/>
                </a:lnTo>
                <a:lnTo>
                  <a:pt x="57" y="112"/>
                </a:lnTo>
                <a:lnTo>
                  <a:pt x="58" y="111"/>
                </a:lnTo>
                <a:lnTo>
                  <a:pt x="62" y="111"/>
                </a:lnTo>
                <a:lnTo>
                  <a:pt x="64" y="110"/>
                </a:lnTo>
                <a:lnTo>
                  <a:pt x="67" y="110"/>
                </a:lnTo>
                <a:lnTo>
                  <a:pt x="67" y="108"/>
                </a:lnTo>
                <a:lnTo>
                  <a:pt x="69" y="108"/>
                </a:lnTo>
                <a:lnTo>
                  <a:pt x="71" y="107"/>
                </a:lnTo>
                <a:lnTo>
                  <a:pt x="72" y="107"/>
                </a:lnTo>
                <a:lnTo>
                  <a:pt x="73" y="106"/>
                </a:lnTo>
                <a:lnTo>
                  <a:pt x="76" y="106"/>
                </a:lnTo>
                <a:lnTo>
                  <a:pt x="76" y="105"/>
                </a:lnTo>
                <a:lnTo>
                  <a:pt x="77" y="105"/>
                </a:lnTo>
                <a:lnTo>
                  <a:pt x="77" y="103"/>
                </a:lnTo>
                <a:lnTo>
                  <a:pt x="79" y="103"/>
                </a:lnTo>
                <a:lnTo>
                  <a:pt x="79" y="101"/>
                </a:lnTo>
                <a:lnTo>
                  <a:pt x="80" y="101"/>
                </a:lnTo>
                <a:lnTo>
                  <a:pt x="81" y="101"/>
                </a:lnTo>
                <a:lnTo>
                  <a:pt x="82" y="101"/>
                </a:lnTo>
                <a:lnTo>
                  <a:pt x="82" y="99"/>
                </a:lnTo>
                <a:lnTo>
                  <a:pt x="84" y="99"/>
                </a:lnTo>
                <a:lnTo>
                  <a:pt x="87" y="96"/>
                </a:lnTo>
                <a:lnTo>
                  <a:pt x="89" y="96"/>
                </a:lnTo>
                <a:lnTo>
                  <a:pt x="89" y="94"/>
                </a:lnTo>
                <a:lnTo>
                  <a:pt x="91" y="90"/>
                </a:lnTo>
                <a:lnTo>
                  <a:pt x="91" y="89"/>
                </a:lnTo>
                <a:lnTo>
                  <a:pt x="93" y="89"/>
                </a:lnTo>
                <a:lnTo>
                  <a:pt x="93" y="87"/>
                </a:lnTo>
                <a:lnTo>
                  <a:pt x="94" y="87"/>
                </a:lnTo>
                <a:lnTo>
                  <a:pt x="94" y="85"/>
                </a:lnTo>
                <a:lnTo>
                  <a:pt x="95" y="85"/>
                </a:lnTo>
                <a:lnTo>
                  <a:pt x="95" y="83"/>
                </a:lnTo>
                <a:lnTo>
                  <a:pt x="96" y="83"/>
                </a:lnTo>
                <a:lnTo>
                  <a:pt x="96" y="81"/>
                </a:lnTo>
                <a:lnTo>
                  <a:pt x="98" y="81"/>
                </a:lnTo>
                <a:lnTo>
                  <a:pt x="98" y="79"/>
                </a:lnTo>
                <a:lnTo>
                  <a:pt x="98" y="77"/>
                </a:lnTo>
                <a:lnTo>
                  <a:pt x="98" y="72"/>
                </a:lnTo>
                <a:lnTo>
                  <a:pt x="100" y="72"/>
                </a:lnTo>
                <a:lnTo>
                  <a:pt x="100" y="50"/>
                </a:lnTo>
                <a:lnTo>
                  <a:pt x="98" y="49"/>
                </a:lnTo>
                <a:lnTo>
                  <a:pt x="98" y="44"/>
                </a:lnTo>
                <a:lnTo>
                  <a:pt x="98" y="43"/>
                </a:lnTo>
                <a:lnTo>
                  <a:pt x="98" y="39"/>
                </a:lnTo>
                <a:lnTo>
                  <a:pt x="96" y="38"/>
                </a:lnTo>
                <a:lnTo>
                  <a:pt x="96" y="34"/>
                </a:lnTo>
                <a:lnTo>
                  <a:pt x="95" y="33"/>
                </a:lnTo>
                <a:lnTo>
                  <a:pt x="95" y="30"/>
                </a:lnTo>
                <a:lnTo>
                  <a:pt x="94" y="28"/>
                </a:lnTo>
                <a:lnTo>
                  <a:pt x="94" y="26"/>
                </a:lnTo>
                <a:lnTo>
                  <a:pt x="93" y="24"/>
                </a:lnTo>
                <a:lnTo>
                  <a:pt x="93" y="23"/>
                </a:lnTo>
                <a:lnTo>
                  <a:pt x="91" y="22"/>
                </a:lnTo>
                <a:lnTo>
                  <a:pt x="91" y="19"/>
                </a:lnTo>
                <a:lnTo>
                  <a:pt x="90" y="17"/>
                </a:lnTo>
                <a:lnTo>
                  <a:pt x="90" y="16"/>
                </a:lnTo>
                <a:lnTo>
                  <a:pt x="85" y="10"/>
                </a:lnTo>
                <a:lnTo>
                  <a:pt x="84" y="10"/>
                </a:lnTo>
                <a:lnTo>
                  <a:pt x="84" y="9"/>
                </a:lnTo>
                <a:lnTo>
                  <a:pt x="82" y="9"/>
                </a:lnTo>
                <a:lnTo>
                  <a:pt x="81" y="8"/>
                </a:lnTo>
                <a:lnTo>
                  <a:pt x="80" y="8"/>
                </a:lnTo>
                <a:lnTo>
                  <a:pt x="80" y="6"/>
                </a:lnTo>
                <a:lnTo>
                  <a:pt x="77" y="6"/>
                </a:lnTo>
                <a:lnTo>
                  <a:pt x="77" y="5"/>
                </a:lnTo>
                <a:lnTo>
                  <a:pt x="74" y="5"/>
                </a:lnTo>
                <a:lnTo>
                  <a:pt x="74" y="3"/>
                </a:lnTo>
                <a:lnTo>
                  <a:pt x="69" y="3"/>
                </a:lnTo>
                <a:lnTo>
                  <a:pt x="67" y="2"/>
                </a:lnTo>
                <a:lnTo>
                  <a:pt x="62" y="2"/>
                </a:lnTo>
                <a:lnTo>
                  <a:pt x="62" y="1"/>
                </a:lnTo>
                <a:lnTo>
                  <a:pt x="57" y="1"/>
                </a:lnTo>
                <a:lnTo>
                  <a:pt x="56" y="0"/>
                </a:lnTo>
                <a:lnTo>
                  <a:pt x="42" y="0"/>
                </a:lnTo>
                <a:lnTo>
                  <a:pt x="40" y="1"/>
                </a:lnTo>
                <a:lnTo>
                  <a:pt x="37" y="1"/>
                </a:lnTo>
                <a:lnTo>
                  <a:pt x="37" y="2"/>
                </a:lnTo>
                <a:lnTo>
                  <a:pt x="35" y="2"/>
                </a:lnTo>
                <a:lnTo>
                  <a:pt x="33" y="3"/>
                </a:lnTo>
                <a:lnTo>
                  <a:pt x="31" y="5"/>
                </a:lnTo>
                <a:lnTo>
                  <a:pt x="29" y="5"/>
                </a:lnTo>
                <a:lnTo>
                  <a:pt x="28" y="6"/>
                </a:lnTo>
                <a:lnTo>
                  <a:pt x="26" y="6"/>
                </a:lnTo>
                <a:lnTo>
                  <a:pt x="24" y="8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9" name="Freeform 1033"/>
          <p:cNvSpPr>
            <a:spLocks/>
          </p:cNvSpPr>
          <p:nvPr/>
        </p:nvSpPr>
        <p:spPr bwMode="auto">
          <a:xfrm>
            <a:off x="4056063" y="2852738"/>
            <a:ext cx="357187" cy="830262"/>
          </a:xfrm>
          <a:custGeom>
            <a:avLst/>
            <a:gdLst/>
            <a:ahLst/>
            <a:cxnLst>
              <a:cxn ang="0">
                <a:pos x="222" y="502"/>
              </a:cxn>
              <a:cxn ang="0">
                <a:pos x="218" y="478"/>
              </a:cxn>
              <a:cxn ang="0">
                <a:pos x="213" y="447"/>
              </a:cxn>
              <a:cxn ang="0">
                <a:pos x="206" y="409"/>
              </a:cxn>
              <a:cxn ang="0">
                <a:pos x="200" y="370"/>
              </a:cxn>
              <a:cxn ang="0">
                <a:pos x="194" y="332"/>
              </a:cxn>
              <a:cxn ang="0">
                <a:pos x="187" y="297"/>
              </a:cxn>
              <a:cxn ang="0">
                <a:pos x="182" y="266"/>
              </a:cxn>
              <a:cxn ang="0">
                <a:pos x="179" y="245"/>
              </a:cxn>
              <a:cxn ang="0">
                <a:pos x="175" y="232"/>
              </a:cxn>
              <a:cxn ang="0">
                <a:pos x="171" y="221"/>
              </a:cxn>
              <a:cxn ang="0">
                <a:pos x="161" y="201"/>
              </a:cxn>
              <a:cxn ang="0">
                <a:pos x="149" y="174"/>
              </a:cxn>
              <a:cxn ang="0">
                <a:pos x="134" y="143"/>
              </a:cxn>
              <a:cxn ang="0">
                <a:pos x="118" y="111"/>
              </a:cxn>
              <a:cxn ang="0">
                <a:pos x="104" y="80"/>
              </a:cxn>
              <a:cxn ang="0">
                <a:pos x="89" y="49"/>
              </a:cxn>
              <a:cxn ang="0">
                <a:pos x="77" y="25"/>
              </a:cxn>
              <a:cxn ang="0">
                <a:pos x="69" y="8"/>
              </a:cxn>
              <a:cxn ang="0">
                <a:pos x="65" y="0"/>
              </a:cxn>
              <a:cxn ang="0">
                <a:pos x="62" y="13"/>
              </a:cxn>
              <a:cxn ang="0">
                <a:pos x="56" y="39"/>
              </a:cxn>
              <a:cxn ang="0">
                <a:pos x="49" y="75"/>
              </a:cxn>
              <a:cxn ang="0">
                <a:pos x="42" y="115"/>
              </a:cxn>
              <a:cxn ang="0">
                <a:pos x="32" y="159"/>
              </a:cxn>
              <a:cxn ang="0">
                <a:pos x="23" y="204"/>
              </a:cxn>
              <a:cxn ang="0">
                <a:pos x="15" y="244"/>
              </a:cxn>
              <a:cxn ang="0">
                <a:pos x="8" y="279"/>
              </a:cxn>
              <a:cxn ang="0">
                <a:pos x="2" y="305"/>
              </a:cxn>
              <a:cxn ang="0">
                <a:pos x="6" y="325"/>
              </a:cxn>
              <a:cxn ang="0">
                <a:pos x="27" y="350"/>
              </a:cxn>
              <a:cxn ang="0">
                <a:pos x="39" y="365"/>
              </a:cxn>
              <a:cxn ang="0">
                <a:pos x="60" y="389"/>
              </a:cxn>
              <a:cxn ang="0">
                <a:pos x="67" y="400"/>
              </a:cxn>
              <a:cxn ang="0">
                <a:pos x="76" y="411"/>
              </a:cxn>
              <a:cxn ang="0">
                <a:pos x="82" y="420"/>
              </a:cxn>
              <a:cxn ang="0">
                <a:pos x="88" y="426"/>
              </a:cxn>
              <a:cxn ang="0">
                <a:pos x="94" y="434"/>
              </a:cxn>
              <a:cxn ang="0">
                <a:pos x="110" y="452"/>
              </a:cxn>
              <a:cxn ang="0">
                <a:pos x="120" y="463"/>
              </a:cxn>
              <a:cxn ang="0">
                <a:pos x="125" y="468"/>
              </a:cxn>
              <a:cxn ang="0">
                <a:pos x="132" y="475"/>
              </a:cxn>
              <a:cxn ang="0">
                <a:pos x="139" y="479"/>
              </a:cxn>
              <a:cxn ang="0">
                <a:pos x="147" y="484"/>
              </a:cxn>
              <a:cxn ang="0">
                <a:pos x="152" y="489"/>
              </a:cxn>
              <a:cxn ang="0">
                <a:pos x="160" y="494"/>
              </a:cxn>
              <a:cxn ang="0">
                <a:pos x="168" y="499"/>
              </a:cxn>
              <a:cxn ang="0">
                <a:pos x="179" y="504"/>
              </a:cxn>
              <a:cxn ang="0">
                <a:pos x="186" y="508"/>
              </a:cxn>
              <a:cxn ang="0">
                <a:pos x="194" y="512"/>
              </a:cxn>
              <a:cxn ang="0">
                <a:pos x="202" y="516"/>
              </a:cxn>
              <a:cxn ang="0">
                <a:pos x="211" y="519"/>
              </a:cxn>
              <a:cxn ang="0">
                <a:pos x="221" y="519"/>
              </a:cxn>
            </a:cxnLst>
            <a:rect l="0" t="0" r="r" b="b"/>
            <a:pathLst>
              <a:path w="225" h="523">
                <a:moveTo>
                  <a:pt x="224" y="517"/>
                </a:moveTo>
                <a:lnTo>
                  <a:pt x="224" y="514"/>
                </a:lnTo>
                <a:lnTo>
                  <a:pt x="223" y="512"/>
                </a:lnTo>
                <a:lnTo>
                  <a:pt x="223" y="508"/>
                </a:lnTo>
                <a:lnTo>
                  <a:pt x="222" y="505"/>
                </a:lnTo>
                <a:lnTo>
                  <a:pt x="222" y="502"/>
                </a:lnTo>
                <a:lnTo>
                  <a:pt x="221" y="499"/>
                </a:lnTo>
                <a:lnTo>
                  <a:pt x="221" y="495"/>
                </a:lnTo>
                <a:lnTo>
                  <a:pt x="219" y="491"/>
                </a:lnTo>
                <a:lnTo>
                  <a:pt x="219" y="487"/>
                </a:lnTo>
                <a:lnTo>
                  <a:pt x="218" y="483"/>
                </a:lnTo>
                <a:lnTo>
                  <a:pt x="218" y="478"/>
                </a:lnTo>
                <a:lnTo>
                  <a:pt x="218" y="473"/>
                </a:lnTo>
                <a:lnTo>
                  <a:pt x="216" y="469"/>
                </a:lnTo>
                <a:lnTo>
                  <a:pt x="215" y="463"/>
                </a:lnTo>
                <a:lnTo>
                  <a:pt x="215" y="457"/>
                </a:lnTo>
                <a:lnTo>
                  <a:pt x="214" y="452"/>
                </a:lnTo>
                <a:lnTo>
                  <a:pt x="213" y="447"/>
                </a:lnTo>
                <a:lnTo>
                  <a:pt x="211" y="440"/>
                </a:lnTo>
                <a:lnTo>
                  <a:pt x="210" y="435"/>
                </a:lnTo>
                <a:lnTo>
                  <a:pt x="209" y="428"/>
                </a:lnTo>
                <a:lnTo>
                  <a:pt x="208" y="421"/>
                </a:lnTo>
                <a:lnTo>
                  <a:pt x="208" y="416"/>
                </a:lnTo>
                <a:lnTo>
                  <a:pt x="206" y="409"/>
                </a:lnTo>
                <a:lnTo>
                  <a:pt x="205" y="404"/>
                </a:lnTo>
                <a:lnTo>
                  <a:pt x="204" y="397"/>
                </a:lnTo>
                <a:lnTo>
                  <a:pt x="204" y="390"/>
                </a:lnTo>
                <a:lnTo>
                  <a:pt x="202" y="384"/>
                </a:lnTo>
                <a:lnTo>
                  <a:pt x="201" y="377"/>
                </a:lnTo>
                <a:lnTo>
                  <a:pt x="200" y="370"/>
                </a:lnTo>
                <a:lnTo>
                  <a:pt x="199" y="363"/>
                </a:lnTo>
                <a:lnTo>
                  <a:pt x="197" y="356"/>
                </a:lnTo>
                <a:lnTo>
                  <a:pt x="197" y="350"/>
                </a:lnTo>
                <a:lnTo>
                  <a:pt x="195" y="344"/>
                </a:lnTo>
                <a:lnTo>
                  <a:pt x="194" y="338"/>
                </a:lnTo>
                <a:lnTo>
                  <a:pt x="194" y="332"/>
                </a:lnTo>
                <a:lnTo>
                  <a:pt x="193" y="325"/>
                </a:lnTo>
                <a:lnTo>
                  <a:pt x="192" y="318"/>
                </a:lnTo>
                <a:lnTo>
                  <a:pt x="190" y="313"/>
                </a:lnTo>
                <a:lnTo>
                  <a:pt x="189" y="307"/>
                </a:lnTo>
                <a:lnTo>
                  <a:pt x="189" y="302"/>
                </a:lnTo>
                <a:lnTo>
                  <a:pt x="187" y="297"/>
                </a:lnTo>
                <a:lnTo>
                  <a:pt x="187" y="290"/>
                </a:lnTo>
                <a:lnTo>
                  <a:pt x="186" y="285"/>
                </a:lnTo>
                <a:lnTo>
                  <a:pt x="185" y="281"/>
                </a:lnTo>
                <a:lnTo>
                  <a:pt x="185" y="276"/>
                </a:lnTo>
                <a:lnTo>
                  <a:pt x="184" y="271"/>
                </a:lnTo>
                <a:lnTo>
                  <a:pt x="182" y="266"/>
                </a:lnTo>
                <a:lnTo>
                  <a:pt x="182" y="262"/>
                </a:lnTo>
                <a:lnTo>
                  <a:pt x="181" y="258"/>
                </a:lnTo>
                <a:lnTo>
                  <a:pt x="181" y="255"/>
                </a:lnTo>
                <a:lnTo>
                  <a:pt x="180" y="252"/>
                </a:lnTo>
                <a:lnTo>
                  <a:pt x="180" y="248"/>
                </a:lnTo>
                <a:lnTo>
                  <a:pt x="179" y="245"/>
                </a:lnTo>
                <a:lnTo>
                  <a:pt x="179" y="241"/>
                </a:lnTo>
                <a:lnTo>
                  <a:pt x="177" y="240"/>
                </a:lnTo>
                <a:lnTo>
                  <a:pt x="177" y="235"/>
                </a:lnTo>
                <a:lnTo>
                  <a:pt x="176" y="234"/>
                </a:lnTo>
                <a:lnTo>
                  <a:pt x="176" y="232"/>
                </a:lnTo>
                <a:lnTo>
                  <a:pt x="175" y="232"/>
                </a:lnTo>
                <a:lnTo>
                  <a:pt x="175" y="231"/>
                </a:lnTo>
                <a:lnTo>
                  <a:pt x="175" y="230"/>
                </a:lnTo>
                <a:lnTo>
                  <a:pt x="175" y="229"/>
                </a:lnTo>
                <a:lnTo>
                  <a:pt x="173" y="225"/>
                </a:lnTo>
                <a:lnTo>
                  <a:pt x="172" y="224"/>
                </a:lnTo>
                <a:lnTo>
                  <a:pt x="171" y="221"/>
                </a:lnTo>
                <a:lnTo>
                  <a:pt x="170" y="218"/>
                </a:lnTo>
                <a:lnTo>
                  <a:pt x="168" y="215"/>
                </a:lnTo>
                <a:lnTo>
                  <a:pt x="166" y="211"/>
                </a:lnTo>
                <a:lnTo>
                  <a:pt x="165" y="209"/>
                </a:lnTo>
                <a:lnTo>
                  <a:pt x="163" y="205"/>
                </a:lnTo>
                <a:lnTo>
                  <a:pt x="161" y="201"/>
                </a:lnTo>
                <a:lnTo>
                  <a:pt x="160" y="197"/>
                </a:lnTo>
                <a:lnTo>
                  <a:pt x="157" y="193"/>
                </a:lnTo>
                <a:lnTo>
                  <a:pt x="155" y="189"/>
                </a:lnTo>
                <a:lnTo>
                  <a:pt x="154" y="184"/>
                </a:lnTo>
                <a:lnTo>
                  <a:pt x="151" y="178"/>
                </a:lnTo>
                <a:lnTo>
                  <a:pt x="149" y="174"/>
                </a:lnTo>
                <a:lnTo>
                  <a:pt x="147" y="170"/>
                </a:lnTo>
                <a:lnTo>
                  <a:pt x="144" y="164"/>
                </a:lnTo>
                <a:lnTo>
                  <a:pt x="142" y="159"/>
                </a:lnTo>
                <a:lnTo>
                  <a:pt x="139" y="154"/>
                </a:lnTo>
                <a:lnTo>
                  <a:pt x="136" y="149"/>
                </a:lnTo>
                <a:lnTo>
                  <a:pt x="134" y="143"/>
                </a:lnTo>
                <a:lnTo>
                  <a:pt x="132" y="138"/>
                </a:lnTo>
                <a:lnTo>
                  <a:pt x="130" y="133"/>
                </a:lnTo>
                <a:lnTo>
                  <a:pt x="126" y="128"/>
                </a:lnTo>
                <a:lnTo>
                  <a:pt x="123" y="123"/>
                </a:lnTo>
                <a:lnTo>
                  <a:pt x="121" y="117"/>
                </a:lnTo>
                <a:lnTo>
                  <a:pt x="118" y="111"/>
                </a:lnTo>
                <a:lnTo>
                  <a:pt x="117" y="106"/>
                </a:lnTo>
                <a:lnTo>
                  <a:pt x="113" y="101"/>
                </a:lnTo>
                <a:lnTo>
                  <a:pt x="111" y="96"/>
                </a:lnTo>
                <a:lnTo>
                  <a:pt x="109" y="90"/>
                </a:lnTo>
                <a:lnTo>
                  <a:pt x="106" y="85"/>
                </a:lnTo>
                <a:lnTo>
                  <a:pt x="104" y="80"/>
                </a:lnTo>
                <a:lnTo>
                  <a:pt x="101" y="75"/>
                </a:lnTo>
                <a:lnTo>
                  <a:pt x="98" y="70"/>
                </a:lnTo>
                <a:lnTo>
                  <a:pt x="96" y="64"/>
                </a:lnTo>
                <a:lnTo>
                  <a:pt x="93" y="59"/>
                </a:lnTo>
                <a:lnTo>
                  <a:pt x="91" y="55"/>
                </a:lnTo>
                <a:lnTo>
                  <a:pt x="89" y="49"/>
                </a:lnTo>
                <a:lnTo>
                  <a:pt x="88" y="45"/>
                </a:lnTo>
                <a:lnTo>
                  <a:pt x="85" y="41"/>
                </a:lnTo>
                <a:lnTo>
                  <a:pt x="83" y="37"/>
                </a:lnTo>
                <a:lnTo>
                  <a:pt x="81" y="33"/>
                </a:lnTo>
                <a:lnTo>
                  <a:pt x="80" y="28"/>
                </a:lnTo>
                <a:lnTo>
                  <a:pt x="77" y="25"/>
                </a:lnTo>
                <a:lnTo>
                  <a:pt x="76" y="23"/>
                </a:lnTo>
                <a:lnTo>
                  <a:pt x="75" y="18"/>
                </a:lnTo>
                <a:lnTo>
                  <a:pt x="73" y="16"/>
                </a:lnTo>
                <a:lnTo>
                  <a:pt x="72" y="13"/>
                </a:lnTo>
                <a:lnTo>
                  <a:pt x="70" y="11"/>
                </a:lnTo>
                <a:lnTo>
                  <a:pt x="69" y="8"/>
                </a:lnTo>
                <a:lnTo>
                  <a:pt x="68" y="5"/>
                </a:lnTo>
                <a:lnTo>
                  <a:pt x="68" y="4"/>
                </a:lnTo>
                <a:lnTo>
                  <a:pt x="67" y="3"/>
                </a:lnTo>
                <a:lnTo>
                  <a:pt x="67" y="2"/>
                </a:lnTo>
                <a:lnTo>
                  <a:pt x="65" y="2"/>
                </a:lnTo>
                <a:lnTo>
                  <a:pt x="65" y="0"/>
                </a:lnTo>
                <a:lnTo>
                  <a:pt x="64" y="0"/>
                </a:lnTo>
                <a:lnTo>
                  <a:pt x="64" y="3"/>
                </a:lnTo>
                <a:lnTo>
                  <a:pt x="63" y="4"/>
                </a:lnTo>
                <a:lnTo>
                  <a:pt x="63" y="8"/>
                </a:lnTo>
                <a:lnTo>
                  <a:pt x="62" y="11"/>
                </a:lnTo>
                <a:lnTo>
                  <a:pt x="62" y="13"/>
                </a:lnTo>
                <a:lnTo>
                  <a:pt x="60" y="17"/>
                </a:lnTo>
                <a:lnTo>
                  <a:pt x="60" y="21"/>
                </a:lnTo>
                <a:lnTo>
                  <a:pt x="60" y="25"/>
                </a:lnTo>
                <a:lnTo>
                  <a:pt x="59" y="30"/>
                </a:lnTo>
                <a:lnTo>
                  <a:pt x="58" y="34"/>
                </a:lnTo>
                <a:lnTo>
                  <a:pt x="56" y="39"/>
                </a:lnTo>
                <a:lnTo>
                  <a:pt x="56" y="44"/>
                </a:lnTo>
                <a:lnTo>
                  <a:pt x="54" y="49"/>
                </a:lnTo>
                <a:lnTo>
                  <a:pt x="53" y="56"/>
                </a:lnTo>
                <a:lnTo>
                  <a:pt x="52" y="61"/>
                </a:lnTo>
                <a:lnTo>
                  <a:pt x="51" y="68"/>
                </a:lnTo>
                <a:lnTo>
                  <a:pt x="49" y="75"/>
                </a:lnTo>
                <a:lnTo>
                  <a:pt x="48" y="81"/>
                </a:lnTo>
                <a:lnTo>
                  <a:pt x="47" y="88"/>
                </a:lnTo>
                <a:lnTo>
                  <a:pt x="46" y="94"/>
                </a:lnTo>
                <a:lnTo>
                  <a:pt x="44" y="101"/>
                </a:lnTo>
                <a:lnTo>
                  <a:pt x="43" y="109"/>
                </a:lnTo>
                <a:lnTo>
                  <a:pt x="42" y="115"/>
                </a:lnTo>
                <a:lnTo>
                  <a:pt x="40" y="123"/>
                </a:lnTo>
                <a:lnTo>
                  <a:pt x="38" y="129"/>
                </a:lnTo>
                <a:lnTo>
                  <a:pt x="37" y="137"/>
                </a:lnTo>
                <a:lnTo>
                  <a:pt x="35" y="145"/>
                </a:lnTo>
                <a:lnTo>
                  <a:pt x="33" y="152"/>
                </a:lnTo>
                <a:lnTo>
                  <a:pt x="32" y="159"/>
                </a:lnTo>
                <a:lnTo>
                  <a:pt x="31" y="168"/>
                </a:lnTo>
                <a:lnTo>
                  <a:pt x="29" y="174"/>
                </a:lnTo>
                <a:lnTo>
                  <a:pt x="27" y="182"/>
                </a:lnTo>
                <a:lnTo>
                  <a:pt x="27" y="189"/>
                </a:lnTo>
                <a:lnTo>
                  <a:pt x="24" y="196"/>
                </a:lnTo>
                <a:lnTo>
                  <a:pt x="23" y="204"/>
                </a:lnTo>
                <a:lnTo>
                  <a:pt x="22" y="210"/>
                </a:lnTo>
                <a:lnTo>
                  <a:pt x="20" y="218"/>
                </a:lnTo>
                <a:lnTo>
                  <a:pt x="18" y="225"/>
                </a:lnTo>
                <a:lnTo>
                  <a:pt x="17" y="231"/>
                </a:lnTo>
                <a:lnTo>
                  <a:pt x="15" y="238"/>
                </a:lnTo>
                <a:lnTo>
                  <a:pt x="15" y="244"/>
                </a:lnTo>
                <a:lnTo>
                  <a:pt x="14" y="251"/>
                </a:lnTo>
                <a:lnTo>
                  <a:pt x="13" y="257"/>
                </a:lnTo>
                <a:lnTo>
                  <a:pt x="11" y="262"/>
                </a:lnTo>
                <a:lnTo>
                  <a:pt x="10" y="269"/>
                </a:lnTo>
                <a:lnTo>
                  <a:pt x="9" y="274"/>
                </a:lnTo>
                <a:lnTo>
                  <a:pt x="8" y="279"/>
                </a:lnTo>
                <a:lnTo>
                  <a:pt x="6" y="285"/>
                </a:lnTo>
                <a:lnTo>
                  <a:pt x="6" y="289"/>
                </a:lnTo>
                <a:lnTo>
                  <a:pt x="4" y="293"/>
                </a:lnTo>
                <a:lnTo>
                  <a:pt x="4" y="297"/>
                </a:lnTo>
                <a:lnTo>
                  <a:pt x="3" y="302"/>
                </a:lnTo>
                <a:lnTo>
                  <a:pt x="2" y="305"/>
                </a:lnTo>
                <a:lnTo>
                  <a:pt x="2" y="308"/>
                </a:lnTo>
                <a:lnTo>
                  <a:pt x="1" y="311"/>
                </a:lnTo>
                <a:lnTo>
                  <a:pt x="1" y="315"/>
                </a:lnTo>
                <a:lnTo>
                  <a:pt x="0" y="316"/>
                </a:lnTo>
                <a:lnTo>
                  <a:pt x="0" y="318"/>
                </a:lnTo>
                <a:lnTo>
                  <a:pt x="6" y="325"/>
                </a:lnTo>
                <a:lnTo>
                  <a:pt x="6" y="326"/>
                </a:lnTo>
                <a:lnTo>
                  <a:pt x="6" y="328"/>
                </a:lnTo>
                <a:lnTo>
                  <a:pt x="8" y="328"/>
                </a:lnTo>
                <a:lnTo>
                  <a:pt x="9" y="329"/>
                </a:lnTo>
                <a:lnTo>
                  <a:pt x="9" y="330"/>
                </a:lnTo>
                <a:lnTo>
                  <a:pt x="27" y="350"/>
                </a:lnTo>
                <a:lnTo>
                  <a:pt x="27" y="353"/>
                </a:lnTo>
                <a:lnTo>
                  <a:pt x="29" y="354"/>
                </a:lnTo>
                <a:lnTo>
                  <a:pt x="31" y="354"/>
                </a:lnTo>
                <a:lnTo>
                  <a:pt x="35" y="359"/>
                </a:lnTo>
                <a:lnTo>
                  <a:pt x="35" y="362"/>
                </a:lnTo>
                <a:lnTo>
                  <a:pt x="39" y="365"/>
                </a:lnTo>
                <a:lnTo>
                  <a:pt x="42" y="367"/>
                </a:lnTo>
                <a:lnTo>
                  <a:pt x="43" y="370"/>
                </a:lnTo>
                <a:lnTo>
                  <a:pt x="49" y="377"/>
                </a:lnTo>
                <a:lnTo>
                  <a:pt x="51" y="380"/>
                </a:lnTo>
                <a:lnTo>
                  <a:pt x="59" y="389"/>
                </a:lnTo>
                <a:lnTo>
                  <a:pt x="60" y="389"/>
                </a:lnTo>
                <a:lnTo>
                  <a:pt x="60" y="390"/>
                </a:lnTo>
                <a:lnTo>
                  <a:pt x="63" y="394"/>
                </a:lnTo>
                <a:lnTo>
                  <a:pt x="63" y="395"/>
                </a:lnTo>
                <a:lnTo>
                  <a:pt x="64" y="395"/>
                </a:lnTo>
                <a:lnTo>
                  <a:pt x="67" y="398"/>
                </a:lnTo>
                <a:lnTo>
                  <a:pt x="67" y="400"/>
                </a:lnTo>
                <a:lnTo>
                  <a:pt x="68" y="401"/>
                </a:lnTo>
                <a:lnTo>
                  <a:pt x="69" y="401"/>
                </a:lnTo>
                <a:lnTo>
                  <a:pt x="70" y="402"/>
                </a:lnTo>
                <a:lnTo>
                  <a:pt x="70" y="404"/>
                </a:lnTo>
                <a:lnTo>
                  <a:pt x="76" y="410"/>
                </a:lnTo>
                <a:lnTo>
                  <a:pt x="76" y="411"/>
                </a:lnTo>
                <a:lnTo>
                  <a:pt x="77" y="412"/>
                </a:lnTo>
                <a:lnTo>
                  <a:pt x="78" y="412"/>
                </a:lnTo>
                <a:lnTo>
                  <a:pt x="80" y="414"/>
                </a:lnTo>
                <a:lnTo>
                  <a:pt x="80" y="416"/>
                </a:lnTo>
                <a:lnTo>
                  <a:pt x="82" y="418"/>
                </a:lnTo>
                <a:lnTo>
                  <a:pt x="82" y="420"/>
                </a:lnTo>
                <a:lnTo>
                  <a:pt x="83" y="420"/>
                </a:lnTo>
                <a:lnTo>
                  <a:pt x="85" y="420"/>
                </a:lnTo>
                <a:lnTo>
                  <a:pt x="85" y="421"/>
                </a:lnTo>
                <a:lnTo>
                  <a:pt x="87" y="424"/>
                </a:lnTo>
                <a:lnTo>
                  <a:pt x="88" y="424"/>
                </a:lnTo>
                <a:lnTo>
                  <a:pt x="88" y="426"/>
                </a:lnTo>
                <a:lnTo>
                  <a:pt x="89" y="428"/>
                </a:lnTo>
                <a:lnTo>
                  <a:pt x="89" y="430"/>
                </a:lnTo>
                <a:lnTo>
                  <a:pt x="91" y="430"/>
                </a:lnTo>
                <a:lnTo>
                  <a:pt x="93" y="432"/>
                </a:lnTo>
                <a:lnTo>
                  <a:pt x="93" y="434"/>
                </a:lnTo>
                <a:lnTo>
                  <a:pt x="94" y="434"/>
                </a:lnTo>
                <a:lnTo>
                  <a:pt x="96" y="435"/>
                </a:lnTo>
                <a:lnTo>
                  <a:pt x="96" y="437"/>
                </a:lnTo>
                <a:lnTo>
                  <a:pt x="106" y="448"/>
                </a:lnTo>
                <a:lnTo>
                  <a:pt x="107" y="448"/>
                </a:lnTo>
                <a:lnTo>
                  <a:pt x="107" y="449"/>
                </a:lnTo>
                <a:lnTo>
                  <a:pt x="110" y="452"/>
                </a:lnTo>
                <a:lnTo>
                  <a:pt x="111" y="452"/>
                </a:lnTo>
                <a:lnTo>
                  <a:pt x="112" y="452"/>
                </a:lnTo>
                <a:lnTo>
                  <a:pt x="118" y="459"/>
                </a:lnTo>
                <a:lnTo>
                  <a:pt x="118" y="461"/>
                </a:lnTo>
                <a:lnTo>
                  <a:pt x="120" y="461"/>
                </a:lnTo>
                <a:lnTo>
                  <a:pt x="120" y="463"/>
                </a:lnTo>
                <a:lnTo>
                  <a:pt x="121" y="463"/>
                </a:lnTo>
                <a:lnTo>
                  <a:pt x="122" y="463"/>
                </a:lnTo>
                <a:lnTo>
                  <a:pt x="122" y="465"/>
                </a:lnTo>
                <a:lnTo>
                  <a:pt x="123" y="465"/>
                </a:lnTo>
                <a:lnTo>
                  <a:pt x="125" y="466"/>
                </a:lnTo>
                <a:lnTo>
                  <a:pt x="125" y="468"/>
                </a:lnTo>
                <a:lnTo>
                  <a:pt x="126" y="468"/>
                </a:lnTo>
                <a:lnTo>
                  <a:pt x="130" y="471"/>
                </a:lnTo>
                <a:lnTo>
                  <a:pt x="131" y="471"/>
                </a:lnTo>
                <a:lnTo>
                  <a:pt x="131" y="473"/>
                </a:lnTo>
                <a:lnTo>
                  <a:pt x="132" y="473"/>
                </a:lnTo>
                <a:lnTo>
                  <a:pt x="132" y="475"/>
                </a:lnTo>
                <a:lnTo>
                  <a:pt x="134" y="475"/>
                </a:lnTo>
                <a:lnTo>
                  <a:pt x="135" y="477"/>
                </a:lnTo>
                <a:lnTo>
                  <a:pt x="136" y="477"/>
                </a:lnTo>
                <a:lnTo>
                  <a:pt x="136" y="478"/>
                </a:lnTo>
                <a:lnTo>
                  <a:pt x="137" y="478"/>
                </a:lnTo>
                <a:lnTo>
                  <a:pt x="139" y="479"/>
                </a:lnTo>
                <a:lnTo>
                  <a:pt x="139" y="481"/>
                </a:lnTo>
                <a:lnTo>
                  <a:pt x="141" y="481"/>
                </a:lnTo>
                <a:lnTo>
                  <a:pt x="143" y="483"/>
                </a:lnTo>
                <a:lnTo>
                  <a:pt x="144" y="483"/>
                </a:lnTo>
                <a:lnTo>
                  <a:pt x="146" y="484"/>
                </a:lnTo>
                <a:lnTo>
                  <a:pt x="147" y="484"/>
                </a:lnTo>
                <a:lnTo>
                  <a:pt x="147" y="485"/>
                </a:lnTo>
                <a:lnTo>
                  <a:pt x="149" y="487"/>
                </a:lnTo>
                <a:lnTo>
                  <a:pt x="150" y="487"/>
                </a:lnTo>
                <a:lnTo>
                  <a:pt x="151" y="488"/>
                </a:lnTo>
                <a:lnTo>
                  <a:pt x="152" y="488"/>
                </a:lnTo>
                <a:lnTo>
                  <a:pt x="152" y="489"/>
                </a:lnTo>
                <a:lnTo>
                  <a:pt x="155" y="489"/>
                </a:lnTo>
                <a:lnTo>
                  <a:pt x="155" y="491"/>
                </a:lnTo>
                <a:lnTo>
                  <a:pt x="156" y="491"/>
                </a:lnTo>
                <a:lnTo>
                  <a:pt x="157" y="492"/>
                </a:lnTo>
                <a:lnTo>
                  <a:pt x="159" y="492"/>
                </a:lnTo>
                <a:lnTo>
                  <a:pt x="160" y="494"/>
                </a:lnTo>
                <a:lnTo>
                  <a:pt x="161" y="494"/>
                </a:lnTo>
                <a:lnTo>
                  <a:pt x="161" y="495"/>
                </a:lnTo>
                <a:lnTo>
                  <a:pt x="163" y="495"/>
                </a:lnTo>
                <a:lnTo>
                  <a:pt x="165" y="498"/>
                </a:lnTo>
                <a:lnTo>
                  <a:pt x="168" y="498"/>
                </a:lnTo>
                <a:lnTo>
                  <a:pt x="168" y="499"/>
                </a:lnTo>
                <a:lnTo>
                  <a:pt x="170" y="500"/>
                </a:lnTo>
                <a:lnTo>
                  <a:pt x="171" y="500"/>
                </a:lnTo>
                <a:lnTo>
                  <a:pt x="172" y="502"/>
                </a:lnTo>
                <a:lnTo>
                  <a:pt x="175" y="502"/>
                </a:lnTo>
                <a:lnTo>
                  <a:pt x="176" y="504"/>
                </a:lnTo>
                <a:lnTo>
                  <a:pt x="179" y="504"/>
                </a:lnTo>
                <a:lnTo>
                  <a:pt x="179" y="505"/>
                </a:lnTo>
                <a:lnTo>
                  <a:pt x="180" y="505"/>
                </a:lnTo>
                <a:lnTo>
                  <a:pt x="181" y="506"/>
                </a:lnTo>
                <a:lnTo>
                  <a:pt x="184" y="506"/>
                </a:lnTo>
                <a:lnTo>
                  <a:pt x="184" y="508"/>
                </a:lnTo>
                <a:lnTo>
                  <a:pt x="186" y="508"/>
                </a:lnTo>
                <a:lnTo>
                  <a:pt x="187" y="509"/>
                </a:lnTo>
                <a:lnTo>
                  <a:pt x="189" y="509"/>
                </a:lnTo>
                <a:lnTo>
                  <a:pt x="189" y="510"/>
                </a:lnTo>
                <a:lnTo>
                  <a:pt x="192" y="510"/>
                </a:lnTo>
                <a:lnTo>
                  <a:pt x="192" y="512"/>
                </a:lnTo>
                <a:lnTo>
                  <a:pt x="194" y="512"/>
                </a:lnTo>
                <a:lnTo>
                  <a:pt x="195" y="513"/>
                </a:lnTo>
                <a:lnTo>
                  <a:pt x="197" y="513"/>
                </a:lnTo>
                <a:lnTo>
                  <a:pt x="197" y="514"/>
                </a:lnTo>
                <a:lnTo>
                  <a:pt x="200" y="514"/>
                </a:lnTo>
                <a:lnTo>
                  <a:pt x="201" y="516"/>
                </a:lnTo>
                <a:lnTo>
                  <a:pt x="202" y="516"/>
                </a:lnTo>
                <a:lnTo>
                  <a:pt x="204" y="517"/>
                </a:lnTo>
                <a:lnTo>
                  <a:pt x="205" y="517"/>
                </a:lnTo>
                <a:lnTo>
                  <a:pt x="206" y="518"/>
                </a:lnTo>
                <a:lnTo>
                  <a:pt x="208" y="518"/>
                </a:lnTo>
                <a:lnTo>
                  <a:pt x="209" y="519"/>
                </a:lnTo>
                <a:lnTo>
                  <a:pt x="211" y="519"/>
                </a:lnTo>
                <a:lnTo>
                  <a:pt x="213" y="520"/>
                </a:lnTo>
                <a:lnTo>
                  <a:pt x="214" y="520"/>
                </a:lnTo>
                <a:lnTo>
                  <a:pt x="215" y="522"/>
                </a:lnTo>
                <a:lnTo>
                  <a:pt x="216" y="522"/>
                </a:lnTo>
                <a:lnTo>
                  <a:pt x="218" y="520"/>
                </a:lnTo>
                <a:lnTo>
                  <a:pt x="221" y="519"/>
                </a:lnTo>
                <a:lnTo>
                  <a:pt x="222" y="518"/>
                </a:lnTo>
                <a:lnTo>
                  <a:pt x="223" y="518"/>
                </a:lnTo>
                <a:lnTo>
                  <a:pt x="224" y="517"/>
                </a:lnTo>
              </a:path>
            </a:pathLst>
          </a:custGeom>
          <a:gradFill rotWithShape="0">
            <a:gsLst>
              <a:gs pos="0">
                <a:srgbClr val="BFBFBF">
                  <a:gamma/>
                  <a:shade val="46275"/>
                  <a:invGamma/>
                </a:srgbClr>
              </a:gs>
              <a:gs pos="100000">
                <a:srgbClr val="BFBFBF"/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0" name="Freeform 1034"/>
          <p:cNvSpPr>
            <a:spLocks/>
          </p:cNvSpPr>
          <p:nvPr/>
        </p:nvSpPr>
        <p:spPr bwMode="auto">
          <a:xfrm>
            <a:off x="4159250" y="2840038"/>
            <a:ext cx="188913" cy="403225"/>
          </a:xfrm>
          <a:custGeom>
            <a:avLst/>
            <a:gdLst/>
            <a:ahLst/>
            <a:cxnLst>
              <a:cxn ang="0">
                <a:pos x="109" y="249"/>
              </a:cxn>
              <a:cxn ang="0">
                <a:pos x="98" y="239"/>
              </a:cxn>
              <a:cxn ang="0">
                <a:pos x="90" y="231"/>
              </a:cxn>
              <a:cxn ang="0">
                <a:pos x="81" y="218"/>
              </a:cxn>
              <a:cxn ang="0">
                <a:pos x="75" y="213"/>
              </a:cxn>
              <a:cxn ang="0">
                <a:pos x="71" y="208"/>
              </a:cxn>
              <a:cxn ang="0">
                <a:pos x="67" y="199"/>
              </a:cxn>
              <a:cxn ang="0">
                <a:pos x="63" y="190"/>
              </a:cxn>
              <a:cxn ang="0">
                <a:pos x="56" y="180"/>
              </a:cxn>
              <a:cxn ang="0">
                <a:pos x="51" y="172"/>
              </a:cxn>
              <a:cxn ang="0">
                <a:pos x="47" y="164"/>
              </a:cxn>
              <a:cxn ang="0">
                <a:pos x="42" y="155"/>
              </a:cxn>
              <a:cxn ang="0">
                <a:pos x="39" y="147"/>
              </a:cxn>
              <a:cxn ang="0">
                <a:pos x="35" y="141"/>
              </a:cxn>
              <a:cxn ang="0">
                <a:pos x="32" y="134"/>
              </a:cxn>
              <a:cxn ang="0">
                <a:pos x="29" y="128"/>
              </a:cxn>
              <a:cxn ang="0">
                <a:pos x="26" y="120"/>
              </a:cxn>
              <a:cxn ang="0">
                <a:pos x="23" y="114"/>
              </a:cxn>
              <a:cxn ang="0">
                <a:pos x="20" y="104"/>
              </a:cxn>
              <a:cxn ang="0">
                <a:pos x="18" y="96"/>
              </a:cxn>
              <a:cxn ang="0">
                <a:pos x="14" y="87"/>
              </a:cxn>
              <a:cxn ang="0">
                <a:pos x="11" y="78"/>
              </a:cxn>
              <a:cxn ang="0">
                <a:pos x="8" y="68"/>
              </a:cxn>
              <a:cxn ang="0">
                <a:pos x="6" y="57"/>
              </a:cxn>
              <a:cxn ang="0">
                <a:pos x="2" y="47"/>
              </a:cxn>
              <a:cxn ang="0">
                <a:pos x="0" y="18"/>
              </a:cxn>
              <a:cxn ang="0">
                <a:pos x="3" y="5"/>
              </a:cxn>
              <a:cxn ang="0">
                <a:pos x="11" y="0"/>
              </a:cxn>
              <a:cxn ang="0">
                <a:pos x="16" y="3"/>
              </a:cxn>
              <a:cxn ang="0">
                <a:pos x="18" y="9"/>
              </a:cxn>
              <a:cxn ang="0">
                <a:pos x="22" y="14"/>
              </a:cxn>
              <a:cxn ang="0">
                <a:pos x="24" y="20"/>
              </a:cxn>
              <a:cxn ang="0">
                <a:pos x="27" y="33"/>
              </a:cxn>
              <a:cxn ang="0">
                <a:pos x="30" y="49"/>
              </a:cxn>
              <a:cxn ang="0">
                <a:pos x="34" y="59"/>
              </a:cxn>
              <a:cxn ang="0">
                <a:pos x="36" y="71"/>
              </a:cxn>
              <a:cxn ang="0">
                <a:pos x="39" y="81"/>
              </a:cxn>
              <a:cxn ang="0">
                <a:pos x="43" y="91"/>
              </a:cxn>
              <a:cxn ang="0">
                <a:pos x="45" y="98"/>
              </a:cxn>
              <a:cxn ang="0">
                <a:pos x="50" y="106"/>
              </a:cxn>
              <a:cxn ang="0">
                <a:pos x="53" y="116"/>
              </a:cxn>
              <a:cxn ang="0">
                <a:pos x="58" y="125"/>
              </a:cxn>
              <a:cxn ang="0">
                <a:pos x="65" y="137"/>
              </a:cxn>
              <a:cxn ang="0">
                <a:pos x="69" y="147"/>
              </a:cxn>
              <a:cxn ang="0">
                <a:pos x="76" y="157"/>
              </a:cxn>
              <a:cxn ang="0">
                <a:pos x="83" y="171"/>
              </a:cxn>
              <a:cxn ang="0">
                <a:pos x="89" y="182"/>
              </a:cxn>
              <a:cxn ang="0">
                <a:pos x="95" y="190"/>
              </a:cxn>
              <a:cxn ang="0">
                <a:pos x="100" y="200"/>
              </a:cxn>
              <a:cxn ang="0">
                <a:pos x="104" y="209"/>
              </a:cxn>
              <a:cxn ang="0">
                <a:pos x="109" y="218"/>
              </a:cxn>
              <a:cxn ang="0">
                <a:pos x="112" y="225"/>
              </a:cxn>
              <a:cxn ang="0">
                <a:pos x="114" y="230"/>
              </a:cxn>
              <a:cxn ang="0">
                <a:pos x="118" y="237"/>
              </a:cxn>
              <a:cxn ang="0">
                <a:pos x="114" y="253"/>
              </a:cxn>
            </a:cxnLst>
            <a:rect l="0" t="0" r="r" b="b"/>
            <a:pathLst>
              <a:path w="119" h="254">
                <a:moveTo>
                  <a:pt x="112" y="253"/>
                </a:moveTo>
                <a:lnTo>
                  <a:pt x="111" y="251"/>
                </a:lnTo>
                <a:lnTo>
                  <a:pt x="110" y="251"/>
                </a:lnTo>
                <a:lnTo>
                  <a:pt x="109" y="250"/>
                </a:lnTo>
                <a:lnTo>
                  <a:pt x="109" y="249"/>
                </a:lnTo>
                <a:lnTo>
                  <a:pt x="108" y="248"/>
                </a:lnTo>
                <a:lnTo>
                  <a:pt x="107" y="248"/>
                </a:lnTo>
                <a:lnTo>
                  <a:pt x="100" y="240"/>
                </a:lnTo>
                <a:lnTo>
                  <a:pt x="98" y="240"/>
                </a:lnTo>
                <a:lnTo>
                  <a:pt x="98" y="239"/>
                </a:lnTo>
                <a:lnTo>
                  <a:pt x="95" y="235"/>
                </a:lnTo>
                <a:lnTo>
                  <a:pt x="94" y="235"/>
                </a:lnTo>
                <a:lnTo>
                  <a:pt x="94" y="233"/>
                </a:lnTo>
                <a:lnTo>
                  <a:pt x="92" y="231"/>
                </a:lnTo>
                <a:lnTo>
                  <a:pt x="90" y="231"/>
                </a:lnTo>
                <a:lnTo>
                  <a:pt x="90" y="230"/>
                </a:lnTo>
                <a:lnTo>
                  <a:pt x="87" y="227"/>
                </a:lnTo>
                <a:lnTo>
                  <a:pt x="87" y="226"/>
                </a:lnTo>
                <a:lnTo>
                  <a:pt x="81" y="219"/>
                </a:lnTo>
                <a:lnTo>
                  <a:pt x="81" y="218"/>
                </a:lnTo>
                <a:lnTo>
                  <a:pt x="80" y="218"/>
                </a:lnTo>
                <a:lnTo>
                  <a:pt x="78" y="215"/>
                </a:lnTo>
                <a:lnTo>
                  <a:pt x="78" y="214"/>
                </a:lnTo>
                <a:lnTo>
                  <a:pt x="76" y="213"/>
                </a:lnTo>
                <a:lnTo>
                  <a:pt x="75" y="213"/>
                </a:lnTo>
                <a:lnTo>
                  <a:pt x="75" y="211"/>
                </a:lnTo>
                <a:lnTo>
                  <a:pt x="74" y="210"/>
                </a:lnTo>
                <a:lnTo>
                  <a:pt x="74" y="209"/>
                </a:lnTo>
                <a:lnTo>
                  <a:pt x="73" y="208"/>
                </a:lnTo>
                <a:lnTo>
                  <a:pt x="71" y="208"/>
                </a:lnTo>
                <a:lnTo>
                  <a:pt x="71" y="206"/>
                </a:lnTo>
                <a:lnTo>
                  <a:pt x="71" y="204"/>
                </a:lnTo>
                <a:lnTo>
                  <a:pt x="68" y="200"/>
                </a:lnTo>
                <a:lnTo>
                  <a:pt x="68" y="199"/>
                </a:lnTo>
                <a:lnTo>
                  <a:pt x="67" y="199"/>
                </a:lnTo>
                <a:lnTo>
                  <a:pt x="67" y="197"/>
                </a:lnTo>
                <a:lnTo>
                  <a:pt x="66" y="197"/>
                </a:lnTo>
                <a:lnTo>
                  <a:pt x="66" y="196"/>
                </a:lnTo>
                <a:lnTo>
                  <a:pt x="65" y="194"/>
                </a:lnTo>
                <a:lnTo>
                  <a:pt x="63" y="190"/>
                </a:lnTo>
                <a:lnTo>
                  <a:pt x="63" y="189"/>
                </a:lnTo>
                <a:lnTo>
                  <a:pt x="60" y="186"/>
                </a:lnTo>
                <a:lnTo>
                  <a:pt x="60" y="185"/>
                </a:lnTo>
                <a:lnTo>
                  <a:pt x="56" y="182"/>
                </a:lnTo>
                <a:lnTo>
                  <a:pt x="56" y="180"/>
                </a:lnTo>
                <a:lnTo>
                  <a:pt x="54" y="178"/>
                </a:lnTo>
                <a:lnTo>
                  <a:pt x="54" y="176"/>
                </a:lnTo>
                <a:lnTo>
                  <a:pt x="52" y="173"/>
                </a:lnTo>
                <a:lnTo>
                  <a:pt x="52" y="172"/>
                </a:lnTo>
                <a:lnTo>
                  <a:pt x="51" y="172"/>
                </a:lnTo>
                <a:lnTo>
                  <a:pt x="50" y="171"/>
                </a:lnTo>
                <a:lnTo>
                  <a:pt x="50" y="169"/>
                </a:lnTo>
                <a:lnTo>
                  <a:pt x="47" y="167"/>
                </a:lnTo>
                <a:lnTo>
                  <a:pt x="47" y="166"/>
                </a:lnTo>
                <a:lnTo>
                  <a:pt x="47" y="164"/>
                </a:lnTo>
                <a:lnTo>
                  <a:pt x="47" y="163"/>
                </a:lnTo>
                <a:lnTo>
                  <a:pt x="44" y="161"/>
                </a:lnTo>
                <a:lnTo>
                  <a:pt x="44" y="159"/>
                </a:lnTo>
                <a:lnTo>
                  <a:pt x="42" y="157"/>
                </a:lnTo>
                <a:lnTo>
                  <a:pt x="42" y="155"/>
                </a:lnTo>
                <a:lnTo>
                  <a:pt x="40" y="153"/>
                </a:lnTo>
                <a:lnTo>
                  <a:pt x="40" y="152"/>
                </a:lnTo>
                <a:lnTo>
                  <a:pt x="39" y="151"/>
                </a:lnTo>
                <a:lnTo>
                  <a:pt x="39" y="149"/>
                </a:lnTo>
                <a:lnTo>
                  <a:pt x="39" y="147"/>
                </a:lnTo>
                <a:lnTo>
                  <a:pt x="37" y="147"/>
                </a:lnTo>
                <a:lnTo>
                  <a:pt x="37" y="145"/>
                </a:lnTo>
                <a:lnTo>
                  <a:pt x="36" y="145"/>
                </a:lnTo>
                <a:lnTo>
                  <a:pt x="36" y="142"/>
                </a:lnTo>
                <a:lnTo>
                  <a:pt x="35" y="141"/>
                </a:lnTo>
                <a:lnTo>
                  <a:pt x="35" y="139"/>
                </a:lnTo>
                <a:lnTo>
                  <a:pt x="34" y="138"/>
                </a:lnTo>
                <a:lnTo>
                  <a:pt x="34" y="137"/>
                </a:lnTo>
                <a:lnTo>
                  <a:pt x="32" y="136"/>
                </a:lnTo>
                <a:lnTo>
                  <a:pt x="32" y="134"/>
                </a:lnTo>
                <a:lnTo>
                  <a:pt x="31" y="133"/>
                </a:lnTo>
                <a:lnTo>
                  <a:pt x="31" y="132"/>
                </a:lnTo>
                <a:lnTo>
                  <a:pt x="30" y="131"/>
                </a:lnTo>
                <a:lnTo>
                  <a:pt x="30" y="129"/>
                </a:lnTo>
                <a:lnTo>
                  <a:pt x="29" y="128"/>
                </a:lnTo>
                <a:lnTo>
                  <a:pt x="29" y="126"/>
                </a:lnTo>
                <a:lnTo>
                  <a:pt x="27" y="125"/>
                </a:lnTo>
                <a:lnTo>
                  <a:pt x="27" y="122"/>
                </a:lnTo>
                <a:lnTo>
                  <a:pt x="26" y="122"/>
                </a:lnTo>
                <a:lnTo>
                  <a:pt x="26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6"/>
                </a:lnTo>
                <a:lnTo>
                  <a:pt x="24" y="115"/>
                </a:lnTo>
                <a:lnTo>
                  <a:pt x="23" y="114"/>
                </a:lnTo>
                <a:lnTo>
                  <a:pt x="23" y="111"/>
                </a:lnTo>
                <a:lnTo>
                  <a:pt x="22" y="111"/>
                </a:lnTo>
                <a:lnTo>
                  <a:pt x="22" y="108"/>
                </a:lnTo>
                <a:lnTo>
                  <a:pt x="21" y="106"/>
                </a:lnTo>
                <a:lnTo>
                  <a:pt x="20" y="104"/>
                </a:lnTo>
                <a:lnTo>
                  <a:pt x="20" y="103"/>
                </a:lnTo>
                <a:lnTo>
                  <a:pt x="18" y="101"/>
                </a:lnTo>
                <a:lnTo>
                  <a:pt x="18" y="100"/>
                </a:lnTo>
                <a:lnTo>
                  <a:pt x="18" y="98"/>
                </a:lnTo>
                <a:lnTo>
                  <a:pt x="18" y="96"/>
                </a:lnTo>
                <a:lnTo>
                  <a:pt x="16" y="96"/>
                </a:lnTo>
                <a:lnTo>
                  <a:pt x="16" y="92"/>
                </a:lnTo>
                <a:lnTo>
                  <a:pt x="15" y="91"/>
                </a:lnTo>
                <a:lnTo>
                  <a:pt x="15" y="89"/>
                </a:lnTo>
                <a:lnTo>
                  <a:pt x="14" y="87"/>
                </a:lnTo>
                <a:lnTo>
                  <a:pt x="14" y="85"/>
                </a:lnTo>
                <a:lnTo>
                  <a:pt x="13" y="82"/>
                </a:lnTo>
                <a:lnTo>
                  <a:pt x="13" y="81"/>
                </a:lnTo>
                <a:lnTo>
                  <a:pt x="11" y="80"/>
                </a:lnTo>
                <a:lnTo>
                  <a:pt x="11" y="78"/>
                </a:lnTo>
                <a:lnTo>
                  <a:pt x="10" y="77"/>
                </a:lnTo>
                <a:lnTo>
                  <a:pt x="10" y="73"/>
                </a:lnTo>
                <a:lnTo>
                  <a:pt x="9" y="71"/>
                </a:lnTo>
                <a:lnTo>
                  <a:pt x="9" y="69"/>
                </a:lnTo>
                <a:lnTo>
                  <a:pt x="8" y="68"/>
                </a:lnTo>
                <a:lnTo>
                  <a:pt x="8" y="65"/>
                </a:lnTo>
                <a:lnTo>
                  <a:pt x="7" y="64"/>
                </a:lnTo>
                <a:lnTo>
                  <a:pt x="7" y="61"/>
                </a:lnTo>
                <a:lnTo>
                  <a:pt x="6" y="59"/>
                </a:lnTo>
                <a:lnTo>
                  <a:pt x="6" y="57"/>
                </a:lnTo>
                <a:lnTo>
                  <a:pt x="5" y="56"/>
                </a:lnTo>
                <a:lnTo>
                  <a:pt x="5" y="53"/>
                </a:lnTo>
                <a:lnTo>
                  <a:pt x="3" y="52"/>
                </a:lnTo>
                <a:lnTo>
                  <a:pt x="3" y="49"/>
                </a:lnTo>
                <a:lnTo>
                  <a:pt x="2" y="47"/>
                </a:lnTo>
                <a:lnTo>
                  <a:pt x="2" y="43"/>
                </a:lnTo>
                <a:lnTo>
                  <a:pt x="1" y="42"/>
                </a:lnTo>
                <a:lnTo>
                  <a:pt x="1" y="35"/>
                </a:lnTo>
                <a:lnTo>
                  <a:pt x="0" y="34"/>
                </a:lnTo>
                <a:lnTo>
                  <a:pt x="0" y="18"/>
                </a:lnTo>
                <a:lnTo>
                  <a:pt x="1" y="17"/>
                </a:lnTo>
                <a:lnTo>
                  <a:pt x="1" y="10"/>
                </a:lnTo>
                <a:lnTo>
                  <a:pt x="2" y="10"/>
                </a:lnTo>
                <a:lnTo>
                  <a:pt x="2" y="5"/>
                </a:lnTo>
                <a:lnTo>
                  <a:pt x="3" y="5"/>
                </a:lnTo>
                <a:lnTo>
                  <a:pt x="3" y="3"/>
                </a:lnTo>
                <a:lnTo>
                  <a:pt x="5" y="3"/>
                </a:lnTo>
                <a:lnTo>
                  <a:pt x="5" y="2"/>
                </a:lnTo>
                <a:lnTo>
                  <a:pt x="6" y="0"/>
                </a:lnTo>
                <a:lnTo>
                  <a:pt x="11" y="0"/>
                </a:lnTo>
                <a:lnTo>
                  <a:pt x="13" y="2"/>
                </a:lnTo>
                <a:lnTo>
                  <a:pt x="14" y="2"/>
                </a:lnTo>
                <a:lnTo>
                  <a:pt x="14" y="3"/>
                </a:lnTo>
                <a:lnTo>
                  <a:pt x="15" y="3"/>
                </a:lnTo>
                <a:lnTo>
                  <a:pt x="16" y="3"/>
                </a:lnTo>
                <a:lnTo>
                  <a:pt x="16" y="5"/>
                </a:lnTo>
                <a:lnTo>
                  <a:pt x="18" y="5"/>
                </a:lnTo>
                <a:lnTo>
                  <a:pt x="18" y="6"/>
                </a:lnTo>
                <a:lnTo>
                  <a:pt x="18" y="8"/>
                </a:lnTo>
                <a:lnTo>
                  <a:pt x="18" y="9"/>
                </a:lnTo>
                <a:lnTo>
                  <a:pt x="20" y="9"/>
                </a:lnTo>
                <a:lnTo>
                  <a:pt x="20" y="10"/>
                </a:lnTo>
                <a:lnTo>
                  <a:pt x="21" y="12"/>
                </a:lnTo>
                <a:lnTo>
                  <a:pt x="21" y="13"/>
                </a:lnTo>
                <a:lnTo>
                  <a:pt x="22" y="14"/>
                </a:lnTo>
                <a:lnTo>
                  <a:pt x="22" y="16"/>
                </a:lnTo>
                <a:lnTo>
                  <a:pt x="23" y="17"/>
                </a:lnTo>
                <a:lnTo>
                  <a:pt x="23" y="18"/>
                </a:lnTo>
                <a:lnTo>
                  <a:pt x="24" y="19"/>
                </a:lnTo>
                <a:lnTo>
                  <a:pt x="24" y="20"/>
                </a:lnTo>
                <a:lnTo>
                  <a:pt x="25" y="22"/>
                </a:lnTo>
                <a:lnTo>
                  <a:pt x="25" y="26"/>
                </a:lnTo>
                <a:lnTo>
                  <a:pt x="26" y="27"/>
                </a:lnTo>
                <a:lnTo>
                  <a:pt x="26" y="31"/>
                </a:lnTo>
                <a:lnTo>
                  <a:pt x="27" y="33"/>
                </a:lnTo>
                <a:lnTo>
                  <a:pt x="27" y="36"/>
                </a:lnTo>
                <a:lnTo>
                  <a:pt x="29" y="38"/>
                </a:lnTo>
                <a:lnTo>
                  <a:pt x="29" y="44"/>
                </a:lnTo>
                <a:lnTo>
                  <a:pt x="30" y="44"/>
                </a:lnTo>
                <a:lnTo>
                  <a:pt x="30" y="49"/>
                </a:lnTo>
                <a:lnTo>
                  <a:pt x="31" y="49"/>
                </a:lnTo>
                <a:lnTo>
                  <a:pt x="31" y="54"/>
                </a:lnTo>
                <a:lnTo>
                  <a:pt x="32" y="56"/>
                </a:lnTo>
                <a:lnTo>
                  <a:pt x="32" y="59"/>
                </a:lnTo>
                <a:lnTo>
                  <a:pt x="34" y="59"/>
                </a:lnTo>
                <a:lnTo>
                  <a:pt x="34" y="64"/>
                </a:lnTo>
                <a:lnTo>
                  <a:pt x="35" y="65"/>
                </a:lnTo>
                <a:lnTo>
                  <a:pt x="35" y="68"/>
                </a:lnTo>
                <a:lnTo>
                  <a:pt x="36" y="69"/>
                </a:lnTo>
                <a:lnTo>
                  <a:pt x="36" y="71"/>
                </a:lnTo>
                <a:lnTo>
                  <a:pt x="37" y="73"/>
                </a:lnTo>
                <a:lnTo>
                  <a:pt x="37" y="75"/>
                </a:lnTo>
                <a:lnTo>
                  <a:pt x="39" y="78"/>
                </a:lnTo>
                <a:lnTo>
                  <a:pt x="39" y="80"/>
                </a:lnTo>
                <a:lnTo>
                  <a:pt x="39" y="81"/>
                </a:lnTo>
                <a:lnTo>
                  <a:pt x="39" y="84"/>
                </a:lnTo>
                <a:lnTo>
                  <a:pt x="40" y="85"/>
                </a:lnTo>
                <a:lnTo>
                  <a:pt x="42" y="87"/>
                </a:lnTo>
                <a:lnTo>
                  <a:pt x="42" y="89"/>
                </a:lnTo>
                <a:lnTo>
                  <a:pt x="43" y="91"/>
                </a:lnTo>
                <a:lnTo>
                  <a:pt x="43" y="92"/>
                </a:lnTo>
                <a:lnTo>
                  <a:pt x="44" y="94"/>
                </a:lnTo>
                <a:lnTo>
                  <a:pt x="44" y="96"/>
                </a:lnTo>
                <a:lnTo>
                  <a:pt x="45" y="96"/>
                </a:lnTo>
                <a:lnTo>
                  <a:pt x="45" y="98"/>
                </a:lnTo>
                <a:lnTo>
                  <a:pt x="47" y="101"/>
                </a:lnTo>
                <a:lnTo>
                  <a:pt x="47" y="103"/>
                </a:lnTo>
                <a:lnTo>
                  <a:pt x="49" y="104"/>
                </a:lnTo>
                <a:lnTo>
                  <a:pt x="49" y="106"/>
                </a:lnTo>
                <a:lnTo>
                  <a:pt x="50" y="106"/>
                </a:lnTo>
                <a:lnTo>
                  <a:pt x="51" y="110"/>
                </a:lnTo>
                <a:lnTo>
                  <a:pt x="51" y="111"/>
                </a:lnTo>
                <a:lnTo>
                  <a:pt x="52" y="112"/>
                </a:lnTo>
                <a:lnTo>
                  <a:pt x="53" y="115"/>
                </a:lnTo>
                <a:lnTo>
                  <a:pt x="53" y="116"/>
                </a:lnTo>
                <a:lnTo>
                  <a:pt x="54" y="117"/>
                </a:lnTo>
                <a:lnTo>
                  <a:pt x="55" y="120"/>
                </a:lnTo>
                <a:lnTo>
                  <a:pt x="56" y="121"/>
                </a:lnTo>
                <a:lnTo>
                  <a:pt x="56" y="122"/>
                </a:lnTo>
                <a:lnTo>
                  <a:pt x="58" y="125"/>
                </a:lnTo>
                <a:lnTo>
                  <a:pt x="60" y="128"/>
                </a:lnTo>
                <a:lnTo>
                  <a:pt x="61" y="131"/>
                </a:lnTo>
                <a:lnTo>
                  <a:pt x="61" y="132"/>
                </a:lnTo>
                <a:lnTo>
                  <a:pt x="63" y="134"/>
                </a:lnTo>
                <a:lnTo>
                  <a:pt x="65" y="137"/>
                </a:lnTo>
                <a:lnTo>
                  <a:pt x="66" y="139"/>
                </a:lnTo>
                <a:lnTo>
                  <a:pt x="67" y="141"/>
                </a:lnTo>
                <a:lnTo>
                  <a:pt x="68" y="143"/>
                </a:lnTo>
                <a:lnTo>
                  <a:pt x="69" y="145"/>
                </a:lnTo>
                <a:lnTo>
                  <a:pt x="69" y="147"/>
                </a:lnTo>
                <a:lnTo>
                  <a:pt x="71" y="150"/>
                </a:lnTo>
                <a:lnTo>
                  <a:pt x="73" y="152"/>
                </a:lnTo>
                <a:lnTo>
                  <a:pt x="74" y="153"/>
                </a:lnTo>
                <a:lnTo>
                  <a:pt x="75" y="157"/>
                </a:lnTo>
                <a:lnTo>
                  <a:pt x="76" y="157"/>
                </a:lnTo>
                <a:lnTo>
                  <a:pt x="78" y="161"/>
                </a:lnTo>
                <a:lnTo>
                  <a:pt x="80" y="163"/>
                </a:lnTo>
                <a:lnTo>
                  <a:pt x="80" y="166"/>
                </a:lnTo>
                <a:lnTo>
                  <a:pt x="82" y="168"/>
                </a:lnTo>
                <a:lnTo>
                  <a:pt x="83" y="171"/>
                </a:lnTo>
                <a:lnTo>
                  <a:pt x="85" y="173"/>
                </a:lnTo>
                <a:lnTo>
                  <a:pt x="87" y="176"/>
                </a:lnTo>
                <a:lnTo>
                  <a:pt x="87" y="178"/>
                </a:lnTo>
                <a:lnTo>
                  <a:pt x="87" y="179"/>
                </a:lnTo>
                <a:lnTo>
                  <a:pt x="89" y="182"/>
                </a:lnTo>
                <a:lnTo>
                  <a:pt x="92" y="183"/>
                </a:lnTo>
                <a:lnTo>
                  <a:pt x="92" y="185"/>
                </a:lnTo>
                <a:lnTo>
                  <a:pt x="92" y="186"/>
                </a:lnTo>
                <a:lnTo>
                  <a:pt x="94" y="189"/>
                </a:lnTo>
                <a:lnTo>
                  <a:pt x="95" y="190"/>
                </a:lnTo>
                <a:lnTo>
                  <a:pt x="95" y="192"/>
                </a:lnTo>
                <a:lnTo>
                  <a:pt x="97" y="194"/>
                </a:lnTo>
                <a:lnTo>
                  <a:pt x="97" y="196"/>
                </a:lnTo>
                <a:lnTo>
                  <a:pt x="100" y="199"/>
                </a:lnTo>
                <a:lnTo>
                  <a:pt x="100" y="200"/>
                </a:lnTo>
                <a:lnTo>
                  <a:pt x="100" y="202"/>
                </a:lnTo>
                <a:lnTo>
                  <a:pt x="102" y="204"/>
                </a:lnTo>
                <a:lnTo>
                  <a:pt x="103" y="206"/>
                </a:lnTo>
                <a:lnTo>
                  <a:pt x="104" y="208"/>
                </a:lnTo>
                <a:lnTo>
                  <a:pt x="104" y="209"/>
                </a:lnTo>
                <a:lnTo>
                  <a:pt x="105" y="211"/>
                </a:lnTo>
                <a:lnTo>
                  <a:pt x="107" y="213"/>
                </a:lnTo>
                <a:lnTo>
                  <a:pt x="107" y="214"/>
                </a:lnTo>
                <a:lnTo>
                  <a:pt x="109" y="216"/>
                </a:lnTo>
                <a:lnTo>
                  <a:pt x="109" y="218"/>
                </a:lnTo>
                <a:lnTo>
                  <a:pt x="110" y="219"/>
                </a:lnTo>
                <a:lnTo>
                  <a:pt x="110" y="220"/>
                </a:lnTo>
                <a:lnTo>
                  <a:pt x="111" y="220"/>
                </a:lnTo>
                <a:lnTo>
                  <a:pt x="111" y="223"/>
                </a:lnTo>
                <a:lnTo>
                  <a:pt x="112" y="225"/>
                </a:lnTo>
                <a:lnTo>
                  <a:pt x="112" y="226"/>
                </a:lnTo>
                <a:lnTo>
                  <a:pt x="113" y="226"/>
                </a:lnTo>
                <a:lnTo>
                  <a:pt x="113" y="227"/>
                </a:lnTo>
                <a:lnTo>
                  <a:pt x="114" y="229"/>
                </a:lnTo>
                <a:lnTo>
                  <a:pt x="114" y="230"/>
                </a:lnTo>
                <a:lnTo>
                  <a:pt x="116" y="231"/>
                </a:lnTo>
                <a:lnTo>
                  <a:pt x="116" y="232"/>
                </a:lnTo>
                <a:lnTo>
                  <a:pt x="116" y="233"/>
                </a:lnTo>
                <a:lnTo>
                  <a:pt x="116" y="236"/>
                </a:lnTo>
                <a:lnTo>
                  <a:pt x="118" y="237"/>
                </a:lnTo>
                <a:lnTo>
                  <a:pt x="118" y="248"/>
                </a:lnTo>
                <a:lnTo>
                  <a:pt x="116" y="249"/>
                </a:lnTo>
                <a:lnTo>
                  <a:pt x="116" y="250"/>
                </a:lnTo>
                <a:lnTo>
                  <a:pt x="116" y="251"/>
                </a:lnTo>
                <a:lnTo>
                  <a:pt x="114" y="253"/>
                </a:lnTo>
                <a:lnTo>
                  <a:pt x="112" y="253"/>
                </a:lnTo>
              </a:path>
            </a:pathLst>
          </a:custGeom>
          <a:solidFill>
            <a:srgbClr val="E0E0E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1" name="Freeform 1035"/>
          <p:cNvSpPr>
            <a:spLocks/>
          </p:cNvSpPr>
          <p:nvPr/>
        </p:nvSpPr>
        <p:spPr bwMode="auto">
          <a:xfrm>
            <a:off x="4056063" y="4141788"/>
            <a:ext cx="360362" cy="833437"/>
          </a:xfrm>
          <a:custGeom>
            <a:avLst/>
            <a:gdLst/>
            <a:ahLst/>
            <a:cxnLst>
              <a:cxn ang="0">
                <a:pos x="25" y="23"/>
              </a:cxn>
              <a:cxn ang="0">
                <a:pos x="35" y="39"/>
              </a:cxn>
              <a:cxn ang="0">
                <a:pos x="44" y="56"/>
              </a:cxn>
              <a:cxn ang="0">
                <a:pos x="56" y="74"/>
              </a:cxn>
              <a:cxn ang="0">
                <a:pos x="85" y="106"/>
              </a:cxn>
              <a:cxn ang="0">
                <a:pos x="101" y="122"/>
              </a:cxn>
              <a:cxn ang="0">
                <a:pos x="118" y="136"/>
              </a:cxn>
              <a:cxn ang="0">
                <a:pos x="138" y="150"/>
              </a:cxn>
              <a:cxn ang="0">
                <a:pos x="158" y="163"/>
              </a:cxn>
              <a:cxn ang="0">
                <a:pos x="179" y="177"/>
              </a:cxn>
              <a:cxn ang="0">
                <a:pos x="203" y="189"/>
              </a:cxn>
              <a:cxn ang="0">
                <a:pos x="226" y="199"/>
              </a:cxn>
              <a:cxn ang="0">
                <a:pos x="224" y="213"/>
              </a:cxn>
              <a:cxn ang="0">
                <a:pos x="219" y="234"/>
              </a:cxn>
              <a:cxn ang="0">
                <a:pos x="213" y="262"/>
              </a:cxn>
              <a:cxn ang="0">
                <a:pos x="206" y="294"/>
              </a:cxn>
              <a:cxn ang="0">
                <a:pos x="199" y="330"/>
              </a:cxn>
              <a:cxn ang="0">
                <a:pos x="191" y="369"/>
              </a:cxn>
              <a:cxn ang="0">
                <a:pos x="184" y="406"/>
              </a:cxn>
              <a:cxn ang="0">
                <a:pos x="176" y="441"/>
              </a:cxn>
              <a:cxn ang="0">
                <a:pos x="171" y="472"/>
              </a:cxn>
              <a:cxn ang="0">
                <a:pos x="165" y="498"/>
              </a:cxn>
              <a:cxn ang="0">
                <a:pos x="161" y="515"/>
              </a:cxn>
              <a:cxn ang="0">
                <a:pos x="158" y="524"/>
              </a:cxn>
              <a:cxn ang="0">
                <a:pos x="156" y="519"/>
              </a:cxn>
              <a:cxn ang="0">
                <a:pos x="149" y="506"/>
              </a:cxn>
              <a:cxn ang="0">
                <a:pos x="141" y="488"/>
              </a:cxn>
              <a:cxn ang="0">
                <a:pos x="130" y="465"/>
              </a:cxn>
              <a:cxn ang="0">
                <a:pos x="117" y="439"/>
              </a:cxn>
              <a:cxn ang="0">
                <a:pos x="105" y="413"/>
              </a:cxn>
              <a:cxn ang="0">
                <a:pos x="92" y="386"/>
              </a:cxn>
              <a:cxn ang="0">
                <a:pos x="80" y="360"/>
              </a:cxn>
              <a:cxn ang="0">
                <a:pos x="69" y="336"/>
              </a:cxn>
              <a:cxn ang="0">
                <a:pos x="59" y="315"/>
              </a:cxn>
              <a:cxn ang="0">
                <a:pos x="51" y="301"/>
              </a:cxn>
              <a:cxn ang="0">
                <a:pos x="48" y="292"/>
              </a:cxn>
              <a:cxn ang="0">
                <a:pos x="44" y="283"/>
              </a:cxn>
              <a:cxn ang="0">
                <a:pos x="43" y="266"/>
              </a:cxn>
              <a:cxn ang="0">
                <a:pos x="39" y="244"/>
              </a:cxn>
              <a:cxn ang="0">
                <a:pos x="35" y="215"/>
              </a:cxn>
              <a:cxn ang="0">
                <a:pos x="30" y="186"/>
              </a:cxn>
              <a:cxn ang="0">
                <a:pos x="24" y="153"/>
              </a:cxn>
              <a:cxn ang="0">
                <a:pos x="18" y="121"/>
              </a:cxn>
              <a:cxn ang="0">
                <a:pos x="14" y="89"/>
              </a:cxn>
              <a:cxn ang="0">
                <a:pos x="9" y="60"/>
              </a:cxn>
              <a:cxn ang="0">
                <a:pos x="4" y="35"/>
              </a:cxn>
              <a:cxn ang="0">
                <a:pos x="2" y="17"/>
              </a:cxn>
              <a:cxn ang="0">
                <a:pos x="1" y="4"/>
              </a:cxn>
              <a:cxn ang="0">
                <a:pos x="9" y="0"/>
              </a:cxn>
              <a:cxn ang="0">
                <a:pos x="15" y="4"/>
              </a:cxn>
              <a:cxn ang="0">
                <a:pos x="20" y="9"/>
              </a:cxn>
            </a:cxnLst>
            <a:rect l="0" t="0" r="r" b="b"/>
            <a:pathLst>
              <a:path w="227" h="525">
                <a:moveTo>
                  <a:pt x="19" y="8"/>
                </a:moveTo>
                <a:lnTo>
                  <a:pt x="20" y="13"/>
                </a:lnTo>
                <a:lnTo>
                  <a:pt x="22" y="15"/>
                </a:lnTo>
                <a:lnTo>
                  <a:pt x="24" y="18"/>
                </a:lnTo>
                <a:lnTo>
                  <a:pt x="25" y="23"/>
                </a:lnTo>
                <a:lnTo>
                  <a:pt x="27" y="27"/>
                </a:lnTo>
                <a:lnTo>
                  <a:pt x="29" y="29"/>
                </a:lnTo>
                <a:lnTo>
                  <a:pt x="30" y="33"/>
                </a:lnTo>
                <a:lnTo>
                  <a:pt x="32" y="37"/>
                </a:lnTo>
                <a:lnTo>
                  <a:pt x="35" y="39"/>
                </a:lnTo>
                <a:lnTo>
                  <a:pt x="35" y="44"/>
                </a:lnTo>
                <a:lnTo>
                  <a:pt x="38" y="48"/>
                </a:lnTo>
                <a:lnTo>
                  <a:pt x="40" y="49"/>
                </a:lnTo>
                <a:lnTo>
                  <a:pt x="43" y="54"/>
                </a:lnTo>
                <a:lnTo>
                  <a:pt x="44" y="56"/>
                </a:lnTo>
                <a:lnTo>
                  <a:pt x="47" y="60"/>
                </a:lnTo>
                <a:lnTo>
                  <a:pt x="49" y="65"/>
                </a:lnTo>
                <a:lnTo>
                  <a:pt x="51" y="67"/>
                </a:lnTo>
                <a:lnTo>
                  <a:pt x="54" y="70"/>
                </a:lnTo>
                <a:lnTo>
                  <a:pt x="56" y="74"/>
                </a:lnTo>
                <a:lnTo>
                  <a:pt x="59" y="78"/>
                </a:lnTo>
                <a:lnTo>
                  <a:pt x="62" y="80"/>
                </a:lnTo>
                <a:lnTo>
                  <a:pt x="64" y="84"/>
                </a:lnTo>
                <a:lnTo>
                  <a:pt x="82" y="103"/>
                </a:lnTo>
                <a:lnTo>
                  <a:pt x="85" y="106"/>
                </a:lnTo>
                <a:lnTo>
                  <a:pt x="88" y="110"/>
                </a:lnTo>
                <a:lnTo>
                  <a:pt x="91" y="113"/>
                </a:lnTo>
                <a:lnTo>
                  <a:pt x="94" y="115"/>
                </a:lnTo>
                <a:lnTo>
                  <a:pt x="98" y="119"/>
                </a:lnTo>
                <a:lnTo>
                  <a:pt x="101" y="122"/>
                </a:lnTo>
                <a:lnTo>
                  <a:pt x="105" y="125"/>
                </a:lnTo>
                <a:lnTo>
                  <a:pt x="109" y="128"/>
                </a:lnTo>
                <a:lnTo>
                  <a:pt x="112" y="131"/>
                </a:lnTo>
                <a:lnTo>
                  <a:pt x="115" y="133"/>
                </a:lnTo>
                <a:lnTo>
                  <a:pt x="118" y="136"/>
                </a:lnTo>
                <a:lnTo>
                  <a:pt x="123" y="140"/>
                </a:lnTo>
                <a:lnTo>
                  <a:pt x="127" y="143"/>
                </a:lnTo>
                <a:lnTo>
                  <a:pt x="130" y="146"/>
                </a:lnTo>
                <a:lnTo>
                  <a:pt x="134" y="148"/>
                </a:lnTo>
                <a:lnTo>
                  <a:pt x="138" y="150"/>
                </a:lnTo>
                <a:lnTo>
                  <a:pt x="142" y="153"/>
                </a:lnTo>
                <a:lnTo>
                  <a:pt x="146" y="156"/>
                </a:lnTo>
                <a:lnTo>
                  <a:pt x="150" y="158"/>
                </a:lnTo>
                <a:lnTo>
                  <a:pt x="154" y="161"/>
                </a:lnTo>
                <a:lnTo>
                  <a:pt x="158" y="163"/>
                </a:lnTo>
                <a:lnTo>
                  <a:pt x="162" y="166"/>
                </a:lnTo>
                <a:lnTo>
                  <a:pt x="167" y="169"/>
                </a:lnTo>
                <a:lnTo>
                  <a:pt x="171" y="172"/>
                </a:lnTo>
                <a:lnTo>
                  <a:pt x="175" y="174"/>
                </a:lnTo>
                <a:lnTo>
                  <a:pt x="179" y="177"/>
                </a:lnTo>
                <a:lnTo>
                  <a:pt x="184" y="179"/>
                </a:lnTo>
                <a:lnTo>
                  <a:pt x="189" y="182"/>
                </a:lnTo>
                <a:lnTo>
                  <a:pt x="194" y="183"/>
                </a:lnTo>
                <a:lnTo>
                  <a:pt x="199" y="186"/>
                </a:lnTo>
                <a:lnTo>
                  <a:pt x="203" y="189"/>
                </a:lnTo>
                <a:lnTo>
                  <a:pt x="208" y="191"/>
                </a:lnTo>
                <a:lnTo>
                  <a:pt x="212" y="193"/>
                </a:lnTo>
                <a:lnTo>
                  <a:pt x="217" y="195"/>
                </a:lnTo>
                <a:lnTo>
                  <a:pt x="221" y="196"/>
                </a:lnTo>
                <a:lnTo>
                  <a:pt x="226" y="199"/>
                </a:lnTo>
                <a:lnTo>
                  <a:pt x="226" y="201"/>
                </a:lnTo>
                <a:lnTo>
                  <a:pt x="225" y="203"/>
                </a:lnTo>
                <a:lnTo>
                  <a:pt x="225" y="207"/>
                </a:lnTo>
                <a:lnTo>
                  <a:pt x="224" y="210"/>
                </a:lnTo>
                <a:lnTo>
                  <a:pt x="224" y="213"/>
                </a:lnTo>
                <a:lnTo>
                  <a:pt x="223" y="215"/>
                </a:lnTo>
                <a:lnTo>
                  <a:pt x="221" y="220"/>
                </a:lnTo>
                <a:lnTo>
                  <a:pt x="221" y="224"/>
                </a:lnTo>
                <a:lnTo>
                  <a:pt x="220" y="230"/>
                </a:lnTo>
                <a:lnTo>
                  <a:pt x="219" y="234"/>
                </a:lnTo>
                <a:lnTo>
                  <a:pt x="218" y="238"/>
                </a:lnTo>
                <a:lnTo>
                  <a:pt x="217" y="244"/>
                </a:lnTo>
                <a:lnTo>
                  <a:pt x="216" y="250"/>
                </a:lnTo>
                <a:lnTo>
                  <a:pt x="215" y="255"/>
                </a:lnTo>
                <a:lnTo>
                  <a:pt x="213" y="262"/>
                </a:lnTo>
                <a:lnTo>
                  <a:pt x="212" y="268"/>
                </a:lnTo>
                <a:lnTo>
                  <a:pt x="211" y="275"/>
                </a:lnTo>
                <a:lnTo>
                  <a:pt x="210" y="281"/>
                </a:lnTo>
                <a:lnTo>
                  <a:pt x="208" y="288"/>
                </a:lnTo>
                <a:lnTo>
                  <a:pt x="206" y="294"/>
                </a:lnTo>
                <a:lnTo>
                  <a:pt x="205" y="301"/>
                </a:lnTo>
                <a:lnTo>
                  <a:pt x="203" y="309"/>
                </a:lnTo>
                <a:lnTo>
                  <a:pt x="202" y="316"/>
                </a:lnTo>
                <a:lnTo>
                  <a:pt x="201" y="324"/>
                </a:lnTo>
                <a:lnTo>
                  <a:pt x="199" y="330"/>
                </a:lnTo>
                <a:lnTo>
                  <a:pt x="197" y="339"/>
                </a:lnTo>
                <a:lnTo>
                  <a:pt x="196" y="345"/>
                </a:lnTo>
                <a:lnTo>
                  <a:pt x="195" y="353"/>
                </a:lnTo>
                <a:lnTo>
                  <a:pt x="194" y="361"/>
                </a:lnTo>
                <a:lnTo>
                  <a:pt x="191" y="369"/>
                </a:lnTo>
                <a:lnTo>
                  <a:pt x="190" y="376"/>
                </a:lnTo>
                <a:lnTo>
                  <a:pt x="189" y="383"/>
                </a:lnTo>
                <a:lnTo>
                  <a:pt x="187" y="392"/>
                </a:lnTo>
                <a:lnTo>
                  <a:pt x="186" y="399"/>
                </a:lnTo>
                <a:lnTo>
                  <a:pt x="184" y="406"/>
                </a:lnTo>
                <a:lnTo>
                  <a:pt x="182" y="413"/>
                </a:lnTo>
                <a:lnTo>
                  <a:pt x="181" y="421"/>
                </a:lnTo>
                <a:lnTo>
                  <a:pt x="179" y="428"/>
                </a:lnTo>
                <a:lnTo>
                  <a:pt x="179" y="434"/>
                </a:lnTo>
                <a:lnTo>
                  <a:pt x="176" y="441"/>
                </a:lnTo>
                <a:lnTo>
                  <a:pt x="175" y="447"/>
                </a:lnTo>
                <a:lnTo>
                  <a:pt x="175" y="454"/>
                </a:lnTo>
                <a:lnTo>
                  <a:pt x="173" y="460"/>
                </a:lnTo>
                <a:lnTo>
                  <a:pt x="172" y="467"/>
                </a:lnTo>
                <a:lnTo>
                  <a:pt x="171" y="472"/>
                </a:lnTo>
                <a:lnTo>
                  <a:pt x="170" y="479"/>
                </a:lnTo>
                <a:lnTo>
                  <a:pt x="168" y="484"/>
                </a:lnTo>
                <a:lnTo>
                  <a:pt x="167" y="488"/>
                </a:lnTo>
                <a:lnTo>
                  <a:pt x="166" y="493"/>
                </a:lnTo>
                <a:lnTo>
                  <a:pt x="165" y="498"/>
                </a:lnTo>
                <a:lnTo>
                  <a:pt x="165" y="502"/>
                </a:lnTo>
                <a:lnTo>
                  <a:pt x="163" y="506"/>
                </a:lnTo>
                <a:lnTo>
                  <a:pt x="162" y="508"/>
                </a:lnTo>
                <a:lnTo>
                  <a:pt x="162" y="512"/>
                </a:lnTo>
                <a:lnTo>
                  <a:pt x="161" y="515"/>
                </a:lnTo>
                <a:lnTo>
                  <a:pt x="161" y="519"/>
                </a:lnTo>
                <a:lnTo>
                  <a:pt x="161" y="521"/>
                </a:lnTo>
                <a:lnTo>
                  <a:pt x="161" y="523"/>
                </a:lnTo>
                <a:lnTo>
                  <a:pt x="159" y="524"/>
                </a:lnTo>
                <a:lnTo>
                  <a:pt x="158" y="524"/>
                </a:lnTo>
                <a:lnTo>
                  <a:pt x="158" y="523"/>
                </a:lnTo>
                <a:lnTo>
                  <a:pt x="157" y="523"/>
                </a:lnTo>
                <a:lnTo>
                  <a:pt x="157" y="522"/>
                </a:lnTo>
                <a:lnTo>
                  <a:pt x="156" y="521"/>
                </a:lnTo>
                <a:lnTo>
                  <a:pt x="156" y="519"/>
                </a:lnTo>
                <a:lnTo>
                  <a:pt x="154" y="516"/>
                </a:lnTo>
                <a:lnTo>
                  <a:pt x="154" y="514"/>
                </a:lnTo>
                <a:lnTo>
                  <a:pt x="152" y="511"/>
                </a:lnTo>
                <a:lnTo>
                  <a:pt x="151" y="508"/>
                </a:lnTo>
                <a:lnTo>
                  <a:pt x="149" y="506"/>
                </a:lnTo>
                <a:lnTo>
                  <a:pt x="147" y="502"/>
                </a:lnTo>
                <a:lnTo>
                  <a:pt x="146" y="500"/>
                </a:lnTo>
                <a:lnTo>
                  <a:pt x="144" y="495"/>
                </a:lnTo>
                <a:lnTo>
                  <a:pt x="143" y="491"/>
                </a:lnTo>
                <a:lnTo>
                  <a:pt x="141" y="488"/>
                </a:lnTo>
                <a:lnTo>
                  <a:pt x="138" y="484"/>
                </a:lnTo>
                <a:lnTo>
                  <a:pt x="136" y="479"/>
                </a:lnTo>
                <a:lnTo>
                  <a:pt x="134" y="475"/>
                </a:lnTo>
                <a:lnTo>
                  <a:pt x="132" y="470"/>
                </a:lnTo>
                <a:lnTo>
                  <a:pt x="130" y="465"/>
                </a:lnTo>
                <a:lnTo>
                  <a:pt x="128" y="460"/>
                </a:lnTo>
                <a:lnTo>
                  <a:pt x="125" y="455"/>
                </a:lnTo>
                <a:lnTo>
                  <a:pt x="123" y="450"/>
                </a:lnTo>
                <a:lnTo>
                  <a:pt x="120" y="444"/>
                </a:lnTo>
                <a:lnTo>
                  <a:pt x="117" y="439"/>
                </a:lnTo>
                <a:lnTo>
                  <a:pt x="115" y="434"/>
                </a:lnTo>
                <a:lnTo>
                  <a:pt x="113" y="428"/>
                </a:lnTo>
                <a:lnTo>
                  <a:pt x="111" y="424"/>
                </a:lnTo>
                <a:lnTo>
                  <a:pt x="107" y="418"/>
                </a:lnTo>
                <a:lnTo>
                  <a:pt x="105" y="413"/>
                </a:lnTo>
                <a:lnTo>
                  <a:pt x="103" y="408"/>
                </a:lnTo>
                <a:lnTo>
                  <a:pt x="101" y="402"/>
                </a:lnTo>
                <a:lnTo>
                  <a:pt x="98" y="396"/>
                </a:lnTo>
                <a:lnTo>
                  <a:pt x="94" y="392"/>
                </a:lnTo>
                <a:lnTo>
                  <a:pt x="92" y="386"/>
                </a:lnTo>
                <a:lnTo>
                  <a:pt x="89" y="381"/>
                </a:lnTo>
                <a:lnTo>
                  <a:pt x="88" y="376"/>
                </a:lnTo>
                <a:lnTo>
                  <a:pt x="85" y="371"/>
                </a:lnTo>
                <a:lnTo>
                  <a:pt x="82" y="365"/>
                </a:lnTo>
                <a:lnTo>
                  <a:pt x="80" y="360"/>
                </a:lnTo>
                <a:lnTo>
                  <a:pt x="77" y="355"/>
                </a:lnTo>
                <a:lnTo>
                  <a:pt x="75" y="349"/>
                </a:lnTo>
                <a:lnTo>
                  <a:pt x="72" y="345"/>
                </a:lnTo>
                <a:lnTo>
                  <a:pt x="70" y="340"/>
                </a:lnTo>
                <a:lnTo>
                  <a:pt x="69" y="336"/>
                </a:lnTo>
                <a:lnTo>
                  <a:pt x="67" y="330"/>
                </a:lnTo>
                <a:lnTo>
                  <a:pt x="64" y="327"/>
                </a:lnTo>
                <a:lnTo>
                  <a:pt x="62" y="324"/>
                </a:lnTo>
                <a:lnTo>
                  <a:pt x="60" y="319"/>
                </a:lnTo>
                <a:lnTo>
                  <a:pt x="59" y="315"/>
                </a:lnTo>
                <a:lnTo>
                  <a:pt x="58" y="313"/>
                </a:lnTo>
                <a:lnTo>
                  <a:pt x="56" y="309"/>
                </a:lnTo>
                <a:lnTo>
                  <a:pt x="54" y="306"/>
                </a:lnTo>
                <a:lnTo>
                  <a:pt x="53" y="304"/>
                </a:lnTo>
                <a:lnTo>
                  <a:pt x="51" y="301"/>
                </a:lnTo>
                <a:lnTo>
                  <a:pt x="51" y="298"/>
                </a:lnTo>
                <a:lnTo>
                  <a:pt x="49" y="295"/>
                </a:lnTo>
                <a:lnTo>
                  <a:pt x="49" y="294"/>
                </a:lnTo>
                <a:lnTo>
                  <a:pt x="48" y="293"/>
                </a:lnTo>
                <a:lnTo>
                  <a:pt x="48" y="292"/>
                </a:lnTo>
                <a:lnTo>
                  <a:pt x="47" y="292"/>
                </a:lnTo>
                <a:lnTo>
                  <a:pt x="47" y="289"/>
                </a:lnTo>
                <a:lnTo>
                  <a:pt x="46" y="288"/>
                </a:lnTo>
                <a:lnTo>
                  <a:pt x="46" y="285"/>
                </a:lnTo>
                <a:lnTo>
                  <a:pt x="44" y="283"/>
                </a:lnTo>
                <a:lnTo>
                  <a:pt x="44" y="278"/>
                </a:lnTo>
                <a:lnTo>
                  <a:pt x="44" y="277"/>
                </a:lnTo>
                <a:lnTo>
                  <a:pt x="44" y="272"/>
                </a:lnTo>
                <a:lnTo>
                  <a:pt x="43" y="269"/>
                </a:lnTo>
                <a:lnTo>
                  <a:pt x="43" y="266"/>
                </a:lnTo>
                <a:lnTo>
                  <a:pt x="42" y="262"/>
                </a:lnTo>
                <a:lnTo>
                  <a:pt x="42" y="258"/>
                </a:lnTo>
                <a:lnTo>
                  <a:pt x="40" y="254"/>
                </a:lnTo>
                <a:lnTo>
                  <a:pt x="39" y="248"/>
                </a:lnTo>
                <a:lnTo>
                  <a:pt x="39" y="244"/>
                </a:lnTo>
                <a:lnTo>
                  <a:pt x="38" y="238"/>
                </a:lnTo>
                <a:lnTo>
                  <a:pt x="37" y="233"/>
                </a:lnTo>
                <a:lnTo>
                  <a:pt x="37" y="228"/>
                </a:lnTo>
                <a:lnTo>
                  <a:pt x="35" y="222"/>
                </a:lnTo>
                <a:lnTo>
                  <a:pt x="35" y="215"/>
                </a:lnTo>
                <a:lnTo>
                  <a:pt x="33" y="211"/>
                </a:lnTo>
                <a:lnTo>
                  <a:pt x="32" y="205"/>
                </a:lnTo>
                <a:lnTo>
                  <a:pt x="31" y="199"/>
                </a:lnTo>
                <a:lnTo>
                  <a:pt x="30" y="193"/>
                </a:lnTo>
                <a:lnTo>
                  <a:pt x="30" y="186"/>
                </a:lnTo>
                <a:lnTo>
                  <a:pt x="29" y="179"/>
                </a:lnTo>
                <a:lnTo>
                  <a:pt x="27" y="173"/>
                </a:lnTo>
                <a:lnTo>
                  <a:pt x="27" y="166"/>
                </a:lnTo>
                <a:lnTo>
                  <a:pt x="25" y="160"/>
                </a:lnTo>
                <a:lnTo>
                  <a:pt x="24" y="153"/>
                </a:lnTo>
                <a:lnTo>
                  <a:pt x="23" y="147"/>
                </a:lnTo>
                <a:lnTo>
                  <a:pt x="22" y="140"/>
                </a:lnTo>
                <a:lnTo>
                  <a:pt x="20" y="133"/>
                </a:lnTo>
                <a:lnTo>
                  <a:pt x="19" y="127"/>
                </a:lnTo>
                <a:lnTo>
                  <a:pt x="18" y="121"/>
                </a:lnTo>
                <a:lnTo>
                  <a:pt x="17" y="114"/>
                </a:lnTo>
                <a:lnTo>
                  <a:pt x="15" y="107"/>
                </a:lnTo>
                <a:lnTo>
                  <a:pt x="15" y="101"/>
                </a:lnTo>
                <a:lnTo>
                  <a:pt x="15" y="95"/>
                </a:lnTo>
                <a:lnTo>
                  <a:pt x="14" y="89"/>
                </a:lnTo>
                <a:lnTo>
                  <a:pt x="13" y="82"/>
                </a:lnTo>
                <a:lnTo>
                  <a:pt x="11" y="78"/>
                </a:lnTo>
                <a:lnTo>
                  <a:pt x="10" y="70"/>
                </a:lnTo>
                <a:lnTo>
                  <a:pt x="9" y="65"/>
                </a:lnTo>
                <a:lnTo>
                  <a:pt x="9" y="60"/>
                </a:lnTo>
                <a:lnTo>
                  <a:pt x="8" y="55"/>
                </a:lnTo>
                <a:lnTo>
                  <a:pt x="6" y="49"/>
                </a:lnTo>
                <a:lnTo>
                  <a:pt x="6" y="45"/>
                </a:lnTo>
                <a:lnTo>
                  <a:pt x="6" y="39"/>
                </a:lnTo>
                <a:lnTo>
                  <a:pt x="4" y="35"/>
                </a:lnTo>
                <a:lnTo>
                  <a:pt x="4" y="32"/>
                </a:lnTo>
                <a:lnTo>
                  <a:pt x="3" y="28"/>
                </a:lnTo>
                <a:lnTo>
                  <a:pt x="3" y="23"/>
                </a:lnTo>
                <a:lnTo>
                  <a:pt x="2" y="21"/>
                </a:lnTo>
                <a:lnTo>
                  <a:pt x="2" y="17"/>
                </a:lnTo>
                <a:lnTo>
                  <a:pt x="1" y="15"/>
                </a:lnTo>
                <a:lnTo>
                  <a:pt x="1" y="11"/>
                </a:lnTo>
                <a:lnTo>
                  <a:pt x="0" y="8"/>
                </a:lnTo>
                <a:lnTo>
                  <a:pt x="0" y="5"/>
                </a:lnTo>
                <a:lnTo>
                  <a:pt x="1" y="4"/>
                </a:lnTo>
                <a:lnTo>
                  <a:pt x="2" y="4"/>
                </a:lnTo>
                <a:lnTo>
                  <a:pt x="4" y="3"/>
                </a:lnTo>
                <a:lnTo>
                  <a:pt x="6" y="2"/>
                </a:lnTo>
                <a:lnTo>
                  <a:pt x="8" y="0"/>
                </a:lnTo>
                <a:lnTo>
                  <a:pt x="9" y="0"/>
                </a:lnTo>
                <a:lnTo>
                  <a:pt x="10" y="2"/>
                </a:lnTo>
                <a:lnTo>
                  <a:pt x="11" y="2"/>
                </a:lnTo>
                <a:lnTo>
                  <a:pt x="13" y="3"/>
                </a:lnTo>
                <a:lnTo>
                  <a:pt x="14" y="3"/>
                </a:lnTo>
                <a:lnTo>
                  <a:pt x="15" y="4"/>
                </a:lnTo>
                <a:lnTo>
                  <a:pt x="18" y="7"/>
                </a:lnTo>
                <a:lnTo>
                  <a:pt x="19" y="7"/>
                </a:lnTo>
                <a:lnTo>
                  <a:pt x="19" y="8"/>
                </a:lnTo>
                <a:lnTo>
                  <a:pt x="20" y="8"/>
                </a:lnTo>
                <a:lnTo>
                  <a:pt x="20" y="9"/>
                </a:lnTo>
                <a:lnTo>
                  <a:pt x="22" y="9"/>
                </a:lnTo>
                <a:lnTo>
                  <a:pt x="22" y="11"/>
                </a:lnTo>
                <a:lnTo>
                  <a:pt x="19" y="8"/>
                </a:lnTo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BFBFBF">
                  <a:gamma/>
                  <a:shade val="46275"/>
                  <a:invGamma/>
                </a:srgbClr>
              </a:gs>
            </a:gsLst>
            <a:lin ang="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2" name="Freeform 1036"/>
          <p:cNvSpPr>
            <a:spLocks/>
          </p:cNvSpPr>
          <p:nvPr/>
        </p:nvSpPr>
        <p:spPr bwMode="auto">
          <a:xfrm>
            <a:off x="4125913" y="4576763"/>
            <a:ext cx="188912" cy="400050"/>
          </a:xfrm>
          <a:custGeom>
            <a:avLst/>
            <a:gdLst/>
            <a:ahLst/>
            <a:cxnLst>
              <a:cxn ang="0">
                <a:pos x="2" y="31"/>
              </a:cxn>
              <a:cxn ang="0">
                <a:pos x="4" y="54"/>
              </a:cxn>
              <a:cxn ang="0">
                <a:pos x="8" y="68"/>
              </a:cxn>
              <a:cxn ang="0">
                <a:pos x="11" y="75"/>
              </a:cxn>
              <a:cxn ang="0">
                <a:pos x="14" y="86"/>
              </a:cxn>
              <a:cxn ang="0">
                <a:pos x="17" y="95"/>
              </a:cxn>
              <a:cxn ang="0">
                <a:pos x="19" y="106"/>
              </a:cxn>
              <a:cxn ang="0">
                <a:pos x="23" y="115"/>
              </a:cxn>
              <a:cxn ang="0">
                <a:pos x="26" y="124"/>
              </a:cxn>
              <a:cxn ang="0">
                <a:pos x="29" y="131"/>
              </a:cxn>
              <a:cxn ang="0">
                <a:pos x="31" y="136"/>
              </a:cxn>
              <a:cxn ang="0">
                <a:pos x="35" y="145"/>
              </a:cxn>
              <a:cxn ang="0">
                <a:pos x="39" y="152"/>
              </a:cxn>
              <a:cxn ang="0">
                <a:pos x="43" y="161"/>
              </a:cxn>
              <a:cxn ang="0">
                <a:pos x="46" y="167"/>
              </a:cxn>
              <a:cxn ang="0">
                <a:pos x="50" y="176"/>
              </a:cxn>
              <a:cxn ang="0">
                <a:pos x="53" y="181"/>
              </a:cxn>
              <a:cxn ang="0">
                <a:pos x="57" y="186"/>
              </a:cxn>
              <a:cxn ang="0">
                <a:pos x="59" y="192"/>
              </a:cxn>
              <a:cxn ang="0">
                <a:pos x="65" y="202"/>
              </a:cxn>
              <a:cxn ang="0">
                <a:pos x="70" y="208"/>
              </a:cxn>
              <a:cxn ang="0">
                <a:pos x="73" y="215"/>
              </a:cxn>
              <a:cxn ang="0">
                <a:pos x="79" y="223"/>
              </a:cxn>
              <a:cxn ang="0">
                <a:pos x="83" y="231"/>
              </a:cxn>
              <a:cxn ang="0">
                <a:pos x="89" y="237"/>
              </a:cxn>
              <a:cxn ang="0">
                <a:pos x="97" y="242"/>
              </a:cxn>
              <a:cxn ang="0">
                <a:pos x="102" y="246"/>
              </a:cxn>
              <a:cxn ang="0">
                <a:pos x="108" y="249"/>
              </a:cxn>
              <a:cxn ang="0">
                <a:pos x="117" y="249"/>
              </a:cxn>
              <a:cxn ang="0">
                <a:pos x="116" y="232"/>
              </a:cxn>
              <a:cxn ang="0">
                <a:pos x="114" y="223"/>
              </a:cxn>
              <a:cxn ang="0">
                <a:pos x="108" y="217"/>
              </a:cxn>
              <a:cxn ang="0">
                <a:pos x="102" y="207"/>
              </a:cxn>
              <a:cxn ang="0">
                <a:pos x="99" y="202"/>
              </a:cxn>
              <a:cxn ang="0">
                <a:pos x="95" y="198"/>
              </a:cxn>
              <a:cxn ang="0">
                <a:pos x="87" y="187"/>
              </a:cxn>
              <a:cxn ang="0">
                <a:pos x="80" y="176"/>
              </a:cxn>
              <a:cxn ang="0">
                <a:pos x="74" y="166"/>
              </a:cxn>
              <a:cxn ang="0">
                <a:pos x="72" y="159"/>
              </a:cxn>
              <a:cxn ang="0">
                <a:pos x="66" y="149"/>
              </a:cxn>
              <a:cxn ang="0">
                <a:pos x="63" y="139"/>
              </a:cxn>
              <a:cxn ang="0">
                <a:pos x="59" y="131"/>
              </a:cxn>
              <a:cxn ang="0">
                <a:pos x="55" y="120"/>
              </a:cxn>
              <a:cxn ang="0">
                <a:pos x="52" y="110"/>
              </a:cxn>
              <a:cxn ang="0">
                <a:pos x="48" y="100"/>
              </a:cxn>
              <a:cxn ang="0">
                <a:pos x="45" y="90"/>
              </a:cxn>
              <a:cxn ang="0">
                <a:pos x="42" y="80"/>
              </a:cxn>
              <a:cxn ang="0">
                <a:pos x="38" y="70"/>
              </a:cxn>
              <a:cxn ang="0">
                <a:pos x="35" y="61"/>
              </a:cxn>
              <a:cxn ang="0">
                <a:pos x="32" y="52"/>
              </a:cxn>
              <a:cxn ang="0">
                <a:pos x="29" y="43"/>
              </a:cxn>
              <a:cxn ang="0">
                <a:pos x="26" y="33"/>
              </a:cxn>
              <a:cxn ang="0">
                <a:pos x="22" y="24"/>
              </a:cxn>
              <a:cxn ang="0">
                <a:pos x="19" y="17"/>
              </a:cxn>
              <a:cxn ang="0">
                <a:pos x="14" y="9"/>
              </a:cxn>
              <a:cxn ang="0">
                <a:pos x="9" y="3"/>
              </a:cxn>
              <a:cxn ang="0">
                <a:pos x="2" y="0"/>
              </a:cxn>
            </a:cxnLst>
            <a:rect l="0" t="0" r="r" b="b"/>
            <a:pathLst>
              <a:path w="119" h="252">
                <a:moveTo>
                  <a:pt x="0" y="2"/>
                </a:moveTo>
                <a:lnTo>
                  <a:pt x="0" y="10"/>
                </a:lnTo>
                <a:lnTo>
                  <a:pt x="1" y="10"/>
                </a:lnTo>
                <a:lnTo>
                  <a:pt x="1" y="31"/>
                </a:lnTo>
                <a:lnTo>
                  <a:pt x="2" y="31"/>
                </a:lnTo>
                <a:lnTo>
                  <a:pt x="2" y="41"/>
                </a:lnTo>
                <a:lnTo>
                  <a:pt x="3" y="43"/>
                </a:lnTo>
                <a:lnTo>
                  <a:pt x="3" y="49"/>
                </a:lnTo>
                <a:lnTo>
                  <a:pt x="4" y="49"/>
                </a:lnTo>
                <a:lnTo>
                  <a:pt x="4" y="54"/>
                </a:lnTo>
                <a:lnTo>
                  <a:pt x="6" y="54"/>
                </a:lnTo>
                <a:lnTo>
                  <a:pt x="6" y="59"/>
                </a:lnTo>
                <a:lnTo>
                  <a:pt x="6" y="63"/>
                </a:lnTo>
                <a:lnTo>
                  <a:pt x="8" y="64"/>
                </a:lnTo>
                <a:lnTo>
                  <a:pt x="8" y="68"/>
                </a:lnTo>
                <a:lnTo>
                  <a:pt x="9" y="69"/>
                </a:lnTo>
                <a:lnTo>
                  <a:pt x="9" y="70"/>
                </a:lnTo>
                <a:lnTo>
                  <a:pt x="10" y="71"/>
                </a:lnTo>
                <a:lnTo>
                  <a:pt x="10" y="74"/>
                </a:lnTo>
                <a:lnTo>
                  <a:pt x="11" y="75"/>
                </a:lnTo>
                <a:lnTo>
                  <a:pt x="11" y="78"/>
                </a:lnTo>
                <a:lnTo>
                  <a:pt x="13" y="78"/>
                </a:lnTo>
                <a:lnTo>
                  <a:pt x="13" y="82"/>
                </a:lnTo>
                <a:lnTo>
                  <a:pt x="14" y="84"/>
                </a:lnTo>
                <a:lnTo>
                  <a:pt x="14" y="86"/>
                </a:lnTo>
                <a:lnTo>
                  <a:pt x="15" y="87"/>
                </a:lnTo>
                <a:lnTo>
                  <a:pt x="15" y="91"/>
                </a:lnTo>
                <a:lnTo>
                  <a:pt x="16" y="91"/>
                </a:lnTo>
                <a:lnTo>
                  <a:pt x="16" y="95"/>
                </a:lnTo>
                <a:lnTo>
                  <a:pt x="17" y="95"/>
                </a:lnTo>
                <a:lnTo>
                  <a:pt x="17" y="99"/>
                </a:lnTo>
                <a:lnTo>
                  <a:pt x="18" y="99"/>
                </a:lnTo>
                <a:lnTo>
                  <a:pt x="18" y="102"/>
                </a:lnTo>
                <a:lnTo>
                  <a:pt x="19" y="104"/>
                </a:lnTo>
                <a:lnTo>
                  <a:pt x="19" y="106"/>
                </a:lnTo>
                <a:lnTo>
                  <a:pt x="21" y="106"/>
                </a:lnTo>
                <a:lnTo>
                  <a:pt x="21" y="110"/>
                </a:lnTo>
                <a:lnTo>
                  <a:pt x="22" y="110"/>
                </a:lnTo>
                <a:lnTo>
                  <a:pt x="22" y="113"/>
                </a:lnTo>
                <a:lnTo>
                  <a:pt x="23" y="115"/>
                </a:lnTo>
                <a:lnTo>
                  <a:pt x="23" y="117"/>
                </a:lnTo>
                <a:lnTo>
                  <a:pt x="24" y="119"/>
                </a:lnTo>
                <a:lnTo>
                  <a:pt x="24" y="120"/>
                </a:lnTo>
                <a:lnTo>
                  <a:pt x="26" y="120"/>
                </a:lnTo>
                <a:lnTo>
                  <a:pt x="26" y="124"/>
                </a:lnTo>
                <a:lnTo>
                  <a:pt x="26" y="125"/>
                </a:lnTo>
                <a:lnTo>
                  <a:pt x="26" y="126"/>
                </a:lnTo>
                <a:lnTo>
                  <a:pt x="28" y="127"/>
                </a:lnTo>
                <a:lnTo>
                  <a:pt x="28" y="131"/>
                </a:lnTo>
                <a:lnTo>
                  <a:pt x="29" y="131"/>
                </a:lnTo>
                <a:lnTo>
                  <a:pt x="29" y="133"/>
                </a:lnTo>
                <a:lnTo>
                  <a:pt x="30" y="133"/>
                </a:lnTo>
                <a:lnTo>
                  <a:pt x="30" y="135"/>
                </a:lnTo>
                <a:lnTo>
                  <a:pt x="31" y="135"/>
                </a:lnTo>
                <a:lnTo>
                  <a:pt x="31" y="136"/>
                </a:lnTo>
                <a:lnTo>
                  <a:pt x="32" y="138"/>
                </a:lnTo>
                <a:lnTo>
                  <a:pt x="32" y="139"/>
                </a:lnTo>
                <a:lnTo>
                  <a:pt x="33" y="141"/>
                </a:lnTo>
                <a:lnTo>
                  <a:pt x="35" y="141"/>
                </a:lnTo>
                <a:lnTo>
                  <a:pt x="35" y="145"/>
                </a:lnTo>
                <a:lnTo>
                  <a:pt x="35" y="146"/>
                </a:lnTo>
                <a:lnTo>
                  <a:pt x="35" y="147"/>
                </a:lnTo>
                <a:lnTo>
                  <a:pt x="38" y="150"/>
                </a:lnTo>
                <a:lnTo>
                  <a:pt x="38" y="152"/>
                </a:lnTo>
                <a:lnTo>
                  <a:pt x="39" y="152"/>
                </a:lnTo>
                <a:lnTo>
                  <a:pt x="39" y="155"/>
                </a:lnTo>
                <a:lnTo>
                  <a:pt x="42" y="157"/>
                </a:lnTo>
                <a:lnTo>
                  <a:pt x="42" y="160"/>
                </a:lnTo>
                <a:lnTo>
                  <a:pt x="43" y="160"/>
                </a:lnTo>
                <a:lnTo>
                  <a:pt x="43" y="161"/>
                </a:lnTo>
                <a:lnTo>
                  <a:pt x="44" y="163"/>
                </a:lnTo>
                <a:lnTo>
                  <a:pt x="44" y="164"/>
                </a:lnTo>
                <a:lnTo>
                  <a:pt x="45" y="166"/>
                </a:lnTo>
                <a:lnTo>
                  <a:pt x="45" y="167"/>
                </a:lnTo>
                <a:lnTo>
                  <a:pt x="46" y="167"/>
                </a:lnTo>
                <a:lnTo>
                  <a:pt x="46" y="169"/>
                </a:lnTo>
                <a:lnTo>
                  <a:pt x="47" y="171"/>
                </a:lnTo>
                <a:lnTo>
                  <a:pt x="47" y="172"/>
                </a:lnTo>
                <a:lnTo>
                  <a:pt x="50" y="174"/>
                </a:lnTo>
                <a:lnTo>
                  <a:pt x="50" y="176"/>
                </a:lnTo>
                <a:lnTo>
                  <a:pt x="51" y="177"/>
                </a:lnTo>
                <a:lnTo>
                  <a:pt x="51" y="178"/>
                </a:lnTo>
                <a:lnTo>
                  <a:pt x="52" y="178"/>
                </a:lnTo>
                <a:lnTo>
                  <a:pt x="52" y="181"/>
                </a:lnTo>
                <a:lnTo>
                  <a:pt x="53" y="181"/>
                </a:lnTo>
                <a:lnTo>
                  <a:pt x="53" y="182"/>
                </a:lnTo>
                <a:lnTo>
                  <a:pt x="55" y="184"/>
                </a:lnTo>
                <a:lnTo>
                  <a:pt x="55" y="185"/>
                </a:lnTo>
                <a:lnTo>
                  <a:pt x="55" y="186"/>
                </a:lnTo>
                <a:lnTo>
                  <a:pt x="57" y="186"/>
                </a:lnTo>
                <a:lnTo>
                  <a:pt x="57" y="187"/>
                </a:lnTo>
                <a:lnTo>
                  <a:pt x="58" y="187"/>
                </a:lnTo>
                <a:lnTo>
                  <a:pt x="58" y="188"/>
                </a:lnTo>
                <a:lnTo>
                  <a:pt x="59" y="190"/>
                </a:lnTo>
                <a:lnTo>
                  <a:pt x="59" y="192"/>
                </a:lnTo>
                <a:lnTo>
                  <a:pt x="60" y="194"/>
                </a:lnTo>
                <a:lnTo>
                  <a:pt x="63" y="197"/>
                </a:lnTo>
                <a:lnTo>
                  <a:pt x="63" y="198"/>
                </a:lnTo>
                <a:lnTo>
                  <a:pt x="65" y="200"/>
                </a:lnTo>
                <a:lnTo>
                  <a:pt x="65" y="202"/>
                </a:lnTo>
                <a:lnTo>
                  <a:pt x="67" y="204"/>
                </a:lnTo>
                <a:lnTo>
                  <a:pt x="67" y="206"/>
                </a:lnTo>
                <a:lnTo>
                  <a:pt x="68" y="207"/>
                </a:lnTo>
                <a:lnTo>
                  <a:pt x="68" y="208"/>
                </a:lnTo>
                <a:lnTo>
                  <a:pt x="70" y="208"/>
                </a:lnTo>
                <a:lnTo>
                  <a:pt x="71" y="210"/>
                </a:lnTo>
                <a:lnTo>
                  <a:pt x="71" y="211"/>
                </a:lnTo>
                <a:lnTo>
                  <a:pt x="72" y="213"/>
                </a:lnTo>
                <a:lnTo>
                  <a:pt x="73" y="213"/>
                </a:lnTo>
                <a:lnTo>
                  <a:pt x="73" y="215"/>
                </a:lnTo>
                <a:lnTo>
                  <a:pt x="75" y="217"/>
                </a:lnTo>
                <a:lnTo>
                  <a:pt x="75" y="218"/>
                </a:lnTo>
                <a:lnTo>
                  <a:pt x="76" y="218"/>
                </a:lnTo>
                <a:lnTo>
                  <a:pt x="76" y="220"/>
                </a:lnTo>
                <a:lnTo>
                  <a:pt x="79" y="223"/>
                </a:lnTo>
                <a:lnTo>
                  <a:pt x="79" y="224"/>
                </a:lnTo>
                <a:lnTo>
                  <a:pt x="80" y="224"/>
                </a:lnTo>
                <a:lnTo>
                  <a:pt x="80" y="225"/>
                </a:lnTo>
                <a:lnTo>
                  <a:pt x="83" y="228"/>
                </a:lnTo>
                <a:lnTo>
                  <a:pt x="83" y="231"/>
                </a:lnTo>
                <a:lnTo>
                  <a:pt x="86" y="233"/>
                </a:lnTo>
                <a:lnTo>
                  <a:pt x="87" y="233"/>
                </a:lnTo>
                <a:lnTo>
                  <a:pt x="88" y="234"/>
                </a:lnTo>
                <a:lnTo>
                  <a:pt x="88" y="235"/>
                </a:lnTo>
                <a:lnTo>
                  <a:pt x="89" y="237"/>
                </a:lnTo>
                <a:lnTo>
                  <a:pt x="90" y="237"/>
                </a:lnTo>
                <a:lnTo>
                  <a:pt x="94" y="241"/>
                </a:lnTo>
                <a:lnTo>
                  <a:pt x="95" y="241"/>
                </a:lnTo>
                <a:lnTo>
                  <a:pt x="96" y="242"/>
                </a:lnTo>
                <a:lnTo>
                  <a:pt x="97" y="242"/>
                </a:lnTo>
                <a:lnTo>
                  <a:pt x="99" y="243"/>
                </a:lnTo>
                <a:lnTo>
                  <a:pt x="100" y="243"/>
                </a:lnTo>
                <a:lnTo>
                  <a:pt x="100" y="245"/>
                </a:lnTo>
                <a:lnTo>
                  <a:pt x="101" y="245"/>
                </a:lnTo>
                <a:lnTo>
                  <a:pt x="102" y="246"/>
                </a:lnTo>
                <a:lnTo>
                  <a:pt x="103" y="246"/>
                </a:lnTo>
                <a:lnTo>
                  <a:pt x="104" y="248"/>
                </a:lnTo>
                <a:lnTo>
                  <a:pt x="105" y="248"/>
                </a:lnTo>
                <a:lnTo>
                  <a:pt x="105" y="249"/>
                </a:lnTo>
                <a:lnTo>
                  <a:pt x="108" y="249"/>
                </a:lnTo>
                <a:lnTo>
                  <a:pt x="110" y="249"/>
                </a:lnTo>
                <a:lnTo>
                  <a:pt x="112" y="251"/>
                </a:lnTo>
                <a:lnTo>
                  <a:pt x="116" y="251"/>
                </a:lnTo>
                <a:lnTo>
                  <a:pt x="116" y="249"/>
                </a:lnTo>
                <a:lnTo>
                  <a:pt x="117" y="249"/>
                </a:lnTo>
                <a:lnTo>
                  <a:pt x="118" y="248"/>
                </a:lnTo>
                <a:lnTo>
                  <a:pt x="118" y="238"/>
                </a:lnTo>
                <a:lnTo>
                  <a:pt x="117" y="238"/>
                </a:lnTo>
                <a:lnTo>
                  <a:pt x="117" y="233"/>
                </a:lnTo>
                <a:lnTo>
                  <a:pt x="116" y="232"/>
                </a:lnTo>
                <a:lnTo>
                  <a:pt x="116" y="229"/>
                </a:lnTo>
                <a:lnTo>
                  <a:pt x="115" y="228"/>
                </a:lnTo>
                <a:lnTo>
                  <a:pt x="115" y="227"/>
                </a:lnTo>
                <a:lnTo>
                  <a:pt x="114" y="225"/>
                </a:lnTo>
                <a:lnTo>
                  <a:pt x="114" y="223"/>
                </a:lnTo>
                <a:lnTo>
                  <a:pt x="112" y="223"/>
                </a:lnTo>
                <a:lnTo>
                  <a:pt x="112" y="221"/>
                </a:lnTo>
                <a:lnTo>
                  <a:pt x="112" y="220"/>
                </a:lnTo>
                <a:lnTo>
                  <a:pt x="109" y="217"/>
                </a:lnTo>
                <a:lnTo>
                  <a:pt x="108" y="217"/>
                </a:lnTo>
                <a:lnTo>
                  <a:pt x="108" y="215"/>
                </a:lnTo>
                <a:lnTo>
                  <a:pt x="107" y="215"/>
                </a:lnTo>
                <a:lnTo>
                  <a:pt x="107" y="213"/>
                </a:lnTo>
                <a:lnTo>
                  <a:pt x="102" y="208"/>
                </a:lnTo>
                <a:lnTo>
                  <a:pt x="102" y="207"/>
                </a:lnTo>
                <a:lnTo>
                  <a:pt x="101" y="207"/>
                </a:lnTo>
                <a:lnTo>
                  <a:pt x="101" y="206"/>
                </a:lnTo>
                <a:lnTo>
                  <a:pt x="100" y="204"/>
                </a:lnTo>
                <a:lnTo>
                  <a:pt x="99" y="204"/>
                </a:lnTo>
                <a:lnTo>
                  <a:pt x="99" y="202"/>
                </a:lnTo>
                <a:lnTo>
                  <a:pt x="97" y="202"/>
                </a:lnTo>
                <a:lnTo>
                  <a:pt x="97" y="200"/>
                </a:lnTo>
                <a:lnTo>
                  <a:pt x="96" y="200"/>
                </a:lnTo>
                <a:lnTo>
                  <a:pt x="95" y="199"/>
                </a:lnTo>
                <a:lnTo>
                  <a:pt x="95" y="198"/>
                </a:lnTo>
                <a:lnTo>
                  <a:pt x="94" y="197"/>
                </a:lnTo>
                <a:lnTo>
                  <a:pt x="92" y="197"/>
                </a:lnTo>
                <a:lnTo>
                  <a:pt x="92" y="196"/>
                </a:lnTo>
                <a:lnTo>
                  <a:pt x="90" y="192"/>
                </a:lnTo>
                <a:lnTo>
                  <a:pt x="87" y="187"/>
                </a:lnTo>
                <a:lnTo>
                  <a:pt x="87" y="186"/>
                </a:lnTo>
                <a:lnTo>
                  <a:pt x="85" y="184"/>
                </a:lnTo>
                <a:lnTo>
                  <a:pt x="85" y="182"/>
                </a:lnTo>
                <a:lnTo>
                  <a:pt x="80" y="177"/>
                </a:lnTo>
                <a:lnTo>
                  <a:pt x="80" y="176"/>
                </a:lnTo>
                <a:lnTo>
                  <a:pt x="79" y="174"/>
                </a:lnTo>
                <a:lnTo>
                  <a:pt x="79" y="173"/>
                </a:lnTo>
                <a:lnTo>
                  <a:pt x="76" y="171"/>
                </a:lnTo>
                <a:lnTo>
                  <a:pt x="76" y="169"/>
                </a:lnTo>
                <a:lnTo>
                  <a:pt x="74" y="166"/>
                </a:lnTo>
                <a:lnTo>
                  <a:pt x="74" y="164"/>
                </a:lnTo>
                <a:lnTo>
                  <a:pt x="73" y="163"/>
                </a:lnTo>
                <a:lnTo>
                  <a:pt x="73" y="161"/>
                </a:lnTo>
                <a:lnTo>
                  <a:pt x="72" y="160"/>
                </a:lnTo>
                <a:lnTo>
                  <a:pt x="72" y="159"/>
                </a:lnTo>
                <a:lnTo>
                  <a:pt x="70" y="156"/>
                </a:lnTo>
                <a:lnTo>
                  <a:pt x="70" y="155"/>
                </a:lnTo>
                <a:lnTo>
                  <a:pt x="68" y="153"/>
                </a:lnTo>
                <a:lnTo>
                  <a:pt x="68" y="151"/>
                </a:lnTo>
                <a:lnTo>
                  <a:pt x="66" y="149"/>
                </a:lnTo>
                <a:lnTo>
                  <a:pt x="66" y="147"/>
                </a:lnTo>
                <a:lnTo>
                  <a:pt x="65" y="145"/>
                </a:lnTo>
                <a:lnTo>
                  <a:pt x="63" y="143"/>
                </a:lnTo>
                <a:lnTo>
                  <a:pt x="63" y="141"/>
                </a:lnTo>
                <a:lnTo>
                  <a:pt x="63" y="139"/>
                </a:lnTo>
                <a:lnTo>
                  <a:pt x="63" y="138"/>
                </a:lnTo>
                <a:lnTo>
                  <a:pt x="61" y="136"/>
                </a:lnTo>
                <a:lnTo>
                  <a:pt x="60" y="135"/>
                </a:lnTo>
                <a:lnTo>
                  <a:pt x="60" y="133"/>
                </a:lnTo>
                <a:lnTo>
                  <a:pt x="59" y="131"/>
                </a:lnTo>
                <a:lnTo>
                  <a:pt x="58" y="129"/>
                </a:lnTo>
                <a:lnTo>
                  <a:pt x="58" y="126"/>
                </a:lnTo>
                <a:lnTo>
                  <a:pt x="57" y="125"/>
                </a:lnTo>
                <a:lnTo>
                  <a:pt x="57" y="122"/>
                </a:lnTo>
                <a:lnTo>
                  <a:pt x="55" y="120"/>
                </a:lnTo>
                <a:lnTo>
                  <a:pt x="55" y="119"/>
                </a:lnTo>
                <a:lnTo>
                  <a:pt x="55" y="117"/>
                </a:lnTo>
                <a:lnTo>
                  <a:pt x="53" y="115"/>
                </a:lnTo>
                <a:lnTo>
                  <a:pt x="52" y="113"/>
                </a:lnTo>
                <a:lnTo>
                  <a:pt x="52" y="110"/>
                </a:lnTo>
                <a:lnTo>
                  <a:pt x="51" y="110"/>
                </a:lnTo>
                <a:lnTo>
                  <a:pt x="51" y="106"/>
                </a:lnTo>
                <a:lnTo>
                  <a:pt x="50" y="104"/>
                </a:lnTo>
                <a:lnTo>
                  <a:pt x="48" y="102"/>
                </a:lnTo>
                <a:lnTo>
                  <a:pt x="48" y="100"/>
                </a:lnTo>
                <a:lnTo>
                  <a:pt x="47" y="99"/>
                </a:lnTo>
                <a:lnTo>
                  <a:pt x="47" y="96"/>
                </a:lnTo>
                <a:lnTo>
                  <a:pt x="46" y="95"/>
                </a:lnTo>
                <a:lnTo>
                  <a:pt x="45" y="92"/>
                </a:lnTo>
                <a:lnTo>
                  <a:pt x="45" y="90"/>
                </a:lnTo>
                <a:lnTo>
                  <a:pt x="44" y="88"/>
                </a:lnTo>
                <a:lnTo>
                  <a:pt x="44" y="86"/>
                </a:lnTo>
                <a:lnTo>
                  <a:pt x="43" y="85"/>
                </a:lnTo>
                <a:lnTo>
                  <a:pt x="42" y="82"/>
                </a:lnTo>
                <a:lnTo>
                  <a:pt x="42" y="80"/>
                </a:lnTo>
                <a:lnTo>
                  <a:pt x="41" y="78"/>
                </a:lnTo>
                <a:lnTo>
                  <a:pt x="41" y="77"/>
                </a:lnTo>
                <a:lnTo>
                  <a:pt x="39" y="74"/>
                </a:lnTo>
                <a:lnTo>
                  <a:pt x="39" y="73"/>
                </a:lnTo>
                <a:lnTo>
                  <a:pt x="38" y="70"/>
                </a:lnTo>
                <a:lnTo>
                  <a:pt x="38" y="69"/>
                </a:lnTo>
                <a:lnTo>
                  <a:pt x="37" y="68"/>
                </a:lnTo>
                <a:lnTo>
                  <a:pt x="37" y="65"/>
                </a:lnTo>
                <a:lnTo>
                  <a:pt x="35" y="64"/>
                </a:lnTo>
                <a:lnTo>
                  <a:pt x="35" y="61"/>
                </a:lnTo>
                <a:lnTo>
                  <a:pt x="35" y="59"/>
                </a:lnTo>
                <a:lnTo>
                  <a:pt x="33" y="55"/>
                </a:lnTo>
                <a:lnTo>
                  <a:pt x="33" y="54"/>
                </a:lnTo>
                <a:lnTo>
                  <a:pt x="32" y="54"/>
                </a:lnTo>
                <a:lnTo>
                  <a:pt x="32" y="52"/>
                </a:lnTo>
                <a:lnTo>
                  <a:pt x="31" y="51"/>
                </a:lnTo>
                <a:lnTo>
                  <a:pt x="31" y="47"/>
                </a:lnTo>
                <a:lnTo>
                  <a:pt x="30" y="45"/>
                </a:lnTo>
                <a:lnTo>
                  <a:pt x="30" y="44"/>
                </a:lnTo>
                <a:lnTo>
                  <a:pt x="29" y="43"/>
                </a:lnTo>
                <a:lnTo>
                  <a:pt x="29" y="41"/>
                </a:lnTo>
                <a:lnTo>
                  <a:pt x="28" y="38"/>
                </a:lnTo>
                <a:lnTo>
                  <a:pt x="26" y="37"/>
                </a:lnTo>
                <a:lnTo>
                  <a:pt x="26" y="34"/>
                </a:lnTo>
                <a:lnTo>
                  <a:pt x="26" y="33"/>
                </a:lnTo>
                <a:lnTo>
                  <a:pt x="24" y="31"/>
                </a:lnTo>
                <a:lnTo>
                  <a:pt x="24" y="30"/>
                </a:lnTo>
                <a:lnTo>
                  <a:pt x="23" y="28"/>
                </a:lnTo>
                <a:lnTo>
                  <a:pt x="23" y="26"/>
                </a:lnTo>
                <a:lnTo>
                  <a:pt x="22" y="24"/>
                </a:lnTo>
                <a:lnTo>
                  <a:pt x="22" y="23"/>
                </a:lnTo>
                <a:lnTo>
                  <a:pt x="21" y="22"/>
                </a:lnTo>
                <a:lnTo>
                  <a:pt x="21" y="20"/>
                </a:lnTo>
                <a:lnTo>
                  <a:pt x="19" y="18"/>
                </a:lnTo>
                <a:lnTo>
                  <a:pt x="19" y="17"/>
                </a:lnTo>
                <a:lnTo>
                  <a:pt x="18" y="16"/>
                </a:lnTo>
                <a:lnTo>
                  <a:pt x="18" y="14"/>
                </a:lnTo>
                <a:lnTo>
                  <a:pt x="17" y="14"/>
                </a:lnTo>
                <a:lnTo>
                  <a:pt x="17" y="13"/>
                </a:lnTo>
                <a:lnTo>
                  <a:pt x="14" y="9"/>
                </a:lnTo>
                <a:lnTo>
                  <a:pt x="14" y="8"/>
                </a:lnTo>
                <a:lnTo>
                  <a:pt x="13" y="6"/>
                </a:lnTo>
                <a:lnTo>
                  <a:pt x="13" y="5"/>
                </a:lnTo>
                <a:lnTo>
                  <a:pt x="11" y="5"/>
                </a:lnTo>
                <a:lnTo>
                  <a:pt x="9" y="3"/>
                </a:lnTo>
                <a:lnTo>
                  <a:pt x="8" y="3"/>
                </a:lnTo>
                <a:lnTo>
                  <a:pt x="6" y="2"/>
                </a:lnTo>
                <a:lnTo>
                  <a:pt x="4" y="2"/>
                </a:lnTo>
                <a:lnTo>
                  <a:pt x="3" y="0"/>
                </a:ln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solidFill>
            <a:srgbClr val="E0E0E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3" name="Freeform 1037"/>
          <p:cNvSpPr>
            <a:spLocks/>
          </p:cNvSpPr>
          <p:nvPr/>
        </p:nvSpPr>
        <p:spPr bwMode="auto">
          <a:xfrm>
            <a:off x="4064000" y="3714750"/>
            <a:ext cx="293688" cy="369888"/>
          </a:xfrm>
          <a:custGeom>
            <a:avLst/>
            <a:gdLst/>
            <a:ahLst/>
            <a:cxnLst>
              <a:cxn ang="0">
                <a:pos x="59" y="13"/>
              </a:cxn>
              <a:cxn ang="0">
                <a:pos x="61" y="24"/>
              </a:cxn>
              <a:cxn ang="0">
                <a:pos x="65" y="35"/>
              </a:cxn>
              <a:cxn ang="0">
                <a:pos x="69" y="47"/>
              </a:cxn>
              <a:cxn ang="0">
                <a:pos x="72" y="57"/>
              </a:cxn>
              <a:cxn ang="0">
                <a:pos x="77" y="70"/>
              </a:cxn>
              <a:cxn ang="0">
                <a:pos x="83" y="82"/>
              </a:cxn>
              <a:cxn ang="0">
                <a:pos x="88" y="92"/>
              </a:cxn>
              <a:cxn ang="0">
                <a:pos x="94" y="103"/>
              </a:cxn>
              <a:cxn ang="0">
                <a:pos x="103" y="118"/>
              </a:cxn>
              <a:cxn ang="0">
                <a:pos x="112" y="131"/>
              </a:cxn>
              <a:cxn ang="0">
                <a:pos x="121" y="143"/>
              </a:cxn>
              <a:cxn ang="0">
                <a:pos x="159" y="188"/>
              </a:cxn>
              <a:cxn ang="0">
                <a:pos x="166" y="199"/>
              </a:cxn>
              <a:cxn ang="0">
                <a:pos x="170" y="207"/>
              </a:cxn>
              <a:cxn ang="0">
                <a:pos x="174" y="214"/>
              </a:cxn>
              <a:cxn ang="0">
                <a:pos x="177" y="219"/>
              </a:cxn>
              <a:cxn ang="0">
                <a:pos x="179" y="223"/>
              </a:cxn>
              <a:cxn ang="0">
                <a:pos x="182" y="228"/>
              </a:cxn>
              <a:cxn ang="0">
                <a:pos x="182" y="232"/>
              </a:cxn>
              <a:cxn ang="0">
                <a:pos x="178" y="229"/>
              </a:cxn>
              <a:cxn ang="0">
                <a:pos x="170" y="227"/>
              </a:cxn>
              <a:cxn ang="0">
                <a:pos x="164" y="223"/>
              </a:cxn>
              <a:cxn ang="0">
                <a:pos x="156" y="220"/>
              </a:cxn>
              <a:cxn ang="0">
                <a:pos x="148" y="216"/>
              </a:cxn>
              <a:cxn ang="0">
                <a:pos x="139" y="212"/>
              </a:cxn>
              <a:cxn ang="0">
                <a:pos x="130" y="208"/>
              </a:cxn>
              <a:cxn ang="0">
                <a:pos x="121" y="204"/>
              </a:cxn>
              <a:cxn ang="0">
                <a:pos x="112" y="201"/>
              </a:cxn>
              <a:cxn ang="0">
                <a:pos x="106" y="198"/>
              </a:cxn>
              <a:cxn ang="0">
                <a:pos x="100" y="194"/>
              </a:cxn>
              <a:cxn ang="0">
                <a:pos x="93" y="191"/>
              </a:cxn>
              <a:cxn ang="0">
                <a:pos x="88" y="188"/>
              </a:cxn>
              <a:cxn ang="0">
                <a:pos x="85" y="182"/>
              </a:cxn>
              <a:cxn ang="0">
                <a:pos x="81" y="174"/>
              </a:cxn>
              <a:cxn ang="0">
                <a:pos x="74" y="164"/>
              </a:cxn>
              <a:cxn ang="0">
                <a:pos x="68" y="152"/>
              </a:cxn>
              <a:cxn ang="0">
                <a:pos x="59" y="139"/>
              </a:cxn>
              <a:cxn ang="0">
                <a:pos x="52" y="124"/>
              </a:cxn>
              <a:cxn ang="0">
                <a:pos x="43" y="110"/>
              </a:cxn>
              <a:cxn ang="0">
                <a:pos x="35" y="97"/>
              </a:cxn>
              <a:cxn ang="0">
                <a:pos x="27" y="82"/>
              </a:cxn>
              <a:cxn ang="0">
                <a:pos x="19" y="71"/>
              </a:cxn>
              <a:cxn ang="0">
                <a:pos x="13" y="59"/>
              </a:cxn>
              <a:cxn ang="0">
                <a:pos x="7" y="50"/>
              </a:cxn>
              <a:cxn ang="0">
                <a:pos x="3" y="43"/>
              </a:cxn>
              <a:cxn ang="0">
                <a:pos x="1" y="38"/>
              </a:cxn>
              <a:cxn ang="0">
                <a:pos x="5" y="35"/>
              </a:cxn>
              <a:cxn ang="0">
                <a:pos x="11" y="30"/>
              </a:cxn>
              <a:cxn ang="0">
                <a:pos x="18" y="26"/>
              </a:cxn>
              <a:cxn ang="0">
                <a:pos x="23" y="23"/>
              </a:cxn>
              <a:cxn ang="0">
                <a:pos x="29" y="20"/>
              </a:cxn>
              <a:cxn ang="0">
                <a:pos x="37" y="13"/>
              </a:cxn>
              <a:cxn ang="0">
                <a:pos x="44" y="9"/>
              </a:cxn>
              <a:cxn ang="0">
                <a:pos x="49" y="7"/>
              </a:cxn>
              <a:cxn ang="0">
                <a:pos x="56" y="2"/>
              </a:cxn>
            </a:cxnLst>
            <a:rect l="0" t="0" r="r" b="b"/>
            <a:pathLst>
              <a:path w="185" h="233">
                <a:moveTo>
                  <a:pt x="58" y="0"/>
                </a:moveTo>
                <a:lnTo>
                  <a:pt x="58" y="5"/>
                </a:lnTo>
                <a:lnTo>
                  <a:pt x="59" y="8"/>
                </a:lnTo>
                <a:lnTo>
                  <a:pt x="59" y="13"/>
                </a:lnTo>
                <a:lnTo>
                  <a:pt x="61" y="16"/>
                </a:lnTo>
                <a:lnTo>
                  <a:pt x="61" y="20"/>
                </a:lnTo>
                <a:lnTo>
                  <a:pt x="61" y="23"/>
                </a:lnTo>
                <a:lnTo>
                  <a:pt x="61" y="24"/>
                </a:lnTo>
                <a:lnTo>
                  <a:pt x="63" y="27"/>
                </a:lnTo>
                <a:lnTo>
                  <a:pt x="63" y="30"/>
                </a:lnTo>
                <a:lnTo>
                  <a:pt x="64" y="33"/>
                </a:lnTo>
                <a:lnTo>
                  <a:pt x="65" y="35"/>
                </a:lnTo>
                <a:lnTo>
                  <a:pt x="65" y="38"/>
                </a:lnTo>
                <a:lnTo>
                  <a:pt x="66" y="40"/>
                </a:lnTo>
                <a:lnTo>
                  <a:pt x="68" y="45"/>
                </a:lnTo>
                <a:lnTo>
                  <a:pt x="69" y="47"/>
                </a:lnTo>
                <a:lnTo>
                  <a:pt x="69" y="50"/>
                </a:lnTo>
                <a:lnTo>
                  <a:pt x="69" y="53"/>
                </a:lnTo>
                <a:lnTo>
                  <a:pt x="71" y="55"/>
                </a:lnTo>
                <a:lnTo>
                  <a:pt x="72" y="57"/>
                </a:lnTo>
                <a:lnTo>
                  <a:pt x="73" y="60"/>
                </a:lnTo>
                <a:lnTo>
                  <a:pt x="74" y="64"/>
                </a:lnTo>
                <a:lnTo>
                  <a:pt x="76" y="67"/>
                </a:lnTo>
                <a:lnTo>
                  <a:pt x="77" y="70"/>
                </a:lnTo>
                <a:lnTo>
                  <a:pt x="78" y="72"/>
                </a:lnTo>
                <a:lnTo>
                  <a:pt x="81" y="74"/>
                </a:lnTo>
                <a:lnTo>
                  <a:pt x="82" y="77"/>
                </a:lnTo>
                <a:lnTo>
                  <a:pt x="83" y="82"/>
                </a:lnTo>
                <a:lnTo>
                  <a:pt x="83" y="84"/>
                </a:lnTo>
                <a:lnTo>
                  <a:pt x="85" y="87"/>
                </a:lnTo>
                <a:lnTo>
                  <a:pt x="87" y="89"/>
                </a:lnTo>
                <a:lnTo>
                  <a:pt x="88" y="92"/>
                </a:lnTo>
                <a:lnTo>
                  <a:pt x="90" y="94"/>
                </a:lnTo>
                <a:lnTo>
                  <a:pt x="92" y="97"/>
                </a:lnTo>
                <a:lnTo>
                  <a:pt x="93" y="101"/>
                </a:lnTo>
                <a:lnTo>
                  <a:pt x="94" y="103"/>
                </a:lnTo>
                <a:lnTo>
                  <a:pt x="97" y="106"/>
                </a:lnTo>
                <a:lnTo>
                  <a:pt x="98" y="108"/>
                </a:lnTo>
                <a:lnTo>
                  <a:pt x="102" y="114"/>
                </a:lnTo>
                <a:lnTo>
                  <a:pt x="103" y="118"/>
                </a:lnTo>
                <a:lnTo>
                  <a:pt x="106" y="121"/>
                </a:lnTo>
                <a:lnTo>
                  <a:pt x="107" y="123"/>
                </a:lnTo>
                <a:lnTo>
                  <a:pt x="112" y="129"/>
                </a:lnTo>
                <a:lnTo>
                  <a:pt x="112" y="131"/>
                </a:lnTo>
                <a:lnTo>
                  <a:pt x="115" y="134"/>
                </a:lnTo>
                <a:lnTo>
                  <a:pt x="117" y="138"/>
                </a:lnTo>
                <a:lnTo>
                  <a:pt x="119" y="140"/>
                </a:lnTo>
                <a:lnTo>
                  <a:pt x="121" y="143"/>
                </a:lnTo>
                <a:lnTo>
                  <a:pt x="135" y="158"/>
                </a:lnTo>
                <a:lnTo>
                  <a:pt x="137" y="162"/>
                </a:lnTo>
                <a:lnTo>
                  <a:pt x="159" y="187"/>
                </a:lnTo>
                <a:lnTo>
                  <a:pt x="159" y="188"/>
                </a:lnTo>
                <a:lnTo>
                  <a:pt x="163" y="192"/>
                </a:lnTo>
                <a:lnTo>
                  <a:pt x="163" y="194"/>
                </a:lnTo>
                <a:lnTo>
                  <a:pt x="166" y="198"/>
                </a:lnTo>
                <a:lnTo>
                  <a:pt x="166" y="199"/>
                </a:lnTo>
                <a:lnTo>
                  <a:pt x="168" y="201"/>
                </a:lnTo>
                <a:lnTo>
                  <a:pt x="168" y="202"/>
                </a:lnTo>
                <a:lnTo>
                  <a:pt x="170" y="205"/>
                </a:lnTo>
                <a:lnTo>
                  <a:pt x="170" y="207"/>
                </a:lnTo>
                <a:lnTo>
                  <a:pt x="172" y="208"/>
                </a:lnTo>
                <a:lnTo>
                  <a:pt x="172" y="209"/>
                </a:lnTo>
                <a:lnTo>
                  <a:pt x="174" y="212"/>
                </a:lnTo>
                <a:lnTo>
                  <a:pt x="174" y="214"/>
                </a:lnTo>
                <a:lnTo>
                  <a:pt x="175" y="215"/>
                </a:lnTo>
                <a:lnTo>
                  <a:pt x="175" y="216"/>
                </a:lnTo>
                <a:lnTo>
                  <a:pt x="177" y="216"/>
                </a:lnTo>
                <a:lnTo>
                  <a:pt x="177" y="219"/>
                </a:lnTo>
                <a:lnTo>
                  <a:pt x="178" y="219"/>
                </a:lnTo>
                <a:lnTo>
                  <a:pt x="178" y="220"/>
                </a:lnTo>
                <a:lnTo>
                  <a:pt x="179" y="221"/>
                </a:lnTo>
                <a:lnTo>
                  <a:pt x="179" y="223"/>
                </a:lnTo>
                <a:lnTo>
                  <a:pt x="180" y="224"/>
                </a:lnTo>
                <a:lnTo>
                  <a:pt x="180" y="225"/>
                </a:lnTo>
                <a:lnTo>
                  <a:pt x="182" y="225"/>
                </a:lnTo>
                <a:lnTo>
                  <a:pt x="182" y="228"/>
                </a:lnTo>
                <a:lnTo>
                  <a:pt x="182" y="230"/>
                </a:lnTo>
                <a:lnTo>
                  <a:pt x="184" y="230"/>
                </a:lnTo>
                <a:lnTo>
                  <a:pt x="184" y="232"/>
                </a:lnTo>
                <a:lnTo>
                  <a:pt x="182" y="232"/>
                </a:lnTo>
                <a:lnTo>
                  <a:pt x="182" y="230"/>
                </a:lnTo>
                <a:lnTo>
                  <a:pt x="180" y="230"/>
                </a:lnTo>
                <a:lnTo>
                  <a:pt x="179" y="229"/>
                </a:lnTo>
                <a:lnTo>
                  <a:pt x="178" y="229"/>
                </a:lnTo>
                <a:lnTo>
                  <a:pt x="177" y="228"/>
                </a:lnTo>
                <a:lnTo>
                  <a:pt x="173" y="228"/>
                </a:lnTo>
                <a:lnTo>
                  <a:pt x="172" y="227"/>
                </a:lnTo>
                <a:lnTo>
                  <a:pt x="170" y="227"/>
                </a:lnTo>
                <a:lnTo>
                  <a:pt x="169" y="225"/>
                </a:lnTo>
                <a:lnTo>
                  <a:pt x="168" y="224"/>
                </a:lnTo>
                <a:lnTo>
                  <a:pt x="165" y="224"/>
                </a:lnTo>
                <a:lnTo>
                  <a:pt x="164" y="223"/>
                </a:lnTo>
                <a:lnTo>
                  <a:pt x="161" y="223"/>
                </a:lnTo>
                <a:lnTo>
                  <a:pt x="161" y="221"/>
                </a:lnTo>
                <a:lnTo>
                  <a:pt x="158" y="220"/>
                </a:lnTo>
                <a:lnTo>
                  <a:pt x="156" y="220"/>
                </a:lnTo>
                <a:lnTo>
                  <a:pt x="153" y="219"/>
                </a:lnTo>
                <a:lnTo>
                  <a:pt x="153" y="218"/>
                </a:lnTo>
                <a:lnTo>
                  <a:pt x="150" y="216"/>
                </a:lnTo>
                <a:lnTo>
                  <a:pt x="148" y="216"/>
                </a:lnTo>
                <a:lnTo>
                  <a:pt x="145" y="215"/>
                </a:lnTo>
                <a:lnTo>
                  <a:pt x="143" y="214"/>
                </a:lnTo>
                <a:lnTo>
                  <a:pt x="141" y="212"/>
                </a:lnTo>
                <a:lnTo>
                  <a:pt x="139" y="212"/>
                </a:lnTo>
                <a:lnTo>
                  <a:pt x="137" y="211"/>
                </a:lnTo>
                <a:lnTo>
                  <a:pt x="135" y="209"/>
                </a:lnTo>
                <a:lnTo>
                  <a:pt x="132" y="209"/>
                </a:lnTo>
                <a:lnTo>
                  <a:pt x="130" y="208"/>
                </a:lnTo>
                <a:lnTo>
                  <a:pt x="128" y="207"/>
                </a:lnTo>
                <a:lnTo>
                  <a:pt x="126" y="205"/>
                </a:lnTo>
                <a:lnTo>
                  <a:pt x="123" y="205"/>
                </a:lnTo>
                <a:lnTo>
                  <a:pt x="121" y="204"/>
                </a:lnTo>
                <a:lnTo>
                  <a:pt x="119" y="203"/>
                </a:lnTo>
                <a:lnTo>
                  <a:pt x="117" y="202"/>
                </a:lnTo>
                <a:lnTo>
                  <a:pt x="115" y="202"/>
                </a:lnTo>
                <a:lnTo>
                  <a:pt x="112" y="201"/>
                </a:lnTo>
                <a:lnTo>
                  <a:pt x="112" y="199"/>
                </a:lnTo>
                <a:lnTo>
                  <a:pt x="110" y="199"/>
                </a:lnTo>
                <a:lnTo>
                  <a:pt x="108" y="198"/>
                </a:lnTo>
                <a:lnTo>
                  <a:pt x="106" y="198"/>
                </a:lnTo>
                <a:lnTo>
                  <a:pt x="105" y="197"/>
                </a:lnTo>
                <a:lnTo>
                  <a:pt x="102" y="195"/>
                </a:lnTo>
                <a:lnTo>
                  <a:pt x="101" y="195"/>
                </a:lnTo>
                <a:lnTo>
                  <a:pt x="100" y="194"/>
                </a:lnTo>
                <a:lnTo>
                  <a:pt x="97" y="194"/>
                </a:lnTo>
                <a:lnTo>
                  <a:pt x="95" y="192"/>
                </a:lnTo>
                <a:lnTo>
                  <a:pt x="94" y="192"/>
                </a:lnTo>
                <a:lnTo>
                  <a:pt x="93" y="191"/>
                </a:lnTo>
                <a:lnTo>
                  <a:pt x="90" y="191"/>
                </a:lnTo>
                <a:lnTo>
                  <a:pt x="90" y="190"/>
                </a:lnTo>
                <a:lnTo>
                  <a:pt x="90" y="188"/>
                </a:lnTo>
                <a:lnTo>
                  <a:pt x="88" y="188"/>
                </a:lnTo>
                <a:lnTo>
                  <a:pt x="88" y="187"/>
                </a:lnTo>
                <a:lnTo>
                  <a:pt x="86" y="185"/>
                </a:lnTo>
                <a:lnTo>
                  <a:pt x="86" y="183"/>
                </a:lnTo>
                <a:lnTo>
                  <a:pt x="85" y="182"/>
                </a:lnTo>
                <a:lnTo>
                  <a:pt x="83" y="179"/>
                </a:lnTo>
                <a:lnTo>
                  <a:pt x="83" y="178"/>
                </a:lnTo>
                <a:lnTo>
                  <a:pt x="82" y="176"/>
                </a:lnTo>
                <a:lnTo>
                  <a:pt x="81" y="174"/>
                </a:lnTo>
                <a:lnTo>
                  <a:pt x="79" y="171"/>
                </a:lnTo>
                <a:lnTo>
                  <a:pt x="77" y="169"/>
                </a:lnTo>
                <a:lnTo>
                  <a:pt x="76" y="166"/>
                </a:lnTo>
                <a:lnTo>
                  <a:pt x="74" y="164"/>
                </a:lnTo>
                <a:lnTo>
                  <a:pt x="72" y="161"/>
                </a:lnTo>
                <a:lnTo>
                  <a:pt x="71" y="157"/>
                </a:lnTo>
                <a:lnTo>
                  <a:pt x="69" y="155"/>
                </a:lnTo>
                <a:lnTo>
                  <a:pt x="68" y="152"/>
                </a:lnTo>
                <a:lnTo>
                  <a:pt x="65" y="148"/>
                </a:lnTo>
                <a:lnTo>
                  <a:pt x="63" y="145"/>
                </a:lnTo>
                <a:lnTo>
                  <a:pt x="61" y="141"/>
                </a:lnTo>
                <a:lnTo>
                  <a:pt x="59" y="139"/>
                </a:lnTo>
                <a:lnTo>
                  <a:pt x="56" y="135"/>
                </a:lnTo>
                <a:lnTo>
                  <a:pt x="54" y="131"/>
                </a:lnTo>
                <a:lnTo>
                  <a:pt x="54" y="129"/>
                </a:lnTo>
                <a:lnTo>
                  <a:pt x="52" y="124"/>
                </a:lnTo>
                <a:lnTo>
                  <a:pt x="49" y="121"/>
                </a:lnTo>
                <a:lnTo>
                  <a:pt x="47" y="118"/>
                </a:lnTo>
                <a:lnTo>
                  <a:pt x="45" y="114"/>
                </a:lnTo>
                <a:lnTo>
                  <a:pt x="43" y="110"/>
                </a:lnTo>
                <a:lnTo>
                  <a:pt x="40" y="107"/>
                </a:lnTo>
                <a:lnTo>
                  <a:pt x="39" y="103"/>
                </a:lnTo>
                <a:lnTo>
                  <a:pt x="36" y="100"/>
                </a:lnTo>
                <a:lnTo>
                  <a:pt x="35" y="97"/>
                </a:lnTo>
                <a:lnTo>
                  <a:pt x="32" y="92"/>
                </a:lnTo>
                <a:lnTo>
                  <a:pt x="30" y="89"/>
                </a:lnTo>
                <a:lnTo>
                  <a:pt x="27" y="87"/>
                </a:lnTo>
                <a:lnTo>
                  <a:pt x="27" y="82"/>
                </a:lnTo>
                <a:lnTo>
                  <a:pt x="25" y="80"/>
                </a:lnTo>
                <a:lnTo>
                  <a:pt x="23" y="76"/>
                </a:lnTo>
                <a:lnTo>
                  <a:pt x="21" y="73"/>
                </a:lnTo>
                <a:lnTo>
                  <a:pt x="19" y="71"/>
                </a:lnTo>
                <a:lnTo>
                  <a:pt x="18" y="67"/>
                </a:lnTo>
                <a:lnTo>
                  <a:pt x="15" y="64"/>
                </a:lnTo>
                <a:lnTo>
                  <a:pt x="14" y="61"/>
                </a:lnTo>
                <a:lnTo>
                  <a:pt x="13" y="59"/>
                </a:lnTo>
                <a:lnTo>
                  <a:pt x="10" y="56"/>
                </a:lnTo>
                <a:lnTo>
                  <a:pt x="10" y="54"/>
                </a:lnTo>
                <a:lnTo>
                  <a:pt x="8" y="53"/>
                </a:lnTo>
                <a:lnTo>
                  <a:pt x="7" y="50"/>
                </a:lnTo>
                <a:lnTo>
                  <a:pt x="6" y="49"/>
                </a:lnTo>
                <a:lnTo>
                  <a:pt x="5" y="45"/>
                </a:lnTo>
                <a:lnTo>
                  <a:pt x="3" y="45"/>
                </a:lnTo>
                <a:lnTo>
                  <a:pt x="3" y="43"/>
                </a:lnTo>
                <a:lnTo>
                  <a:pt x="1" y="40"/>
                </a:lnTo>
                <a:lnTo>
                  <a:pt x="0" y="40"/>
                </a:lnTo>
                <a:lnTo>
                  <a:pt x="0" y="38"/>
                </a:lnTo>
                <a:lnTo>
                  <a:pt x="1" y="38"/>
                </a:lnTo>
                <a:lnTo>
                  <a:pt x="1" y="37"/>
                </a:lnTo>
                <a:lnTo>
                  <a:pt x="2" y="37"/>
                </a:lnTo>
                <a:lnTo>
                  <a:pt x="3" y="35"/>
                </a:lnTo>
                <a:lnTo>
                  <a:pt x="5" y="35"/>
                </a:lnTo>
                <a:lnTo>
                  <a:pt x="7" y="33"/>
                </a:lnTo>
                <a:lnTo>
                  <a:pt x="8" y="33"/>
                </a:lnTo>
                <a:lnTo>
                  <a:pt x="10" y="31"/>
                </a:lnTo>
                <a:lnTo>
                  <a:pt x="11" y="30"/>
                </a:lnTo>
                <a:lnTo>
                  <a:pt x="13" y="30"/>
                </a:lnTo>
                <a:lnTo>
                  <a:pt x="14" y="29"/>
                </a:lnTo>
                <a:lnTo>
                  <a:pt x="15" y="29"/>
                </a:lnTo>
                <a:lnTo>
                  <a:pt x="18" y="26"/>
                </a:lnTo>
                <a:lnTo>
                  <a:pt x="19" y="26"/>
                </a:lnTo>
                <a:lnTo>
                  <a:pt x="20" y="24"/>
                </a:lnTo>
                <a:lnTo>
                  <a:pt x="21" y="24"/>
                </a:lnTo>
                <a:lnTo>
                  <a:pt x="23" y="23"/>
                </a:lnTo>
                <a:lnTo>
                  <a:pt x="25" y="23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1" y="17"/>
                </a:lnTo>
                <a:lnTo>
                  <a:pt x="34" y="16"/>
                </a:lnTo>
                <a:lnTo>
                  <a:pt x="35" y="16"/>
                </a:lnTo>
                <a:lnTo>
                  <a:pt x="37" y="13"/>
                </a:lnTo>
                <a:lnTo>
                  <a:pt x="39" y="13"/>
                </a:lnTo>
                <a:lnTo>
                  <a:pt x="40" y="12"/>
                </a:lnTo>
                <a:lnTo>
                  <a:pt x="43" y="9"/>
                </a:lnTo>
                <a:lnTo>
                  <a:pt x="44" y="9"/>
                </a:lnTo>
                <a:lnTo>
                  <a:pt x="45" y="8"/>
                </a:lnTo>
                <a:lnTo>
                  <a:pt x="47" y="8"/>
                </a:lnTo>
                <a:lnTo>
                  <a:pt x="48" y="7"/>
                </a:lnTo>
                <a:lnTo>
                  <a:pt x="49" y="7"/>
                </a:lnTo>
                <a:lnTo>
                  <a:pt x="50" y="5"/>
                </a:lnTo>
                <a:lnTo>
                  <a:pt x="52" y="5"/>
                </a:lnTo>
                <a:lnTo>
                  <a:pt x="54" y="3"/>
                </a:lnTo>
                <a:lnTo>
                  <a:pt x="56" y="2"/>
                </a:lnTo>
                <a:lnTo>
                  <a:pt x="56" y="0"/>
                </a:lnTo>
                <a:lnTo>
                  <a:pt x="58" y="0"/>
                </a:lnTo>
              </a:path>
            </a:pathLst>
          </a:custGeom>
          <a:solidFill>
            <a:srgbClr val="BFBFB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4" name="Freeform 1038"/>
          <p:cNvSpPr>
            <a:spLocks/>
          </p:cNvSpPr>
          <p:nvPr/>
        </p:nvSpPr>
        <p:spPr bwMode="auto">
          <a:xfrm>
            <a:off x="4049713" y="3770313"/>
            <a:ext cx="309562" cy="334962"/>
          </a:xfrm>
          <a:custGeom>
            <a:avLst/>
            <a:gdLst/>
            <a:ahLst/>
            <a:cxnLst>
              <a:cxn ang="0">
                <a:pos x="192" y="190"/>
              </a:cxn>
              <a:cxn ang="0">
                <a:pos x="185" y="182"/>
              </a:cxn>
              <a:cxn ang="0">
                <a:pos x="179" y="179"/>
              </a:cxn>
              <a:cxn ang="0">
                <a:pos x="171" y="175"/>
              </a:cxn>
              <a:cxn ang="0">
                <a:pos x="161" y="171"/>
              </a:cxn>
              <a:cxn ang="0">
                <a:pos x="156" y="167"/>
              </a:cxn>
              <a:cxn ang="0">
                <a:pos x="149" y="163"/>
              </a:cxn>
              <a:cxn ang="0">
                <a:pos x="138" y="156"/>
              </a:cxn>
              <a:cxn ang="0">
                <a:pos x="131" y="153"/>
              </a:cxn>
              <a:cxn ang="0">
                <a:pos x="122" y="145"/>
              </a:cxn>
              <a:cxn ang="0">
                <a:pos x="113" y="136"/>
              </a:cxn>
              <a:cxn ang="0">
                <a:pos x="107" y="131"/>
              </a:cxn>
              <a:cxn ang="0">
                <a:pos x="100" y="124"/>
              </a:cxn>
              <a:cxn ang="0">
                <a:pos x="95" y="120"/>
              </a:cxn>
              <a:cxn ang="0">
                <a:pos x="89" y="112"/>
              </a:cxn>
              <a:cxn ang="0">
                <a:pos x="80" y="97"/>
              </a:cxn>
              <a:cxn ang="0">
                <a:pos x="76" y="89"/>
              </a:cxn>
              <a:cxn ang="0">
                <a:pos x="67" y="79"/>
              </a:cxn>
              <a:cxn ang="0">
                <a:pos x="64" y="72"/>
              </a:cxn>
              <a:cxn ang="0">
                <a:pos x="58" y="63"/>
              </a:cxn>
              <a:cxn ang="0">
                <a:pos x="52" y="55"/>
              </a:cxn>
              <a:cxn ang="0">
                <a:pos x="47" y="45"/>
              </a:cxn>
              <a:cxn ang="0">
                <a:pos x="42" y="35"/>
              </a:cxn>
              <a:cxn ang="0">
                <a:pos x="35" y="22"/>
              </a:cxn>
              <a:cxn ang="0">
                <a:pos x="31" y="12"/>
              </a:cxn>
              <a:cxn ang="0">
                <a:pos x="23" y="3"/>
              </a:cxn>
              <a:cxn ang="0">
                <a:pos x="13" y="2"/>
              </a:cxn>
              <a:cxn ang="0">
                <a:pos x="2" y="10"/>
              </a:cxn>
              <a:cxn ang="0">
                <a:pos x="2" y="31"/>
              </a:cxn>
              <a:cxn ang="0">
                <a:pos x="5" y="42"/>
              </a:cxn>
              <a:cxn ang="0">
                <a:pos x="8" y="50"/>
              </a:cxn>
              <a:cxn ang="0">
                <a:pos x="11" y="56"/>
              </a:cxn>
              <a:cxn ang="0">
                <a:pos x="15" y="65"/>
              </a:cxn>
              <a:cxn ang="0">
                <a:pos x="19" y="70"/>
              </a:cxn>
              <a:cxn ang="0">
                <a:pos x="24" y="79"/>
              </a:cxn>
              <a:cxn ang="0">
                <a:pos x="29" y="87"/>
              </a:cxn>
              <a:cxn ang="0">
                <a:pos x="35" y="96"/>
              </a:cxn>
              <a:cxn ang="0">
                <a:pos x="42" y="105"/>
              </a:cxn>
              <a:cxn ang="0">
                <a:pos x="48" y="113"/>
              </a:cxn>
              <a:cxn ang="0">
                <a:pos x="57" y="126"/>
              </a:cxn>
              <a:cxn ang="0">
                <a:pos x="62" y="134"/>
              </a:cxn>
              <a:cxn ang="0">
                <a:pos x="89" y="164"/>
              </a:cxn>
              <a:cxn ang="0">
                <a:pos x="97" y="171"/>
              </a:cxn>
              <a:cxn ang="0">
                <a:pos x="103" y="176"/>
              </a:cxn>
              <a:cxn ang="0">
                <a:pos x="110" y="180"/>
              </a:cxn>
              <a:cxn ang="0">
                <a:pos x="118" y="184"/>
              </a:cxn>
              <a:cxn ang="0">
                <a:pos x="125" y="189"/>
              </a:cxn>
              <a:cxn ang="0">
                <a:pos x="134" y="193"/>
              </a:cxn>
              <a:cxn ang="0">
                <a:pos x="142" y="197"/>
              </a:cxn>
              <a:cxn ang="0">
                <a:pos x="151" y="201"/>
              </a:cxn>
              <a:cxn ang="0">
                <a:pos x="160" y="204"/>
              </a:cxn>
              <a:cxn ang="0">
                <a:pos x="171" y="208"/>
              </a:cxn>
              <a:cxn ang="0">
                <a:pos x="187" y="206"/>
              </a:cxn>
            </a:cxnLst>
            <a:rect l="0" t="0" r="r" b="b"/>
            <a:pathLst>
              <a:path w="195" h="211">
                <a:moveTo>
                  <a:pt x="192" y="202"/>
                </a:moveTo>
                <a:lnTo>
                  <a:pt x="192" y="201"/>
                </a:lnTo>
                <a:lnTo>
                  <a:pt x="194" y="200"/>
                </a:lnTo>
                <a:lnTo>
                  <a:pt x="194" y="194"/>
                </a:lnTo>
                <a:lnTo>
                  <a:pt x="192" y="193"/>
                </a:lnTo>
                <a:lnTo>
                  <a:pt x="192" y="190"/>
                </a:lnTo>
                <a:lnTo>
                  <a:pt x="192" y="189"/>
                </a:lnTo>
                <a:lnTo>
                  <a:pt x="189" y="186"/>
                </a:lnTo>
                <a:lnTo>
                  <a:pt x="188" y="186"/>
                </a:lnTo>
                <a:lnTo>
                  <a:pt x="188" y="184"/>
                </a:lnTo>
                <a:lnTo>
                  <a:pt x="187" y="182"/>
                </a:lnTo>
                <a:lnTo>
                  <a:pt x="185" y="182"/>
                </a:lnTo>
                <a:lnTo>
                  <a:pt x="184" y="181"/>
                </a:lnTo>
                <a:lnTo>
                  <a:pt x="183" y="181"/>
                </a:lnTo>
                <a:lnTo>
                  <a:pt x="183" y="180"/>
                </a:lnTo>
                <a:lnTo>
                  <a:pt x="182" y="180"/>
                </a:lnTo>
                <a:lnTo>
                  <a:pt x="180" y="179"/>
                </a:lnTo>
                <a:lnTo>
                  <a:pt x="179" y="179"/>
                </a:lnTo>
                <a:lnTo>
                  <a:pt x="179" y="177"/>
                </a:lnTo>
                <a:lnTo>
                  <a:pt x="176" y="177"/>
                </a:lnTo>
                <a:lnTo>
                  <a:pt x="175" y="176"/>
                </a:lnTo>
                <a:lnTo>
                  <a:pt x="174" y="176"/>
                </a:lnTo>
                <a:lnTo>
                  <a:pt x="173" y="175"/>
                </a:lnTo>
                <a:lnTo>
                  <a:pt x="171" y="175"/>
                </a:lnTo>
                <a:lnTo>
                  <a:pt x="169" y="173"/>
                </a:lnTo>
                <a:lnTo>
                  <a:pt x="167" y="173"/>
                </a:lnTo>
                <a:lnTo>
                  <a:pt x="166" y="171"/>
                </a:lnTo>
                <a:lnTo>
                  <a:pt x="165" y="171"/>
                </a:lnTo>
                <a:lnTo>
                  <a:pt x="163" y="171"/>
                </a:lnTo>
                <a:lnTo>
                  <a:pt x="161" y="171"/>
                </a:lnTo>
                <a:lnTo>
                  <a:pt x="161" y="169"/>
                </a:lnTo>
                <a:lnTo>
                  <a:pt x="160" y="169"/>
                </a:lnTo>
                <a:lnTo>
                  <a:pt x="159" y="168"/>
                </a:lnTo>
                <a:lnTo>
                  <a:pt x="158" y="168"/>
                </a:lnTo>
                <a:lnTo>
                  <a:pt x="158" y="167"/>
                </a:lnTo>
                <a:lnTo>
                  <a:pt x="156" y="167"/>
                </a:lnTo>
                <a:lnTo>
                  <a:pt x="155" y="165"/>
                </a:lnTo>
                <a:lnTo>
                  <a:pt x="154" y="165"/>
                </a:lnTo>
                <a:lnTo>
                  <a:pt x="153" y="164"/>
                </a:lnTo>
                <a:lnTo>
                  <a:pt x="151" y="164"/>
                </a:lnTo>
                <a:lnTo>
                  <a:pt x="150" y="163"/>
                </a:lnTo>
                <a:lnTo>
                  <a:pt x="149" y="163"/>
                </a:lnTo>
                <a:lnTo>
                  <a:pt x="147" y="161"/>
                </a:lnTo>
                <a:lnTo>
                  <a:pt x="145" y="160"/>
                </a:lnTo>
                <a:lnTo>
                  <a:pt x="142" y="160"/>
                </a:lnTo>
                <a:lnTo>
                  <a:pt x="140" y="157"/>
                </a:lnTo>
                <a:lnTo>
                  <a:pt x="139" y="157"/>
                </a:lnTo>
                <a:lnTo>
                  <a:pt x="138" y="156"/>
                </a:lnTo>
                <a:lnTo>
                  <a:pt x="137" y="156"/>
                </a:lnTo>
                <a:lnTo>
                  <a:pt x="136" y="155"/>
                </a:lnTo>
                <a:lnTo>
                  <a:pt x="134" y="155"/>
                </a:lnTo>
                <a:lnTo>
                  <a:pt x="134" y="153"/>
                </a:lnTo>
                <a:lnTo>
                  <a:pt x="132" y="153"/>
                </a:lnTo>
                <a:lnTo>
                  <a:pt x="131" y="153"/>
                </a:lnTo>
                <a:lnTo>
                  <a:pt x="130" y="153"/>
                </a:lnTo>
                <a:lnTo>
                  <a:pt x="127" y="150"/>
                </a:lnTo>
                <a:lnTo>
                  <a:pt x="126" y="150"/>
                </a:lnTo>
                <a:lnTo>
                  <a:pt x="124" y="147"/>
                </a:lnTo>
                <a:lnTo>
                  <a:pt x="122" y="147"/>
                </a:lnTo>
                <a:lnTo>
                  <a:pt x="122" y="145"/>
                </a:lnTo>
                <a:lnTo>
                  <a:pt x="122" y="144"/>
                </a:lnTo>
                <a:lnTo>
                  <a:pt x="121" y="144"/>
                </a:lnTo>
                <a:lnTo>
                  <a:pt x="115" y="138"/>
                </a:lnTo>
                <a:lnTo>
                  <a:pt x="114" y="138"/>
                </a:lnTo>
                <a:lnTo>
                  <a:pt x="114" y="136"/>
                </a:lnTo>
                <a:lnTo>
                  <a:pt x="113" y="136"/>
                </a:lnTo>
                <a:lnTo>
                  <a:pt x="113" y="135"/>
                </a:lnTo>
                <a:lnTo>
                  <a:pt x="111" y="135"/>
                </a:lnTo>
                <a:lnTo>
                  <a:pt x="109" y="133"/>
                </a:lnTo>
                <a:lnTo>
                  <a:pt x="108" y="133"/>
                </a:lnTo>
                <a:lnTo>
                  <a:pt x="108" y="131"/>
                </a:lnTo>
                <a:lnTo>
                  <a:pt x="107" y="131"/>
                </a:lnTo>
                <a:lnTo>
                  <a:pt x="105" y="129"/>
                </a:lnTo>
                <a:lnTo>
                  <a:pt x="103" y="129"/>
                </a:lnTo>
                <a:lnTo>
                  <a:pt x="102" y="127"/>
                </a:lnTo>
                <a:lnTo>
                  <a:pt x="102" y="126"/>
                </a:lnTo>
                <a:lnTo>
                  <a:pt x="101" y="126"/>
                </a:lnTo>
                <a:lnTo>
                  <a:pt x="100" y="124"/>
                </a:lnTo>
                <a:lnTo>
                  <a:pt x="100" y="123"/>
                </a:lnTo>
                <a:lnTo>
                  <a:pt x="98" y="123"/>
                </a:lnTo>
                <a:lnTo>
                  <a:pt x="97" y="122"/>
                </a:lnTo>
                <a:lnTo>
                  <a:pt x="96" y="122"/>
                </a:lnTo>
                <a:lnTo>
                  <a:pt x="96" y="120"/>
                </a:lnTo>
                <a:lnTo>
                  <a:pt x="95" y="120"/>
                </a:lnTo>
                <a:lnTo>
                  <a:pt x="93" y="120"/>
                </a:lnTo>
                <a:lnTo>
                  <a:pt x="93" y="118"/>
                </a:lnTo>
                <a:lnTo>
                  <a:pt x="91" y="114"/>
                </a:lnTo>
                <a:lnTo>
                  <a:pt x="91" y="113"/>
                </a:lnTo>
                <a:lnTo>
                  <a:pt x="89" y="113"/>
                </a:lnTo>
                <a:lnTo>
                  <a:pt x="89" y="112"/>
                </a:lnTo>
                <a:lnTo>
                  <a:pt x="86" y="108"/>
                </a:lnTo>
                <a:lnTo>
                  <a:pt x="86" y="106"/>
                </a:lnTo>
                <a:lnTo>
                  <a:pt x="84" y="103"/>
                </a:lnTo>
                <a:lnTo>
                  <a:pt x="84" y="102"/>
                </a:lnTo>
                <a:lnTo>
                  <a:pt x="80" y="98"/>
                </a:lnTo>
                <a:lnTo>
                  <a:pt x="80" y="97"/>
                </a:lnTo>
                <a:lnTo>
                  <a:pt x="79" y="97"/>
                </a:lnTo>
                <a:lnTo>
                  <a:pt x="79" y="96"/>
                </a:lnTo>
                <a:lnTo>
                  <a:pt x="77" y="94"/>
                </a:lnTo>
                <a:lnTo>
                  <a:pt x="77" y="93"/>
                </a:lnTo>
                <a:lnTo>
                  <a:pt x="76" y="90"/>
                </a:lnTo>
                <a:lnTo>
                  <a:pt x="76" y="89"/>
                </a:lnTo>
                <a:lnTo>
                  <a:pt x="72" y="86"/>
                </a:lnTo>
                <a:lnTo>
                  <a:pt x="72" y="84"/>
                </a:lnTo>
                <a:lnTo>
                  <a:pt x="69" y="81"/>
                </a:lnTo>
                <a:lnTo>
                  <a:pt x="69" y="80"/>
                </a:lnTo>
                <a:lnTo>
                  <a:pt x="68" y="80"/>
                </a:lnTo>
                <a:lnTo>
                  <a:pt x="67" y="79"/>
                </a:lnTo>
                <a:lnTo>
                  <a:pt x="67" y="77"/>
                </a:lnTo>
                <a:lnTo>
                  <a:pt x="66" y="76"/>
                </a:lnTo>
                <a:lnTo>
                  <a:pt x="66" y="75"/>
                </a:lnTo>
                <a:lnTo>
                  <a:pt x="64" y="75"/>
                </a:lnTo>
                <a:lnTo>
                  <a:pt x="64" y="73"/>
                </a:lnTo>
                <a:lnTo>
                  <a:pt x="64" y="72"/>
                </a:lnTo>
                <a:lnTo>
                  <a:pt x="62" y="70"/>
                </a:lnTo>
                <a:lnTo>
                  <a:pt x="62" y="68"/>
                </a:lnTo>
                <a:lnTo>
                  <a:pt x="60" y="68"/>
                </a:lnTo>
                <a:lnTo>
                  <a:pt x="60" y="67"/>
                </a:lnTo>
                <a:lnTo>
                  <a:pt x="58" y="65"/>
                </a:lnTo>
                <a:lnTo>
                  <a:pt x="58" y="63"/>
                </a:lnTo>
                <a:lnTo>
                  <a:pt x="57" y="61"/>
                </a:lnTo>
                <a:lnTo>
                  <a:pt x="57" y="60"/>
                </a:lnTo>
                <a:lnTo>
                  <a:pt x="55" y="57"/>
                </a:lnTo>
                <a:lnTo>
                  <a:pt x="55" y="56"/>
                </a:lnTo>
                <a:lnTo>
                  <a:pt x="53" y="55"/>
                </a:lnTo>
                <a:lnTo>
                  <a:pt x="52" y="55"/>
                </a:lnTo>
                <a:lnTo>
                  <a:pt x="52" y="54"/>
                </a:lnTo>
                <a:lnTo>
                  <a:pt x="51" y="53"/>
                </a:lnTo>
                <a:lnTo>
                  <a:pt x="51" y="51"/>
                </a:lnTo>
                <a:lnTo>
                  <a:pt x="48" y="49"/>
                </a:lnTo>
                <a:lnTo>
                  <a:pt x="48" y="47"/>
                </a:lnTo>
                <a:lnTo>
                  <a:pt x="47" y="45"/>
                </a:lnTo>
                <a:lnTo>
                  <a:pt x="47" y="43"/>
                </a:lnTo>
                <a:lnTo>
                  <a:pt x="45" y="42"/>
                </a:lnTo>
                <a:lnTo>
                  <a:pt x="45" y="40"/>
                </a:lnTo>
                <a:lnTo>
                  <a:pt x="43" y="38"/>
                </a:lnTo>
                <a:lnTo>
                  <a:pt x="43" y="37"/>
                </a:lnTo>
                <a:lnTo>
                  <a:pt x="42" y="35"/>
                </a:lnTo>
                <a:lnTo>
                  <a:pt x="42" y="33"/>
                </a:lnTo>
                <a:lnTo>
                  <a:pt x="39" y="30"/>
                </a:lnTo>
                <a:lnTo>
                  <a:pt x="39" y="29"/>
                </a:lnTo>
                <a:lnTo>
                  <a:pt x="37" y="26"/>
                </a:lnTo>
                <a:lnTo>
                  <a:pt x="37" y="24"/>
                </a:lnTo>
                <a:lnTo>
                  <a:pt x="35" y="22"/>
                </a:lnTo>
                <a:lnTo>
                  <a:pt x="35" y="21"/>
                </a:lnTo>
                <a:lnTo>
                  <a:pt x="35" y="20"/>
                </a:lnTo>
                <a:lnTo>
                  <a:pt x="33" y="17"/>
                </a:lnTo>
                <a:lnTo>
                  <a:pt x="33" y="16"/>
                </a:lnTo>
                <a:lnTo>
                  <a:pt x="31" y="13"/>
                </a:lnTo>
                <a:lnTo>
                  <a:pt x="31" y="12"/>
                </a:lnTo>
                <a:lnTo>
                  <a:pt x="29" y="10"/>
                </a:lnTo>
                <a:lnTo>
                  <a:pt x="29" y="9"/>
                </a:lnTo>
                <a:lnTo>
                  <a:pt x="28" y="8"/>
                </a:lnTo>
                <a:lnTo>
                  <a:pt x="27" y="8"/>
                </a:lnTo>
                <a:lnTo>
                  <a:pt x="27" y="6"/>
                </a:lnTo>
                <a:lnTo>
                  <a:pt x="23" y="3"/>
                </a:lnTo>
                <a:lnTo>
                  <a:pt x="22" y="3"/>
                </a:lnTo>
                <a:lnTo>
                  <a:pt x="21" y="2"/>
                </a:lnTo>
                <a:lnTo>
                  <a:pt x="19" y="2"/>
                </a:lnTo>
                <a:lnTo>
                  <a:pt x="18" y="0"/>
                </a:lnTo>
                <a:lnTo>
                  <a:pt x="14" y="0"/>
                </a:lnTo>
                <a:lnTo>
                  <a:pt x="13" y="2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4" y="8"/>
                </a:lnTo>
                <a:lnTo>
                  <a:pt x="4" y="9"/>
                </a:lnTo>
                <a:lnTo>
                  <a:pt x="2" y="10"/>
                </a:lnTo>
                <a:lnTo>
                  <a:pt x="2" y="12"/>
                </a:lnTo>
                <a:lnTo>
                  <a:pt x="2" y="13"/>
                </a:lnTo>
                <a:lnTo>
                  <a:pt x="2" y="16"/>
                </a:lnTo>
                <a:lnTo>
                  <a:pt x="0" y="17"/>
                </a:lnTo>
                <a:lnTo>
                  <a:pt x="0" y="30"/>
                </a:lnTo>
                <a:lnTo>
                  <a:pt x="2" y="31"/>
                </a:lnTo>
                <a:lnTo>
                  <a:pt x="2" y="34"/>
                </a:lnTo>
                <a:lnTo>
                  <a:pt x="2" y="35"/>
                </a:lnTo>
                <a:lnTo>
                  <a:pt x="2" y="38"/>
                </a:lnTo>
                <a:lnTo>
                  <a:pt x="4" y="39"/>
                </a:lnTo>
                <a:lnTo>
                  <a:pt x="4" y="42"/>
                </a:lnTo>
                <a:lnTo>
                  <a:pt x="5" y="42"/>
                </a:lnTo>
                <a:lnTo>
                  <a:pt x="5" y="43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9"/>
                </a:lnTo>
                <a:lnTo>
                  <a:pt x="8" y="50"/>
                </a:lnTo>
                <a:lnTo>
                  <a:pt x="8" y="51"/>
                </a:lnTo>
                <a:lnTo>
                  <a:pt x="9" y="53"/>
                </a:lnTo>
                <a:lnTo>
                  <a:pt x="9" y="54"/>
                </a:lnTo>
                <a:lnTo>
                  <a:pt x="10" y="55"/>
                </a:lnTo>
                <a:lnTo>
                  <a:pt x="10" y="56"/>
                </a:lnTo>
                <a:lnTo>
                  <a:pt x="11" y="56"/>
                </a:lnTo>
                <a:lnTo>
                  <a:pt x="11" y="57"/>
                </a:lnTo>
                <a:lnTo>
                  <a:pt x="13" y="59"/>
                </a:lnTo>
                <a:lnTo>
                  <a:pt x="13" y="61"/>
                </a:lnTo>
                <a:lnTo>
                  <a:pt x="14" y="61"/>
                </a:lnTo>
                <a:lnTo>
                  <a:pt x="14" y="63"/>
                </a:lnTo>
                <a:lnTo>
                  <a:pt x="15" y="65"/>
                </a:lnTo>
                <a:lnTo>
                  <a:pt x="15" y="66"/>
                </a:lnTo>
                <a:lnTo>
                  <a:pt x="16" y="66"/>
                </a:lnTo>
                <a:lnTo>
                  <a:pt x="16" y="67"/>
                </a:lnTo>
                <a:lnTo>
                  <a:pt x="18" y="68"/>
                </a:lnTo>
                <a:lnTo>
                  <a:pt x="18" y="70"/>
                </a:lnTo>
                <a:lnTo>
                  <a:pt x="19" y="70"/>
                </a:lnTo>
                <a:lnTo>
                  <a:pt x="19" y="71"/>
                </a:lnTo>
                <a:lnTo>
                  <a:pt x="22" y="75"/>
                </a:lnTo>
                <a:lnTo>
                  <a:pt x="22" y="76"/>
                </a:lnTo>
                <a:lnTo>
                  <a:pt x="23" y="76"/>
                </a:lnTo>
                <a:lnTo>
                  <a:pt x="23" y="77"/>
                </a:lnTo>
                <a:lnTo>
                  <a:pt x="24" y="79"/>
                </a:lnTo>
                <a:lnTo>
                  <a:pt x="24" y="80"/>
                </a:lnTo>
                <a:lnTo>
                  <a:pt x="26" y="80"/>
                </a:lnTo>
                <a:lnTo>
                  <a:pt x="27" y="81"/>
                </a:lnTo>
                <a:lnTo>
                  <a:pt x="27" y="83"/>
                </a:lnTo>
                <a:lnTo>
                  <a:pt x="29" y="86"/>
                </a:lnTo>
                <a:lnTo>
                  <a:pt x="29" y="87"/>
                </a:lnTo>
                <a:lnTo>
                  <a:pt x="31" y="87"/>
                </a:lnTo>
                <a:lnTo>
                  <a:pt x="31" y="89"/>
                </a:lnTo>
                <a:lnTo>
                  <a:pt x="34" y="92"/>
                </a:lnTo>
                <a:lnTo>
                  <a:pt x="34" y="93"/>
                </a:lnTo>
                <a:lnTo>
                  <a:pt x="35" y="94"/>
                </a:lnTo>
                <a:lnTo>
                  <a:pt x="35" y="96"/>
                </a:lnTo>
                <a:lnTo>
                  <a:pt x="37" y="97"/>
                </a:lnTo>
                <a:lnTo>
                  <a:pt x="37" y="98"/>
                </a:lnTo>
                <a:lnTo>
                  <a:pt x="38" y="98"/>
                </a:lnTo>
                <a:lnTo>
                  <a:pt x="38" y="100"/>
                </a:lnTo>
                <a:lnTo>
                  <a:pt x="42" y="103"/>
                </a:lnTo>
                <a:lnTo>
                  <a:pt x="42" y="105"/>
                </a:lnTo>
                <a:lnTo>
                  <a:pt x="43" y="106"/>
                </a:lnTo>
                <a:lnTo>
                  <a:pt x="44" y="106"/>
                </a:lnTo>
                <a:lnTo>
                  <a:pt x="45" y="108"/>
                </a:lnTo>
                <a:lnTo>
                  <a:pt x="47" y="112"/>
                </a:lnTo>
                <a:lnTo>
                  <a:pt x="47" y="113"/>
                </a:lnTo>
                <a:lnTo>
                  <a:pt x="48" y="113"/>
                </a:lnTo>
                <a:lnTo>
                  <a:pt x="48" y="114"/>
                </a:lnTo>
                <a:lnTo>
                  <a:pt x="51" y="117"/>
                </a:lnTo>
                <a:lnTo>
                  <a:pt x="51" y="118"/>
                </a:lnTo>
                <a:lnTo>
                  <a:pt x="55" y="122"/>
                </a:lnTo>
                <a:lnTo>
                  <a:pt x="55" y="123"/>
                </a:lnTo>
                <a:lnTo>
                  <a:pt x="57" y="126"/>
                </a:lnTo>
                <a:lnTo>
                  <a:pt x="57" y="127"/>
                </a:lnTo>
                <a:lnTo>
                  <a:pt x="58" y="127"/>
                </a:lnTo>
                <a:lnTo>
                  <a:pt x="58" y="129"/>
                </a:lnTo>
                <a:lnTo>
                  <a:pt x="60" y="131"/>
                </a:lnTo>
                <a:lnTo>
                  <a:pt x="60" y="133"/>
                </a:lnTo>
                <a:lnTo>
                  <a:pt x="62" y="134"/>
                </a:lnTo>
                <a:lnTo>
                  <a:pt x="63" y="134"/>
                </a:lnTo>
                <a:lnTo>
                  <a:pt x="64" y="135"/>
                </a:lnTo>
                <a:lnTo>
                  <a:pt x="64" y="136"/>
                </a:lnTo>
                <a:lnTo>
                  <a:pt x="82" y="157"/>
                </a:lnTo>
                <a:lnTo>
                  <a:pt x="84" y="157"/>
                </a:lnTo>
                <a:lnTo>
                  <a:pt x="89" y="164"/>
                </a:lnTo>
                <a:lnTo>
                  <a:pt x="91" y="164"/>
                </a:lnTo>
                <a:lnTo>
                  <a:pt x="92" y="165"/>
                </a:lnTo>
                <a:lnTo>
                  <a:pt x="92" y="167"/>
                </a:lnTo>
                <a:lnTo>
                  <a:pt x="93" y="169"/>
                </a:lnTo>
                <a:lnTo>
                  <a:pt x="95" y="169"/>
                </a:lnTo>
                <a:lnTo>
                  <a:pt x="97" y="171"/>
                </a:lnTo>
                <a:lnTo>
                  <a:pt x="98" y="171"/>
                </a:lnTo>
                <a:lnTo>
                  <a:pt x="100" y="173"/>
                </a:lnTo>
                <a:lnTo>
                  <a:pt x="101" y="173"/>
                </a:lnTo>
                <a:lnTo>
                  <a:pt x="101" y="175"/>
                </a:lnTo>
                <a:lnTo>
                  <a:pt x="102" y="175"/>
                </a:lnTo>
                <a:lnTo>
                  <a:pt x="103" y="176"/>
                </a:lnTo>
                <a:lnTo>
                  <a:pt x="105" y="176"/>
                </a:lnTo>
                <a:lnTo>
                  <a:pt x="105" y="177"/>
                </a:lnTo>
                <a:lnTo>
                  <a:pt x="107" y="179"/>
                </a:lnTo>
                <a:lnTo>
                  <a:pt x="108" y="179"/>
                </a:lnTo>
                <a:lnTo>
                  <a:pt x="108" y="180"/>
                </a:lnTo>
                <a:lnTo>
                  <a:pt x="110" y="180"/>
                </a:lnTo>
                <a:lnTo>
                  <a:pt x="110" y="181"/>
                </a:lnTo>
                <a:lnTo>
                  <a:pt x="113" y="181"/>
                </a:lnTo>
                <a:lnTo>
                  <a:pt x="113" y="182"/>
                </a:lnTo>
                <a:lnTo>
                  <a:pt x="114" y="182"/>
                </a:lnTo>
                <a:lnTo>
                  <a:pt x="115" y="184"/>
                </a:lnTo>
                <a:lnTo>
                  <a:pt x="118" y="184"/>
                </a:lnTo>
                <a:lnTo>
                  <a:pt x="118" y="186"/>
                </a:lnTo>
                <a:lnTo>
                  <a:pt x="120" y="186"/>
                </a:lnTo>
                <a:lnTo>
                  <a:pt x="122" y="186"/>
                </a:lnTo>
                <a:lnTo>
                  <a:pt x="122" y="187"/>
                </a:lnTo>
                <a:lnTo>
                  <a:pt x="125" y="187"/>
                </a:lnTo>
                <a:lnTo>
                  <a:pt x="125" y="189"/>
                </a:lnTo>
                <a:lnTo>
                  <a:pt x="127" y="189"/>
                </a:lnTo>
                <a:lnTo>
                  <a:pt x="129" y="190"/>
                </a:lnTo>
                <a:lnTo>
                  <a:pt x="131" y="190"/>
                </a:lnTo>
                <a:lnTo>
                  <a:pt x="131" y="192"/>
                </a:lnTo>
                <a:lnTo>
                  <a:pt x="134" y="192"/>
                </a:lnTo>
                <a:lnTo>
                  <a:pt x="134" y="193"/>
                </a:lnTo>
                <a:lnTo>
                  <a:pt x="137" y="193"/>
                </a:lnTo>
                <a:lnTo>
                  <a:pt x="137" y="194"/>
                </a:lnTo>
                <a:lnTo>
                  <a:pt x="139" y="194"/>
                </a:lnTo>
                <a:lnTo>
                  <a:pt x="140" y="196"/>
                </a:lnTo>
                <a:lnTo>
                  <a:pt x="142" y="196"/>
                </a:lnTo>
                <a:lnTo>
                  <a:pt x="142" y="197"/>
                </a:lnTo>
                <a:lnTo>
                  <a:pt x="144" y="197"/>
                </a:lnTo>
                <a:lnTo>
                  <a:pt x="145" y="198"/>
                </a:lnTo>
                <a:lnTo>
                  <a:pt x="147" y="198"/>
                </a:lnTo>
                <a:lnTo>
                  <a:pt x="147" y="200"/>
                </a:lnTo>
                <a:lnTo>
                  <a:pt x="150" y="200"/>
                </a:lnTo>
                <a:lnTo>
                  <a:pt x="151" y="201"/>
                </a:lnTo>
                <a:lnTo>
                  <a:pt x="153" y="202"/>
                </a:lnTo>
                <a:lnTo>
                  <a:pt x="155" y="202"/>
                </a:lnTo>
                <a:lnTo>
                  <a:pt x="155" y="203"/>
                </a:lnTo>
                <a:lnTo>
                  <a:pt x="158" y="203"/>
                </a:lnTo>
                <a:lnTo>
                  <a:pt x="158" y="204"/>
                </a:lnTo>
                <a:lnTo>
                  <a:pt x="160" y="204"/>
                </a:lnTo>
                <a:lnTo>
                  <a:pt x="160" y="206"/>
                </a:lnTo>
                <a:lnTo>
                  <a:pt x="163" y="206"/>
                </a:lnTo>
                <a:lnTo>
                  <a:pt x="163" y="207"/>
                </a:lnTo>
                <a:lnTo>
                  <a:pt x="166" y="207"/>
                </a:lnTo>
                <a:lnTo>
                  <a:pt x="167" y="208"/>
                </a:lnTo>
                <a:lnTo>
                  <a:pt x="171" y="208"/>
                </a:lnTo>
                <a:lnTo>
                  <a:pt x="171" y="210"/>
                </a:lnTo>
                <a:lnTo>
                  <a:pt x="184" y="210"/>
                </a:lnTo>
                <a:lnTo>
                  <a:pt x="185" y="208"/>
                </a:lnTo>
                <a:lnTo>
                  <a:pt x="185" y="207"/>
                </a:lnTo>
                <a:lnTo>
                  <a:pt x="187" y="207"/>
                </a:lnTo>
                <a:lnTo>
                  <a:pt x="187" y="206"/>
                </a:lnTo>
                <a:lnTo>
                  <a:pt x="188" y="206"/>
                </a:lnTo>
                <a:lnTo>
                  <a:pt x="192" y="202"/>
                </a:lnTo>
              </a:path>
            </a:pathLst>
          </a:custGeom>
          <a:solidFill>
            <a:srgbClr val="E0E0E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5" name="Freeform 1039"/>
          <p:cNvSpPr>
            <a:spLocks/>
          </p:cNvSpPr>
          <p:nvPr/>
        </p:nvSpPr>
        <p:spPr bwMode="auto">
          <a:xfrm>
            <a:off x="3338513" y="5427663"/>
            <a:ext cx="18224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6" y="0"/>
              </a:cxn>
              <a:cxn ang="0">
                <a:pos x="1147" y="0"/>
              </a:cxn>
            </a:cxnLst>
            <a:rect l="0" t="0" r="r" b="b"/>
            <a:pathLst>
              <a:path w="1148" h="1">
                <a:moveTo>
                  <a:pt x="0" y="0"/>
                </a:moveTo>
                <a:lnTo>
                  <a:pt x="1146" y="0"/>
                </a:lnTo>
                <a:lnTo>
                  <a:pt x="114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6" name="Rectangle 1040"/>
          <p:cNvSpPr>
            <a:spLocks noChangeArrowheads="1"/>
          </p:cNvSpPr>
          <p:nvPr/>
        </p:nvSpPr>
        <p:spPr bwMode="auto">
          <a:xfrm>
            <a:off x="3338513" y="5178425"/>
            <a:ext cx="1819275" cy="249238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Freeform 1041"/>
          <p:cNvSpPr>
            <a:spLocks/>
          </p:cNvSpPr>
          <p:nvPr/>
        </p:nvSpPr>
        <p:spPr bwMode="auto">
          <a:xfrm>
            <a:off x="3338513" y="5178425"/>
            <a:ext cx="18224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6" y="0"/>
              </a:cxn>
              <a:cxn ang="0">
                <a:pos x="1147" y="0"/>
              </a:cxn>
            </a:cxnLst>
            <a:rect l="0" t="0" r="r" b="b"/>
            <a:pathLst>
              <a:path w="1148" h="1">
                <a:moveTo>
                  <a:pt x="0" y="0"/>
                </a:moveTo>
                <a:lnTo>
                  <a:pt x="1146" y="0"/>
                </a:lnTo>
                <a:lnTo>
                  <a:pt x="114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78" name="Rectangle 1042"/>
          <p:cNvSpPr>
            <a:spLocks noChangeArrowheads="1"/>
          </p:cNvSpPr>
          <p:nvPr/>
        </p:nvSpPr>
        <p:spPr bwMode="auto">
          <a:xfrm>
            <a:off x="3338513" y="2381250"/>
            <a:ext cx="1819275" cy="25082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Freeform 1043"/>
          <p:cNvSpPr>
            <a:spLocks/>
          </p:cNvSpPr>
          <p:nvPr/>
        </p:nvSpPr>
        <p:spPr bwMode="auto">
          <a:xfrm>
            <a:off x="3338513" y="2381250"/>
            <a:ext cx="18224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6" y="0"/>
              </a:cxn>
              <a:cxn ang="0">
                <a:pos x="1147" y="0"/>
              </a:cxn>
            </a:cxnLst>
            <a:rect l="0" t="0" r="r" b="b"/>
            <a:pathLst>
              <a:path w="1148" h="1">
                <a:moveTo>
                  <a:pt x="0" y="0"/>
                </a:moveTo>
                <a:lnTo>
                  <a:pt x="1146" y="0"/>
                </a:lnTo>
                <a:lnTo>
                  <a:pt x="114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0" name="Freeform 1044"/>
          <p:cNvSpPr>
            <a:spLocks/>
          </p:cNvSpPr>
          <p:nvPr/>
        </p:nvSpPr>
        <p:spPr bwMode="auto">
          <a:xfrm>
            <a:off x="3338513" y="2632075"/>
            <a:ext cx="18224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6" y="0"/>
              </a:cxn>
              <a:cxn ang="0">
                <a:pos x="1147" y="0"/>
              </a:cxn>
            </a:cxnLst>
            <a:rect l="0" t="0" r="r" b="b"/>
            <a:pathLst>
              <a:path w="1148" h="1">
                <a:moveTo>
                  <a:pt x="0" y="0"/>
                </a:moveTo>
                <a:lnTo>
                  <a:pt x="1146" y="0"/>
                </a:lnTo>
                <a:lnTo>
                  <a:pt x="114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1" name="Freeform 1045"/>
          <p:cNvSpPr>
            <a:spLocks/>
          </p:cNvSpPr>
          <p:nvPr/>
        </p:nvSpPr>
        <p:spPr bwMode="auto">
          <a:xfrm>
            <a:off x="5092700" y="2632075"/>
            <a:ext cx="4763" cy="254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1"/>
              </a:cxn>
              <a:cxn ang="0">
                <a:pos x="2" y="1601"/>
              </a:cxn>
            </a:cxnLst>
            <a:rect l="0" t="0" r="r" b="b"/>
            <a:pathLst>
              <a:path w="3" h="1602">
                <a:moveTo>
                  <a:pt x="0" y="0"/>
                </a:moveTo>
                <a:lnTo>
                  <a:pt x="0" y="1601"/>
                </a:lnTo>
                <a:lnTo>
                  <a:pt x="2" y="160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2" name="Freeform 1046"/>
          <p:cNvSpPr>
            <a:spLocks/>
          </p:cNvSpPr>
          <p:nvPr/>
        </p:nvSpPr>
        <p:spPr bwMode="auto">
          <a:xfrm>
            <a:off x="3133725" y="3725863"/>
            <a:ext cx="762000" cy="365125"/>
          </a:xfrm>
          <a:custGeom>
            <a:avLst/>
            <a:gdLst/>
            <a:ahLst/>
            <a:cxnLst>
              <a:cxn ang="0">
                <a:pos x="479" y="229"/>
              </a:cxn>
              <a:cxn ang="0">
                <a:pos x="42" y="227"/>
              </a:cxn>
              <a:cxn ang="0">
                <a:pos x="47" y="226"/>
              </a:cxn>
              <a:cxn ang="0">
                <a:pos x="51" y="223"/>
              </a:cxn>
              <a:cxn ang="0">
                <a:pos x="56" y="222"/>
              </a:cxn>
              <a:cxn ang="0">
                <a:pos x="59" y="220"/>
              </a:cxn>
              <a:cxn ang="0">
                <a:pos x="64" y="218"/>
              </a:cxn>
              <a:cxn ang="0">
                <a:pos x="67" y="216"/>
              </a:cxn>
              <a:cxn ang="0">
                <a:pos x="71" y="214"/>
              </a:cxn>
              <a:cxn ang="0">
                <a:pos x="75" y="211"/>
              </a:cxn>
              <a:cxn ang="0">
                <a:pos x="81" y="208"/>
              </a:cxn>
              <a:cxn ang="0">
                <a:pos x="87" y="201"/>
              </a:cxn>
              <a:cxn ang="0">
                <a:pos x="88" y="198"/>
              </a:cxn>
              <a:cxn ang="0">
                <a:pos x="90" y="196"/>
              </a:cxn>
              <a:cxn ang="0">
                <a:pos x="91" y="188"/>
              </a:cxn>
              <a:cxn ang="0">
                <a:pos x="91" y="165"/>
              </a:cxn>
              <a:cxn ang="0">
                <a:pos x="90" y="154"/>
              </a:cxn>
              <a:cxn ang="0">
                <a:pos x="88" y="148"/>
              </a:cxn>
              <a:cxn ang="0">
                <a:pos x="87" y="143"/>
              </a:cxn>
              <a:cxn ang="0">
                <a:pos x="85" y="138"/>
              </a:cxn>
              <a:cxn ang="0">
                <a:pos x="84" y="134"/>
              </a:cxn>
              <a:cxn ang="0">
                <a:pos x="81" y="132"/>
              </a:cxn>
              <a:cxn ang="0">
                <a:pos x="79" y="128"/>
              </a:cxn>
              <a:cxn ang="0">
                <a:pos x="76" y="125"/>
              </a:cxn>
              <a:cxn ang="0">
                <a:pos x="73" y="124"/>
              </a:cxn>
              <a:cxn ang="0">
                <a:pos x="68" y="120"/>
              </a:cxn>
              <a:cxn ang="0">
                <a:pos x="64" y="118"/>
              </a:cxn>
              <a:cxn ang="0">
                <a:pos x="59" y="116"/>
              </a:cxn>
              <a:cxn ang="0">
                <a:pos x="35" y="115"/>
              </a:cxn>
              <a:cxn ang="0">
                <a:pos x="32" y="112"/>
              </a:cxn>
              <a:cxn ang="0">
                <a:pos x="29" y="111"/>
              </a:cxn>
              <a:cxn ang="0">
                <a:pos x="27" y="108"/>
              </a:cxn>
              <a:cxn ang="0">
                <a:pos x="22" y="107"/>
              </a:cxn>
              <a:cxn ang="0">
                <a:pos x="16" y="103"/>
              </a:cxn>
              <a:cxn ang="0">
                <a:pos x="4" y="91"/>
              </a:cxn>
              <a:cxn ang="0">
                <a:pos x="3" y="86"/>
              </a:cxn>
              <a:cxn ang="0">
                <a:pos x="1" y="78"/>
              </a:cxn>
              <a:cxn ang="0">
                <a:pos x="0" y="43"/>
              </a:cxn>
              <a:cxn ang="0">
                <a:pos x="2" y="36"/>
              </a:cxn>
              <a:cxn ang="0">
                <a:pos x="3" y="33"/>
              </a:cxn>
              <a:cxn ang="0">
                <a:pos x="6" y="30"/>
              </a:cxn>
              <a:cxn ang="0">
                <a:pos x="6" y="26"/>
              </a:cxn>
              <a:cxn ang="0">
                <a:pos x="10" y="22"/>
              </a:cxn>
              <a:cxn ang="0">
                <a:pos x="17" y="13"/>
              </a:cxn>
              <a:cxn ang="0">
                <a:pos x="22" y="10"/>
              </a:cxn>
              <a:cxn ang="0">
                <a:pos x="28" y="5"/>
              </a:cxn>
              <a:cxn ang="0">
                <a:pos x="31" y="3"/>
              </a:cxn>
              <a:cxn ang="0">
                <a:pos x="35" y="1"/>
              </a:cxn>
              <a:cxn ang="0">
                <a:pos x="39" y="0"/>
              </a:cxn>
            </a:cxnLst>
            <a:rect l="0" t="0" r="r" b="b"/>
            <a:pathLst>
              <a:path w="480" h="230">
                <a:moveTo>
                  <a:pt x="39" y="0"/>
                </a:moveTo>
                <a:lnTo>
                  <a:pt x="479" y="0"/>
                </a:lnTo>
                <a:lnTo>
                  <a:pt x="479" y="229"/>
                </a:lnTo>
                <a:lnTo>
                  <a:pt x="39" y="229"/>
                </a:lnTo>
                <a:lnTo>
                  <a:pt x="40" y="229"/>
                </a:lnTo>
                <a:lnTo>
                  <a:pt x="42" y="227"/>
                </a:lnTo>
                <a:lnTo>
                  <a:pt x="43" y="227"/>
                </a:lnTo>
                <a:lnTo>
                  <a:pt x="45" y="226"/>
                </a:lnTo>
                <a:lnTo>
                  <a:pt x="47" y="226"/>
                </a:lnTo>
                <a:lnTo>
                  <a:pt x="47" y="225"/>
                </a:lnTo>
                <a:lnTo>
                  <a:pt x="50" y="225"/>
                </a:lnTo>
                <a:lnTo>
                  <a:pt x="51" y="223"/>
                </a:lnTo>
                <a:lnTo>
                  <a:pt x="53" y="223"/>
                </a:lnTo>
                <a:lnTo>
                  <a:pt x="53" y="222"/>
                </a:lnTo>
                <a:lnTo>
                  <a:pt x="56" y="222"/>
                </a:lnTo>
                <a:lnTo>
                  <a:pt x="57" y="221"/>
                </a:lnTo>
                <a:lnTo>
                  <a:pt x="59" y="221"/>
                </a:lnTo>
                <a:lnTo>
                  <a:pt x="59" y="220"/>
                </a:lnTo>
                <a:lnTo>
                  <a:pt x="60" y="220"/>
                </a:lnTo>
                <a:lnTo>
                  <a:pt x="61" y="218"/>
                </a:lnTo>
                <a:lnTo>
                  <a:pt x="64" y="218"/>
                </a:lnTo>
                <a:lnTo>
                  <a:pt x="64" y="216"/>
                </a:lnTo>
                <a:lnTo>
                  <a:pt x="66" y="216"/>
                </a:lnTo>
                <a:lnTo>
                  <a:pt x="67" y="216"/>
                </a:lnTo>
                <a:lnTo>
                  <a:pt x="68" y="216"/>
                </a:lnTo>
                <a:lnTo>
                  <a:pt x="69" y="214"/>
                </a:lnTo>
                <a:lnTo>
                  <a:pt x="71" y="214"/>
                </a:lnTo>
                <a:lnTo>
                  <a:pt x="72" y="213"/>
                </a:lnTo>
                <a:lnTo>
                  <a:pt x="73" y="213"/>
                </a:lnTo>
                <a:lnTo>
                  <a:pt x="75" y="211"/>
                </a:lnTo>
                <a:lnTo>
                  <a:pt x="77" y="211"/>
                </a:lnTo>
                <a:lnTo>
                  <a:pt x="80" y="208"/>
                </a:lnTo>
                <a:lnTo>
                  <a:pt x="81" y="208"/>
                </a:lnTo>
                <a:lnTo>
                  <a:pt x="81" y="206"/>
                </a:lnTo>
                <a:lnTo>
                  <a:pt x="82" y="206"/>
                </a:lnTo>
                <a:lnTo>
                  <a:pt x="87" y="201"/>
                </a:lnTo>
                <a:lnTo>
                  <a:pt x="87" y="200"/>
                </a:lnTo>
                <a:lnTo>
                  <a:pt x="88" y="200"/>
                </a:lnTo>
                <a:lnTo>
                  <a:pt x="88" y="198"/>
                </a:lnTo>
                <a:lnTo>
                  <a:pt x="89" y="198"/>
                </a:lnTo>
                <a:lnTo>
                  <a:pt x="89" y="196"/>
                </a:lnTo>
                <a:lnTo>
                  <a:pt x="90" y="196"/>
                </a:lnTo>
                <a:lnTo>
                  <a:pt x="90" y="194"/>
                </a:lnTo>
                <a:lnTo>
                  <a:pt x="91" y="192"/>
                </a:lnTo>
                <a:lnTo>
                  <a:pt x="91" y="188"/>
                </a:lnTo>
                <a:lnTo>
                  <a:pt x="93" y="187"/>
                </a:lnTo>
                <a:lnTo>
                  <a:pt x="93" y="167"/>
                </a:lnTo>
                <a:lnTo>
                  <a:pt x="91" y="165"/>
                </a:lnTo>
                <a:lnTo>
                  <a:pt x="91" y="161"/>
                </a:lnTo>
                <a:lnTo>
                  <a:pt x="90" y="159"/>
                </a:lnTo>
                <a:lnTo>
                  <a:pt x="90" y="154"/>
                </a:lnTo>
                <a:lnTo>
                  <a:pt x="89" y="154"/>
                </a:lnTo>
                <a:lnTo>
                  <a:pt x="89" y="148"/>
                </a:lnTo>
                <a:lnTo>
                  <a:pt x="88" y="148"/>
                </a:lnTo>
                <a:lnTo>
                  <a:pt x="88" y="147"/>
                </a:lnTo>
                <a:lnTo>
                  <a:pt x="87" y="145"/>
                </a:lnTo>
                <a:lnTo>
                  <a:pt x="87" y="143"/>
                </a:lnTo>
                <a:lnTo>
                  <a:pt x="86" y="141"/>
                </a:lnTo>
                <a:lnTo>
                  <a:pt x="86" y="140"/>
                </a:lnTo>
                <a:lnTo>
                  <a:pt x="85" y="138"/>
                </a:lnTo>
                <a:lnTo>
                  <a:pt x="85" y="137"/>
                </a:lnTo>
                <a:lnTo>
                  <a:pt x="84" y="136"/>
                </a:lnTo>
                <a:lnTo>
                  <a:pt x="84" y="134"/>
                </a:lnTo>
                <a:lnTo>
                  <a:pt x="82" y="133"/>
                </a:lnTo>
                <a:lnTo>
                  <a:pt x="82" y="132"/>
                </a:lnTo>
                <a:lnTo>
                  <a:pt x="81" y="132"/>
                </a:lnTo>
                <a:lnTo>
                  <a:pt x="80" y="131"/>
                </a:lnTo>
                <a:lnTo>
                  <a:pt x="80" y="129"/>
                </a:lnTo>
                <a:lnTo>
                  <a:pt x="79" y="128"/>
                </a:lnTo>
                <a:lnTo>
                  <a:pt x="77" y="128"/>
                </a:lnTo>
                <a:lnTo>
                  <a:pt x="76" y="127"/>
                </a:lnTo>
                <a:lnTo>
                  <a:pt x="76" y="125"/>
                </a:lnTo>
                <a:lnTo>
                  <a:pt x="75" y="125"/>
                </a:lnTo>
                <a:lnTo>
                  <a:pt x="74" y="124"/>
                </a:lnTo>
                <a:lnTo>
                  <a:pt x="73" y="124"/>
                </a:lnTo>
                <a:lnTo>
                  <a:pt x="71" y="122"/>
                </a:lnTo>
                <a:lnTo>
                  <a:pt x="69" y="122"/>
                </a:lnTo>
                <a:lnTo>
                  <a:pt x="68" y="120"/>
                </a:lnTo>
                <a:lnTo>
                  <a:pt x="67" y="120"/>
                </a:lnTo>
                <a:lnTo>
                  <a:pt x="66" y="118"/>
                </a:lnTo>
                <a:lnTo>
                  <a:pt x="64" y="118"/>
                </a:lnTo>
                <a:lnTo>
                  <a:pt x="62" y="117"/>
                </a:lnTo>
                <a:lnTo>
                  <a:pt x="59" y="117"/>
                </a:lnTo>
                <a:lnTo>
                  <a:pt x="59" y="116"/>
                </a:lnTo>
                <a:lnTo>
                  <a:pt x="55" y="116"/>
                </a:lnTo>
                <a:lnTo>
                  <a:pt x="53" y="115"/>
                </a:lnTo>
                <a:lnTo>
                  <a:pt x="35" y="115"/>
                </a:lnTo>
                <a:lnTo>
                  <a:pt x="35" y="114"/>
                </a:lnTo>
                <a:lnTo>
                  <a:pt x="32" y="114"/>
                </a:lnTo>
                <a:lnTo>
                  <a:pt x="32" y="112"/>
                </a:lnTo>
                <a:lnTo>
                  <a:pt x="31" y="112"/>
                </a:lnTo>
                <a:lnTo>
                  <a:pt x="30" y="111"/>
                </a:lnTo>
                <a:lnTo>
                  <a:pt x="29" y="111"/>
                </a:lnTo>
                <a:lnTo>
                  <a:pt x="29" y="110"/>
                </a:lnTo>
                <a:lnTo>
                  <a:pt x="28" y="110"/>
                </a:lnTo>
                <a:lnTo>
                  <a:pt x="27" y="108"/>
                </a:lnTo>
                <a:lnTo>
                  <a:pt x="26" y="108"/>
                </a:lnTo>
                <a:lnTo>
                  <a:pt x="24" y="107"/>
                </a:lnTo>
                <a:lnTo>
                  <a:pt x="22" y="107"/>
                </a:lnTo>
                <a:lnTo>
                  <a:pt x="19" y="104"/>
                </a:lnTo>
                <a:lnTo>
                  <a:pt x="17" y="103"/>
                </a:lnTo>
                <a:lnTo>
                  <a:pt x="16" y="103"/>
                </a:lnTo>
                <a:lnTo>
                  <a:pt x="14" y="100"/>
                </a:lnTo>
                <a:lnTo>
                  <a:pt x="13" y="100"/>
                </a:lnTo>
                <a:lnTo>
                  <a:pt x="4" y="91"/>
                </a:lnTo>
                <a:lnTo>
                  <a:pt x="4" y="90"/>
                </a:lnTo>
                <a:lnTo>
                  <a:pt x="3" y="89"/>
                </a:lnTo>
                <a:lnTo>
                  <a:pt x="3" y="86"/>
                </a:lnTo>
                <a:lnTo>
                  <a:pt x="2" y="85"/>
                </a:lnTo>
                <a:lnTo>
                  <a:pt x="2" y="80"/>
                </a:lnTo>
                <a:lnTo>
                  <a:pt x="1" y="78"/>
                </a:lnTo>
                <a:lnTo>
                  <a:pt x="1" y="70"/>
                </a:lnTo>
                <a:lnTo>
                  <a:pt x="0" y="69"/>
                </a:lnTo>
                <a:lnTo>
                  <a:pt x="0" y="43"/>
                </a:lnTo>
                <a:lnTo>
                  <a:pt x="1" y="42"/>
                </a:lnTo>
                <a:lnTo>
                  <a:pt x="1" y="38"/>
                </a:lnTo>
                <a:lnTo>
                  <a:pt x="2" y="36"/>
                </a:lnTo>
                <a:lnTo>
                  <a:pt x="2" y="34"/>
                </a:lnTo>
                <a:lnTo>
                  <a:pt x="3" y="34"/>
                </a:lnTo>
                <a:lnTo>
                  <a:pt x="3" y="33"/>
                </a:lnTo>
                <a:lnTo>
                  <a:pt x="4" y="31"/>
                </a:lnTo>
                <a:lnTo>
                  <a:pt x="4" y="30"/>
                </a:lnTo>
                <a:lnTo>
                  <a:pt x="6" y="30"/>
                </a:lnTo>
                <a:lnTo>
                  <a:pt x="6" y="29"/>
                </a:lnTo>
                <a:lnTo>
                  <a:pt x="6" y="27"/>
                </a:lnTo>
                <a:lnTo>
                  <a:pt x="6" y="26"/>
                </a:lnTo>
                <a:lnTo>
                  <a:pt x="8" y="26"/>
                </a:lnTo>
                <a:lnTo>
                  <a:pt x="9" y="24"/>
                </a:lnTo>
                <a:lnTo>
                  <a:pt x="10" y="22"/>
                </a:lnTo>
                <a:lnTo>
                  <a:pt x="13" y="19"/>
                </a:lnTo>
                <a:lnTo>
                  <a:pt x="14" y="17"/>
                </a:lnTo>
                <a:lnTo>
                  <a:pt x="17" y="13"/>
                </a:lnTo>
                <a:lnTo>
                  <a:pt x="19" y="12"/>
                </a:lnTo>
                <a:lnTo>
                  <a:pt x="21" y="10"/>
                </a:lnTo>
                <a:lnTo>
                  <a:pt x="22" y="10"/>
                </a:lnTo>
                <a:lnTo>
                  <a:pt x="26" y="6"/>
                </a:lnTo>
                <a:lnTo>
                  <a:pt x="27" y="6"/>
                </a:lnTo>
                <a:lnTo>
                  <a:pt x="28" y="5"/>
                </a:lnTo>
                <a:lnTo>
                  <a:pt x="29" y="5"/>
                </a:lnTo>
                <a:lnTo>
                  <a:pt x="29" y="3"/>
                </a:lnTo>
                <a:lnTo>
                  <a:pt x="31" y="3"/>
                </a:lnTo>
                <a:lnTo>
                  <a:pt x="32" y="2"/>
                </a:lnTo>
                <a:lnTo>
                  <a:pt x="33" y="2"/>
                </a:lnTo>
                <a:lnTo>
                  <a:pt x="35" y="1"/>
                </a:lnTo>
                <a:lnTo>
                  <a:pt x="37" y="1"/>
                </a:lnTo>
                <a:lnTo>
                  <a:pt x="37" y="0"/>
                </a:lnTo>
                <a:lnTo>
                  <a:pt x="39" y="0"/>
                </a:lnTo>
              </a:path>
            </a:pathLst>
          </a:cu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3" name="Freeform 1047"/>
          <p:cNvSpPr>
            <a:spLocks/>
          </p:cNvSpPr>
          <p:nvPr/>
        </p:nvSpPr>
        <p:spPr bwMode="auto">
          <a:xfrm>
            <a:off x="4578350" y="3725863"/>
            <a:ext cx="935038" cy="365125"/>
          </a:xfrm>
          <a:custGeom>
            <a:avLst/>
            <a:gdLst/>
            <a:ahLst/>
            <a:cxnLst>
              <a:cxn ang="0">
                <a:pos x="0" y="229"/>
              </a:cxn>
              <a:cxn ang="0">
                <a:pos x="526" y="227"/>
              </a:cxn>
              <a:cxn ang="0">
                <a:pos x="517" y="226"/>
              </a:cxn>
              <a:cxn ang="0">
                <a:pos x="512" y="223"/>
              </a:cxn>
              <a:cxn ang="0">
                <a:pos x="505" y="222"/>
              </a:cxn>
              <a:cxn ang="0">
                <a:pos x="500" y="220"/>
              </a:cxn>
              <a:cxn ang="0">
                <a:pos x="495" y="218"/>
              </a:cxn>
              <a:cxn ang="0">
                <a:pos x="491" y="216"/>
              </a:cxn>
              <a:cxn ang="0">
                <a:pos x="487" y="214"/>
              </a:cxn>
              <a:cxn ang="0">
                <a:pos x="483" y="212"/>
              </a:cxn>
              <a:cxn ang="0">
                <a:pos x="479" y="208"/>
              </a:cxn>
              <a:cxn ang="0">
                <a:pos x="476" y="206"/>
              </a:cxn>
              <a:cxn ang="0">
                <a:pos x="472" y="201"/>
              </a:cxn>
              <a:cxn ang="0">
                <a:pos x="471" y="197"/>
              </a:cxn>
              <a:cxn ang="0">
                <a:pos x="469" y="192"/>
              </a:cxn>
              <a:cxn ang="0">
                <a:pos x="468" y="183"/>
              </a:cxn>
              <a:cxn ang="0">
                <a:pos x="466" y="174"/>
              </a:cxn>
              <a:cxn ang="0">
                <a:pos x="467" y="154"/>
              </a:cxn>
              <a:cxn ang="0">
                <a:pos x="469" y="148"/>
              </a:cxn>
              <a:cxn ang="0">
                <a:pos x="471" y="141"/>
              </a:cxn>
              <a:cxn ang="0">
                <a:pos x="475" y="137"/>
              </a:cxn>
              <a:cxn ang="0">
                <a:pos x="479" y="133"/>
              </a:cxn>
              <a:cxn ang="0">
                <a:pos x="482" y="129"/>
              </a:cxn>
              <a:cxn ang="0">
                <a:pos x="486" y="125"/>
              </a:cxn>
              <a:cxn ang="0">
                <a:pos x="490" y="122"/>
              </a:cxn>
              <a:cxn ang="0">
                <a:pos x="495" y="118"/>
              </a:cxn>
              <a:cxn ang="0">
                <a:pos x="501" y="116"/>
              </a:cxn>
              <a:cxn ang="0">
                <a:pos x="537" y="115"/>
              </a:cxn>
              <a:cxn ang="0">
                <a:pos x="542" y="112"/>
              </a:cxn>
              <a:cxn ang="0">
                <a:pos x="546" y="111"/>
              </a:cxn>
              <a:cxn ang="0">
                <a:pos x="550" y="108"/>
              </a:cxn>
              <a:cxn ang="0">
                <a:pos x="556" y="107"/>
              </a:cxn>
              <a:cxn ang="0">
                <a:pos x="559" y="104"/>
              </a:cxn>
              <a:cxn ang="0">
                <a:pos x="564" y="103"/>
              </a:cxn>
              <a:cxn ang="0">
                <a:pos x="568" y="100"/>
              </a:cxn>
              <a:cxn ang="0">
                <a:pos x="573" y="99"/>
              </a:cxn>
              <a:cxn ang="0">
                <a:pos x="574" y="96"/>
              </a:cxn>
              <a:cxn ang="0">
                <a:pos x="578" y="92"/>
              </a:cxn>
              <a:cxn ang="0">
                <a:pos x="580" y="91"/>
              </a:cxn>
              <a:cxn ang="0">
                <a:pos x="582" y="89"/>
              </a:cxn>
              <a:cxn ang="0">
                <a:pos x="584" y="85"/>
              </a:cxn>
              <a:cxn ang="0">
                <a:pos x="585" y="77"/>
              </a:cxn>
              <a:cxn ang="0">
                <a:pos x="587" y="70"/>
              </a:cxn>
              <a:cxn ang="0">
                <a:pos x="588" y="47"/>
              </a:cxn>
              <a:cxn ang="0">
                <a:pos x="586" y="40"/>
              </a:cxn>
              <a:cxn ang="0">
                <a:pos x="585" y="36"/>
              </a:cxn>
              <a:cxn ang="0">
                <a:pos x="579" y="30"/>
              </a:cxn>
              <a:cxn ang="0">
                <a:pos x="577" y="27"/>
              </a:cxn>
              <a:cxn ang="0">
                <a:pos x="566" y="16"/>
              </a:cxn>
              <a:cxn ang="0">
                <a:pos x="561" y="12"/>
              </a:cxn>
              <a:cxn ang="0">
                <a:pos x="555" y="9"/>
              </a:cxn>
              <a:cxn ang="0">
                <a:pos x="550" y="6"/>
              </a:cxn>
              <a:cxn ang="0">
                <a:pos x="545" y="3"/>
              </a:cxn>
              <a:cxn ang="0">
                <a:pos x="539" y="2"/>
              </a:cxn>
              <a:cxn ang="0">
                <a:pos x="534" y="0"/>
              </a:cxn>
            </a:cxnLst>
            <a:rect l="0" t="0" r="r" b="b"/>
            <a:pathLst>
              <a:path w="589" h="230">
                <a:moveTo>
                  <a:pt x="530" y="0"/>
                </a:moveTo>
                <a:lnTo>
                  <a:pt x="0" y="0"/>
                </a:lnTo>
                <a:lnTo>
                  <a:pt x="0" y="229"/>
                </a:lnTo>
                <a:lnTo>
                  <a:pt x="529" y="229"/>
                </a:lnTo>
                <a:lnTo>
                  <a:pt x="527" y="229"/>
                </a:lnTo>
                <a:lnTo>
                  <a:pt x="526" y="227"/>
                </a:lnTo>
                <a:lnTo>
                  <a:pt x="521" y="227"/>
                </a:lnTo>
                <a:lnTo>
                  <a:pt x="520" y="226"/>
                </a:lnTo>
                <a:lnTo>
                  <a:pt x="517" y="226"/>
                </a:lnTo>
                <a:lnTo>
                  <a:pt x="516" y="225"/>
                </a:lnTo>
                <a:lnTo>
                  <a:pt x="513" y="225"/>
                </a:lnTo>
                <a:lnTo>
                  <a:pt x="512" y="223"/>
                </a:lnTo>
                <a:lnTo>
                  <a:pt x="510" y="223"/>
                </a:lnTo>
                <a:lnTo>
                  <a:pt x="508" y="222"/>
                </a:lnTo>
                <a:lnTo>
                  <a:pt x="505" y="222"/>
                </a:lnTo>
                <a:lnTo>
                  <a:pt x="504" y="221"/>
                </a:lnTo>
                <a:lnTo>
                  <a:pt x="501" y="221"/>
                </a:lnTo>
                <a:lnTo>
                  <a:pt x="500" y="220"/>
                </a:lnTo>
                <a:lnTo>
                  <a:pt x="498" y="220"/>
                </a:lnTo>
                <a:lnTo>
                  <a:pt x="497" y="218"/>
                </a:lnTo>
                <a:lnTo>
                  <a:pt x="495" y="218"/>
                </a:lnTo>
                <a:lnTo>
                  <a:pt x="495" y="216"/>
                </a:lnTo>
                <a:lnTo>
                  <a:pt x="492" y="216"/>
                </a:lnTo>
                <a:lnTo>
                  <a:pt x="491" y="216"/>
                </a:lnTo>
                <a:lnTo>
                  <a:pt x="490" y="216"/>
                </a:lnTo>
                <a:lnTo>
                  <a:pt x="488" y="214"/>
                </a:lnTo>
                <a:lnTo>
                  <a:pt x="487" y="214"/>
                </a:lnTo>
                <a:lnTo>
                  <a:pt x="486" y="213"/>
                </a:lnTo>
                <a:lnTo>
                  <a:pt x="484" y="212"/>
                </a:lnTo>
                <a:lnTo>
                  <a:pt x="483" y="212"/>
                </a:lnTo>
                <a:lnTo>
                  <a:pt x="481" y="209"/>
                </a:lnTo>
                <a:lnTo>
                  <a:pt x="479" y="209"/>
                </a:lnTo>
                <a:lnTo>
                  <a:pt x="479" y="208"/>
                </a:lnTo>
                <a:lnTo>
                  <a:pt x="477" y="208"/>
                </a:lnTo>
                <a:lnTo>
                  <a:pt x="477" y="206"/>
                </a:lnTo>
                <a:lnTo>
                  <a:pt x="476" y="206"/>
                </a:lnTo>
                <a:lnTo>
                  <a:pt x="475" y="206"/>
                </a:lnTo>
                <a:lnTo>
                  <a:pt x="475" y="204"/>
                </a:lnTo>
                <a:lnTo>
                  <a:pt x="472" y="201"/>
                </a:lnTo>
                <a:lnTo>
                  <a:pt x="472" y="200"/>
                </a:lnTo>
                <a:lnTo>
                  <a:pt x="471" y="200"/>
                </a:lnTo>
                <a:lnTo>
                  <a:pt x="471" y="197"/>
                </a:lnTo>
                <a:lnTo>
                  <a:pt x="471" y="196"/>
                </a:lnTo>
                <a:lnTo>
                  <a:pt x="471" y="194"/>
                </a:lnTo>
                <a:lnTo>
                  <a:pt x="469" y="192"/>
                </a:lnTo>
                <a:lnTo>
                  <a:pt x="469" y="188"/>
                </a:lnTo>
                <a:lnTo>
                  <a:pt x="468" y="187"/>
                </a:lnTo>
                <a:lnTo>
                  <a:pt x="468" y="183"/>
                </a:lnTo>
                <a:lnTo>
                  <a:pt x="467" y="183"/>
                </a:lnTo>
                <a:lnTo>
                  <a:pt x="467" y="175"/>
                </a:lnTo>
                <a:lnTo>
                  <a:pt x="466" y="174"/>
                </a:lnTo>
                <a:lnTo>
                  <a:pt x="466" y="162"/>
                </a:lnTo>
                <a:lnTo>
                  <a:pt x="467" y="161"/>
                </a:lnTo>
                <a:lnTo>
                  <a:pt x="467" y="154"/>
                </a:lnTo>
                <a:lnTo>
                  <a:pt x="468" y="153"/>
                </a:lnTo>
                <a:lnTo>
                  <a:pt x="468" y="150"/>
                </a:lnTo>
                <a:lnTo>
                  <a:pt x="469" y="148"/>
                </a:lnTo>
                <a:lnTo>
                  <a:pt x="471" y="147"/>
                </a:lnTo>
                <a:lnTo>
                  <a:pt x="471" y="143"/>
                </a:lnTo>
                <a:lnTo>
                  <a:pt x="471" y="141"/>
                </a:lnTo>
                <a:lnTo>
                  <a:pt x="472" y="141"/>
                </a:lnTo>
                <a:lnTo>
                  <a:pt x="472" y="140"/>
                </a:lnTo>
                <a:lnTo>
                  <a:pt x="475" y="137"/>
                </a:lnTo>
                <a:lnTo>
                  <a:pt x="475" y="136"/>
                </a:lnTo>
                <a:lnTo>
                  <a:pt x="477" y="133"/>
                </a:lnTo>
                <a:lnTo>
                  <a:pt x="479" y="133"/>
                </a:lnTo>
                <a:lnTo>
                  <a:pt x="479" y="132"/>
                </a:lnTo>
                <a:lnTo>
                  <a:pt x="481" y="129"/>
                </a:lnTo>
                <a:lnTo>
                  <a:pt x="482" y="129"/>
                </a:lnTo>
                <a:lnTo>
                  <a:pt x="482" y="128"/>
                </a:lnTo>
                <a:lnTo>
                  <a:pt x="484" y="125"/>
                </a:lnTo>
                <a:lnTo>
                  <a:pt x="486" y="125"/>
                </a:lnTo>
                <a:lnTo>
                  <a:pt x="487" y="122"/>
                </a:lnTo>
                <a:lnTo>
                  <a:pt x="488" y="122"/>
                </a:lnTo>
                <a:lnTo>
                  <a:pt x="490" y="122"/>
                </a:lnTo>
                <a:lnTo>
                  <a:pt x="491" y="122"/>
                </a:lnTo>
                <a:lnTo>
                  <a:pt x="493" y="118"/>
                </a:lnTo>
                <a:lnTo>
                  <a:pt x="495" y="118"/>
                </a:lnTo>
                <a:lnTo>
                  <a:pt x="497" y="117"/>
                </a:lnTo>
                <a:lnTo>
                  <a:pt x="500" y="117"/>
                </a:lnTo>
                <a:lnTo>
                  <a:pt x="501" y="116"/>
                </a:lnTo>
                <a:lnTo>
                  <a:pt x="508" y="116"/>
                </a:lnTo>
                <a:lnTo>
                  <a:pt x="510" y="115"/>
                </a:lnTo>
                <a:lnTo>
                  <a:pt x="537" y="115"/>
                </a:lnTo>
                <a:lnTo>
                  <a:pt x="539" y="114"/>
                </a:lnTo>
                <a:lnTo>
                  <a:pt x="541" y="114"/>
                </a:lnTo>
                <a:lnTo>
                  <a:pt x="542" y="112"/>
                </a:lnTo>
                <a:lnTo>
                  <a:pt x="545" y="112"/>
                </a:lnTo>
                <a:lnTo>
                  <a:pt x="545" y="111"/>
                </a:lnTo>
                <a:lnTo>
                  <a:pt x="546" y="111"/>
                </a:lnTo>
                <a:lnTo>
                  <a:pt x="546" y="110"/>
                </a:lnTo>
                <a:lnTo>
                  <a:pt x="549" y="110"/>
                </a:lnTo>
                <a:lnTo>
                  <a:pt x="550" y="108"/>
                </a:lnTo>
                <a:lnTo>
                  <a:pt x="553" y="108"/>
                </a:lnTo>
                <a:lnTo>
                  <a:pt x="553" y="107"/>
                </a:lnTo>
                <a:lnTo>
                  <a:pt x="556" y="107"/>
                </a:lnTo>
                <a:lnTo>
                  <a:pt x="556" y="106"/>
                </a:lnTo>
                <a:lnTo>
                  <a:pt x="558" y="106"/>
                </a:lnTo>
                <a:lnTo>
                  <a:pt x="559" y="104"/>
                </a:lnTo>
                <a:lnTo>
                  <a:pt x="561" y="104"/>
                </a:lnTo>
                <a:lnTo>
                  <a:pt x="563" y="103"/>
                </a:lnTo>
                <a:lnTo>
                  <a:pt x="564" y="103"/>
                </a:lnTo>
                <a:lnTo>
                  <a:pt x="565" y="101"/>
                </a:lnTo>
                <a:lnTo>
                  <a:pt x="566" y="101"/>
                </a:lnTo>
                <a:lnTo>
                  <a:pt x="568" y="100"/>
                </a:lnTo>
                <a:lnTo>
                  <a:pt x="570" y="100"/>
                </a:lnTo>
                <a:lnTo>
                  <a:pt x="570" y="99"/>
                </a:lnTo>
                <a:lnTo>
                  <a:pt x="573" y="99"/>
                </a:lnTo>
                <a:lnTo>
                  <a:pt x="573" y="98"/>
                </a:lnTo>
                <a:lnTo>
                  <a:pt x="574" y="98"/>
                </a:lnTo>
                <a:lnTo>
                  <a:pt x="574" y="96"/>
                </a:lnTo>
                <a:lnTo>
                  <a:pt x="577" y="94"/>
                </a:lnTo>
                <a:lnTo>
                  <a:pt x="578" y="94"/>
                </a:lnTo>
                <a:lnTo>
                  <a:pt x="578" y="92"/>
                </a:lnTo>
                <a:lnTo>
                  <a:pt x="579" y="92"/>
                </a:lnTo>
                <a:lnTo>
                  <a:pt x="579" y="91"/>
                </a:lnTo>
                <a:lnTo>
                  <a:pt x="580" y="91"/>
                </a:lnTo>
                <a:lnTo>
                  <a:pt x="580" y="90"/>
                </a:lnTo>
                <a:lnTo>
                  <a:pt x="582" y="90"/>
                </a:lnTo>
                <a:lnTo>
                  <a:pt x="582" y="89"/>
                </a:lnTo>
                <a:lnTo>
                  <a:pt x="582" y="87"/>
                </a:lnTo>
                <a:lnTo>
                  <a:pt x="582" y="85"/>
                </a:lnTo>
                <a:lnTo>
                  <a:pt x="584" y="85"/>
                </a:lnTo>
                <a:lnTo>
                  <a:pt x="584" y="82"/>
                </a:lnTo>
                <a:lnTo>
                  <a:pt x="585" y="81"/>
                </a:lnTo>
                <a:lnTo>
                  <a:pt x="585" y="77"/>
                </a:lnTo>
                <a:lnTo>
                  <a:pt x="586" y="77"/>
                </a:lnTo>
                <a:lnTo>
                  <a:pt x="586" y="71"/>
                </a:lnTo>
                <a:lnTo>
                  <a:pt x="587" y="70"/>
                </a:lnTo>
                <a:lnTo>
                  <a:pt x="587" y="64"/>
                </a:lnTo>
                <a:lnTo>
                  <a:pt x="588" y="63"/>
                </a:lnTo>
                <a:lnTo>
                  <a:pt x="588" y="47"/>
                </a:lnTo>
                <a:lnTo>
                  <a:pt x="587" y="45"/>
                </a:lnTo>
                <a:lnTo>
                  <a:pt x="587" y="42"/>
                </a:lnTo>
                <a:lnTo>
                  <a:pt x="586" y="40"/>
                </a:lnTo>
                <a:lnTo>
                  <a:pt x="586" y="39"/>
                </a:lnTo>
                <a:lnTo>
                  <a:pt x="585" y="38"/>
                </a:lnTo>
                <a:lnTo>
                  <a:pt x="585" y="36"/>
                </a:lnTo>
                <a:lnTo>
                  <a:pt x="584" y="34"/>
                </a:lnTo>
                <a:lnTo>
                  <a:pt x="580" y="30"/>
                </a:lnTo>
                <a:lnTo>
                  <a:pt x="579" y="30"/>
                </a:lnTo>
                <a:lnTo>
                  <a:pt x="579" y="29"/>
                </a:lnTo>
                <a:lnTo>
                  <a:pt x="578" y="27"/>
                </a:lnTo>
                <a:lnTo>
                  <a:pt x="577" y="27"/>
                </a:lnTo>
                <a:lnTo>
                  <a:pt x="577" y="26"/>
                </a:lnTo>
                <a:lnTo>
                  <a:pt x="575" y="26"/>
                </a:lnTo>
                <a:lnTo>
                  <a:pt x="566" y="16"/>
                </a:lnTo>
                <a:lnTo>
                  <a:pt x="564" y="14"/>
                </a:lnTo>
                <a:lnTo>
                  <a:pt x="563" y="13"/>
                </a:lnTo>
                <a:lnTo>
                  <a:pt x="561" y="12"/>
                </a:lnTo>
                <a:lnTo>
                  <a:pt x="558" y="10"/>
                </a:lnTo>
                <a:lnTo>
                  <a:pt x="557" y="10"/>
                </a:lnTo>
                <a:lnTo>
                  <a:pt x="555" y="9"/>
                </a:lnTo>
                <a:lnTo>
                  <a:pt x="553" y="8"/>
                </a:lnTo>
                <a:lnTo>
                  <a:pt x="551" y="6"/>
                </a:lnTo>
                <a:lnTo>
                  <a:pt x="550" y="6"/>
                </a:lnTo>
                <a:lnTo>
                  <a:pt x="548" y="5"/>
                </a:lnTo>
                <a:lnTo>
                  <a:pt x="546" y="5"/>
                </a:lnTo>
                <a:lnTo>
                  <a:pt x="545" y="3"/>
                </a:lnTo>
                <a:lnTo>
                  <a:pt x="544" y="3"/>
                </a:lnTo>
                <a:lnTo>
                  <a:pt x="541" y="2"/>
                </a:lnTo>
                <a:lnTo>
                  <a:pt x="539" y="2"/>
                </a:lnTo>
                <a:lnTo>
                  <a:pt x="537" y="1"/>
                </a:lnTo>
                <a:lnTo>
                  <a:pt x="534" y="1"/>
                </a:lnTo>
                <a:lnTo>
                  <a:pt x="534" y="0"/>
                </a:lnTo>
                <a:lnTo>
                  <a:pt x="530" y="0"/>
                </a:lnTo>
              </a:path>
            </a:pathLst>
          </a:cu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4" name="Rectangle 1048"/>
          <p:cNvSpPr>
            <a:spLocks noChangeArrowheads="1"/>
          </p:cNvSpPr>
          <p:nvPr/>
        </p:nvSpPr>
        <p:spPr bwMode="auto">
          <a:xfrm>
            <a:off x="2813050" y="5168900"/>
            <a:ext cx="34734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1049"/>
          <p:cNvSpPr>
            <a:spLocks noChangeShapeType="1"/>
          </p:cNvSpPr>
          <p:nvPr/>
        </p:nvSpPr>
        <p:spPr bwMode="auto">
          <a:xfrm>
            <a:off x="2071688" y="3905250"/>
            <a:ext cx="561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1050"/>
          <p:cNvSpPr>
            <a:spLocks noChangeShapeType="1"/>
          </p:cNvSpPr>
          <p:nvPr/>
        </p:nvSpPr>
        <p:spPr bwMode="auto">
          <a:xfrm>
            <a:off x="5881688" y="3905250"/>
            <a:ext cx="561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Rectangle 1051"/>
          <p:cNvSpPr>
            <a:spLocks noChangeArrowheads="1"/>
          </p:cNvSpPr>
          <p:nvPr/>
        </p:nvSpPr>
        <p:spPr bwMode="auto">
          <a:xfrm>
            <a:off x="762000" y="1697038"/>
            <a:ext cx="7620000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0"/>
              </a:spcBef>
            </a:pPr>
            <a:r>
              <a:rPr lang="de-DE" b="1" dirty="0">
                <a:solidFill>
                  <a:srgbClr val="FF0000"/>
                </a:solidFill>
              </a:rPr>
              <a:t>Axial Compressor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2514600" y="2133600"/>
            <a:ext cx="4376738" cy="4262438"/>
            <a:chOff x="1584" y="1344"/>
            <a:chExt cx="2757" cy="2685"/>
          </a:xfrm>
        </p:grpSpPr>
        <p:pic>
          <p:nvPicPr>
            <p:cNvPr id="106516" name="Picture 1027" descr="npo0000a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1344"/>
              <a:ext cx="2757" cy="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00" name="Rectangle 4"/>
            <p:cNvSpPr>
              <a:spLocks noChangeArrowheads="1"/>
            </p:cNvSpPr>
            <p:nvPr/>
          </p:nvSpPr>
          <p:spPr bwMode="auto">
            <a:xfrm>
              <a:off x="3615" y="2957"/>
              <a:ext cx="442" cy="8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3527" y="3449"/>
              <a:ext cx="309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2158" y="3629"/>
              <a:ext cx="486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2555" y="3405"/>
              <a:ext cx="398" cy="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2246" y="2419"/>
              <a:ext cx="354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2467" y="2598"/>
              <a:ext cx="398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3659" y="2867"/>
              <a:ext cx="3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200" b="1"/>
                <a:t>Filter</a:t>
              </a:r>
              <a:endParaRPr lang="en-US" sz="1000" b="1"/>
            </a:p>
          </p:txBody>
        </p:sp>
        <p:sp>
          <p:nvSpPr>
            <p:cNvPr id="106507" name="Text Box 11"/>
            <p:cNvSpPr txBox="1">
              <a:spLocks noChangeArrowheads="1"/>
            </p:cNvSpPr>
            <p:nvPr/>
          </p:nvSpPr>
          <p:spPr bwMode="auto">
            <a:xfrm>
              <a:off x="3527" y="3181"/>
              <a:ext cx="6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200" b="1"/>
                <a:t>Condensate</a:t>
              </a:r>
            </a:p>
          </p:txBody>
        </p:sp>
        <p:sp>
          <p:nvSpPr>
            <p:cNvPr id="106508" name="Text Box 12"/>
            <p:cNvSpPr txBox="1">
              <a:spLocks noChangeArrowheads="1"/>
            </p:cNvSpPr>
            <p:nvPr/>
          </p:nvSpPr>
          <p:spPr bwMode="auto">
            <a:xfrm>
              <a:off x="3615" y="3360"/>
              <a:ext cx="5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200" b="1"/>
                <a:t>Filter bowl</a:t>
              </a:r>
            </a:p>
          </p:txBody>
        </p:sp>
        <p:sp>
          <p:nvSpPr>
            <p:cNvPr id="106509" name="Text Box 13"/>
            <p:cNvSpPr txBox="1">
              <a:spLocks noChangeArrowheads="1"/>
            </p:cNvSpPr>
            <p:nvPr/>
          </p:nvSpPr>
          <p:spPr bwMode="auto">
            <a:xfrm>
              <a:off x="3571" y="3629"/>
              <a:ext cx="6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200" b="1"/>
                <a:t>Drain screw</a:t>
              </a:r>
            </a:p>
          </p:txBody>
        </p:sp>
        <p:sp>
          <p:nvSpPr>
            <p:cNvPr id="106510" name="Text Box 14"/>
            <p:cNvSpPr txBox="1">
              <a:spLocks noChangeArrowheads="1"/>
            </p:cNvSpPr>
            <p:nvPr/>
          </p:nvSpPr>
          <p:spPr bwMode="auto">
            <a:xfrm>
              <a:off x="2600" y="2526"/>
              <a:ext cx="3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200" b="1"/>
                <a:t>Baffle</a:t>
              </a:r>
            </a:p>
          </p:txBody>
        </p:sp>
        <p:sp>
          <p:nvSpPr>
            <p:cNvPr id="106511" name="Text Box 15"/>
            <p:cNvSpPr txBox="1">
              <a:spLocks noChangeArrowheads="1"/>
            </p:cNvSpPr>
            <p:nvPr/>
          </p:nvSpPr>
          <p:spPr bwMode="auto">
            <a:xfrm>
              <a:off x="2379" y="3405"/>
              <a:ext cx="6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200" b="1"/>
                <a:t>Lubricator</a:t>
              </a:r>
            </a:p>
          </p:txBody>
        </p:sp>
        <p:sp>
          <p:nvSpPr>
            <p:cNvPr id="106512" name="Text Box 16"/>
            <p:cNvSpPr txBox="1">
              <a:spLocks noChangeArrowheads="1"/>
            </p:cNvSpPr>
            <p:nvPr/>
          </p:nvSpPr>
          <p:spPr bwMode="auto">
            <a:xfrm>
              <a:off x="2026" y="3584"/>
              <a:ext cx="6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200" b="1"/>
                <a:t>Filter unit</a:t>
              </a:r>
            </a:p>
          </p:txBody>
        </p:sp>
        <p:sp>
          <p:nvSpPr>
            <p:cNvPr id="106513" name="Text Box 17"/>
            <p:cNvSpPr txBox="1">
              <a:spLocks noChangeArrowheads="1"/>
            </p:cNvSpPr>
            <p:nvPr/>
          </p:nvSpPr>
          <p:spPr bwMode="auto">
            <a:xfrm>
              <a:off x="2114" y="2365"/>
              <a:ext cx="57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/>
              <a:r>
                <a:rPr lang="en-US" sz="1000" b="1"/>
                <a:t>Pressure </a:t>
              </a:r>
            </a:p>
            <a:p>
              <a:pPr algn="ctr"/>
              <a:r>
                <a:rPr lang="en-US" sz="1000" b="1"/>
                <a:t>regulator</a:t>
              </a:r>
            </a:p>
          </p:txBody>
        </p:sp>
      </p:grp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3352800" y="1143000"/>
            <a:ext cx="2133600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0"/>
              </a:spcBef>
            </a:pPr>
            <a:r>
              <a:rPr lang="de-DE" b="1" dirty="0">
                <a:solidFill>
                  <a:srgbClr val="FF0000"/>
                </a:solidFill>
              </a:rPr>
              <a:t>Air Filter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2" descr="npo0000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64738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143000" y="1219200"/>
            <a:ext cx="7010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0"/>
              </a:spcBef>
            </a:pPr>
            <a:r>
              <a:rPr lang="de-DE" b="1" dirty="0">
                <a:solidFill>
                  <a:srgbClr val="FF0000"/>
                </a:solidFill>
              </a:rPr>
              <a:t>Air Service Unit </a:t>
            </a:r>
            <a:endParaRPr lang="de-DE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>
                <a:solidFill>
                  <a:srgbClr val="FF0000"/>
                </a:solidFill>
              </a:rPr>
              <a:t>Unit Pelayanan Udara)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2188</TotalTime>
  <Words>121</Words>
  <Application>Microsoft PowerPoint 7.0</Application>
  <PresentationFormat>On-screen Show (4:3)</PresentationFormat>
  <Paragraphs>41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Project Overview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Air Service Unit</vt:lpstr>
      <vt:lpstr>Single Acting Cylinder</vt:lpstr>
      <vt:lpstr>Double Acting Cylinder</vt:lpstr>
      <vt:lpstr>Katup pneumatik 2/2</vt:lpstr>
      <vt:lpstr>Katup pneumatik 3/2</vt:lpstr>
      <vt:lpstr>Katup pneumatik 4/2</vt:lpstr>
      <vt:lpstr>Katup pneumatik 5/2</vt:lpstr>
      <vt:lpstr>Throtle Valve</vt:lpstr>
      <vt:lpstr>Shuttle Valve (OR Valve)</vt:lpstr>
      <vt:lpstr>Two Pressure Valve (AND Valve)</vt:lpstr>
      <vt:lpstr>Time Delay Valve</vt:lpstr>
      <vt:lpstr>Gambar Rangkaian Pengontrolan Pneumatik</vt:lpstr>
      <vt:lpstr>Gambar Rangkaian Pengontrolan Pneumatik</vt:lpstr>
    </vt:vector>
  </TitlesOfParts>
  <Company>Lativa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Galih Suksmamukti</dc:creator>
  <cp:lastModifiedBy>PHKI_ELEKTRO</cp:lastModifiedBy>
  <cp:revision>151</cp:revision>
  <cp:lastPrinted>1601-01-01T00:00:00Z</cp:lastPrinted>
  <dcterms:created xsi:type="dcterms:W3CDTF">1997-01-01T11:46:51Z</dcterms:created>
  <dcterms:modified xsi:type="dcterms:W3CDTF">2014-09-30T00:01:52Z</dcterms:modified>
</cp:coreProperties>
</file>