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66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39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6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07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468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620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1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2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8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12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86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5D4D-5E00-469D-8FD2-17DBA8A4D35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E3F1-885D-418C-BF0F-56049F28BD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5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2" b="8458"/>
          <a:stretch/>
        </p:blipFill>
        <p:spPr bwMode="auto">
          <a:xfrm>
            <a:off x="3203848" y="1"/>
            <a:ext cx="5184576" cy="69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3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My Computer</cp:lastModifiedBy>
  <cp:revision>1</cp:revision>
  <dcterms:created xsi:type="dcterms:W3CDTF">2013-10-01T07:34:59Z</dcterms:created>
  <dcterms:modified xsi:type="dcterms:W3CDTF">2013-10-01T07:36:26Z</dcterms:modified>
</cp:coreProperties>
</file>