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158A-991D-4873-9DE3-FD13ACB3F67C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5F05-2D24-4AD2-B24D-63A484D0EF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158A-991D-4873-9DE3-FD13ACB3F67C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5F05-2D24-4AD2-B24D-63A484D0E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158A-991D-4873-9DE3-FD13ACB3F67C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5F05-2D24-4AD2-B24D-63A484D0E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158A-991D-4873-9DE3-FD13ACB3F67C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5F05-2D24-4AD2-B24D-63A484D0E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158A-991D-4873-9DE3-FD13ACB3F67C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1BD5F05-2D24-4AD2-B24D-63A484D0E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158A-991D-4873-9DE3-FD13ACB3F67C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5F05-2D24-4AD2-B24D-63A484D0E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158A-991D-4873-9DE3-FD13ACB3F67C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5F05-2D24-4AD2-B24D-63A484D0E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158A-991D-4873-9DE3-FD13ACB3F67C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5F05-2D24-4AD2-B24D-63A484D0E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158A-991D-4873-9DE3-FD13ACB3F67C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5F05-2D24-4AD2-B24D-63A484D0E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158A-991D-4873-9DE3-FD13ACB3F67C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5F05-2D24-4AD2-B24D-63A484D0E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158A-991D-4873-9DE3-FD13ACB3F67C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5F05-2D24-4AD2-B24D-63A484D0E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1B158A-991D-4873-9DE3-FD13ACB3F67C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BD5F05-2D24-4AD2-B24D-63A484D0E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HÖrverstehen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TIPP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verschiedene</a:t>
            </a:r>
            <a:r>
              <a:rPr lang="en-US" dirty="0" smtClean="0"/>
              <a:t> </a:t>
            </a:r>
            <a:r>
              <a:rPr lang="en-US" dirty="0" err="1" smtClean="0"/>
              <a:t>Hörstrategien</a:t>
            </a:r>
            <a:r>
              <a:rPr lang="en-US" dirty="0" smtClean="0"/>
              <a:t> </a:t>
            </a:r>
            <a:r>
              <a:rPr lang="en-US" dirty="0" err="1" smtClean="0"/>
              <a:t>bewusst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Globales</a:t>
            </a:r>
            <a:r>
              <a:rPr lang="en-US" dirty="0" smtClean="0"/>
              <a:t> </a:t>
            </a:r>
            <a:r>
              <a:rPr lang="en-US" dirty="0" err="1" smtClean="0"/>
              <a:t>Hören</a:t>
            </a:r>
            <a:r>
              <a:rPr lang="en-US" dirty="0" smtClean="0"/>
              <a:t>: </a:t>
            </a:r>
            <a:r>
              <a:rPr lang="en-US" i="1" dirty="0" err="1" smtClean="0"/>
              <a:t>Welche</a:t>
            </a:r>
            <a:r>
              <a:rPr lang="en-US" i="1" dirty="0" smtClean="0"/>
              <a:t> </a:t>
            </a:r>
            <a:r>
              <a:rPr lang="en-US" i="1" dirty="0" err="1" smtClean="0"/>
              <a:t>Meinung</a:t>
            </a:r>
            <a:r>
              <a:rPr lang="en-US" i="1" dirty="0" smtClean="0"/>
              <a:t>/</a:t>
            </a:r>
            <a:r>
              <a:rPr lang="en-US" i="1" dirty="0" err="1" smtClean="0"/>
              <a:t>Welche</a:t>
            </a:r>
            <a:r>
              <a:rPr lang="en-US" i="1" dirty="0" smtClean="0"/>
              <a:t> </a:t>
            </a:r>
            <a:r>
              <a:rPr lang="en-US" i="1" dirty="0" err="1" smtClean="0"/>
              <a:t>Erfahrungen</a:t>
            </a:r>
            <a:r>
              <a:rPr lang="en-US" i="1" dirty="0" smtClean="0"/>
              <a:t> hat </a:t>
            </a:r>
            <a:r>
              <a:rPr lang="en-US" i="1" dirty="0" err="1" smtClean="0"/>
              <a:t>eine</a:t>
            </a:r>
            <a:r>
              <a:rPr lang="en-US" i="1" dirty="0" smtClean="0"/>
              <a:t> Person?</a:t>
            </a:r>
          </a:p>
          <a:p>
            <a:pPr lvl="1"/>
            <a:r>
              <a:rPr lang="en-US" dirty="0" err="1" smtClean="0"/>
              <a:t>Detailliertes</a:t>
            </a:r>
            <a:r>
              <a:rPr lang="en-US" dirty="0" smtClean="0"/>
              <a:t> </a:t>
            </a:r>
            <a:r>
              <a:rPr lang="en-US" dirty="0" err="1" smtClean="0"/>
              <a:t>Hören</a:t>
            </a:r>
            <a:r>
              <a:rPr lang="en-US" dirty="0" smtClean="0"/>
              <a:t>: </a:t>
            </a:r>
            <a:r>
              <a:rPr lang="en-US" i="1" dirty="0" err="1" smtClean="0"/>
              <a:t>Alle</a:t>
            </a:r>
            <a:r>
              <a:rPr lang="en-US" i="1" dirty="0" smtClean="0"/>
              <a:t> </a:t>
            </a:r>
            <a:r>
              <a:rPr lang="en-US" i="1" dirty="0" err="1" smtClean="0"/>
              <a:t>Informationen</a:t>
            </a:r>
            <a:r>
              <a:rPr lang="en-US" i="1" dirty="0" smtClean="0"/>
              <a:t> und </a:t>
            </a:r>
            <a:r>
              <a:rPr lang="en-US" i="1" dirty="0" err="1" smtClean="0"/>
              <a:t>Aussagen</a:t>
            </a:r>
            <a:r>
              <a:rPr lang="en-US" i="1" dirty="0" smtClean="0"/>
              <a:t> </a:t>
            </a:r>
            <a:r>
              <a:rPr lang="en-US" i="1" dirty="0" err="1" smtClean="0"/>
              <a:t>zu</a:t>
            </a:r>
            <a:r>
              <a:rPr lang="en-US" i="1" dirty="0" smtClean="0"/>
              <a:t> </a:t>
            </a:r>
            <a:r>
              <a:rPr lang="en-US" i="1" dirty="0" err="1" smtClean="0"/>
              <a:t>einem</a:t>
            </a:r>
            <a:r>
              <a:rPr lang="en-US" i="1" dirty="0" smtClean="0"/>
              <a:t> </a:t>
            </a:r>
            <a:r>
              <a:rPr lang="en-US" i="1" dirty="0" err="1" smtClean="0"/>
              <a:t>Thema</a:t>
            </a:r>
            <a:r>
              <a:rPr lang="en-US" i="1" dirty="0" smtClean="0"/>
              <a:t> </a:t>
            </a:r>
            <a:r>
              <a:rPr lang="en-US" i="1" dirty="0" err="1" smtClean="0"/>
              <a:t>können</a:t>
            </a:r>
            <a:r>
              <a:rPr lang="en-US" i="1" dirty="0" smtClean="0"/>
              <a:t> </a:t>
            </a:r>
            <a:r>
              <a:rPr lang="en-US" i="1" dirty="0" err="1" smtClean="0"/>
              <a:t>wichtig</a:t>
            </a:r>
            <a:r>
              <a:rPr lang="en-US" i="1" dirty="0" smtClean="0"/>
              <a:t> </a:t>
            </a:r>
            <a:r>
              <a:rPr lang="en-US" i="1" dirty="0" err="1" smtClean="0"/>
              <a:t>sein</a:t>
            </a:r>
            <a:endParaRPr lang="en-US" i="1" dirty="0" smtClean="0"/>
          </a:p>
          <a:p>
            <a:pPr lvl="1"/>
            <a:r>
              <a:rPr lang="en-US" i="1" dirty="0" err="1" smtClean="0">
                <a:solidFill>
                  <a:srgbClr val="C00000"/>
                </a:solidFill>
              </a:rPr>
              <a:t>Selektives</a:t>
            </a:r>
            <a:r>
              <a:rPr lang="en-US" i="1" dirty="0" smtClean="0">
                <a:solidFill>
                  <a:srgbClr val="C00000"/>
                </a:solidFill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</a:rPr>
              <a:t>Hören</a:t>
            </a:r>
            <a:endParaRPr lang="en-US" i="1" dirty="0" smtClean="0">
              <a:solidFill>
                <a:srgbClr val="C00000"/>
              </a:solidFill>
            </a:endParaRPr>
          </a:p>
          <a:p>
            <a:r>
              <a:rPr lang="en-US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ZIDS : 2 </a:t>
            </a:r>
            <a:r>
              <a:rPr lang="en-US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Teile</a:t>
            </a:r>
            <a:r>
              <a:rPr lang="en-US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==   2 Interviews + 2 Mal </a:t>
            </a:r>
            <a:r>
              <a:rPr lang="en-US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vorgespielt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Weitere</a:t>
            </a:r>
            <a:r>
              <a:rPr lang="en-US" dirty="0" smtClean="0"/>
              <a:t> </a:t>
            </a:r>
            <a:r>
              <a:rPr lang="en-US" dirty="0" err="1" smtClean="0"/>
              <a:t>Tipps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Tipp 2: </a:t>
            </a:r>
            <a:r>
              <a:rPr lang="en-US" b="1" i="1" dirty="0" err="1" smtClean="0"/>
              <a:t>Thema</a:t>
            </a:r>
            <a:r>
              <a:rPr lang="en-US" b="1" i="1" dirty="0" smtClean="0"/>
              <a:t> des </a:t>
            </a:r>
            <a:r>
              <a:rPr lang="en-US" b="1" i="1" dirty="0" err="1" smtClean="0"/>
              <a:t>Hörtextes</a:t>
            </a:r>
            <a:r>
              <a:rPr lang="en-US" b="1" i="1" dirty="0" smtClean="0"/>
              <a:t> </a:t>
            </a:r>
            <a:r>
              <a:rPr lang="en-US" b="1" i="1" dirty="0" err="1" smtClean="0"/>
              <a:t>herausfinden</a:t>
            </a:r>
            <a:endParaRPr lang="en-US" b="1" i="1" dirty="0" smtClean="0"/>
          </a:p>
          <a:p>
            <a:pPr lvl="1"/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Hören</a:t>
            </a:r>
            <a:r>
              <a:rPr lang="en-US" dirty="0" smtClean="0"/>
              <a:t> , </a:t>
            </a:r>
            <a:r>
              <a:rPr lang="en-US" dirty="0" err="1" smtClean="0"/>
              <a:t>beim</a:t>
            </a:r>
            <a:r>
              <a:rPr lang="en-US" dirty="0" smtClean="0"/>
              <a:t> </a:t>
            </a:r>
            <a:r>
              <a:rPr lang="en-US" dirty="0" err="1" smtClean="0"/>
              <a:t>Durchlesen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Aufgabe</a:t>
            </a:r>
            <a:r>
              <a:rPr lang="en-US" dirty="0" smtClean="0"/>
              <a:t> = das </a:t>
            </a:r>
            <a:r>
              <a:rPr lang="en-US" dirty="0" err="1" smtClean="0"/>
              <a:t>Thema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erkennbar</a:t>
            </a:r>
            <a:endParaRPr lang="en-US" dirty="0" smtClean="0"/>
          </a:p>
          <a:p>
            <a:pPr lvl="1"/>
            <a:r>
              <a:rPr lang="en-US" dirty="0" err="1" smtClean="0"/>
              <a:t>Hören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genau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kurzen</a:t>
            </a:r>
            <a:r>
              <a:rPr lang="en-US" dirty="0" smtClean="0"/>
              <a:t> </a:t>
            </a:r>
            <a:r>
              <a:rPr lang="en-US" dirty="0" err="1" smtClean="0"/>
              <a:t>Einleitungssatz</a:t>
            </a:r>
            <a:r>
              <a:rPr lang="en-US" dirty="0" smtClean="0"/>
              <a:t> = das </a:t>
            </a:r>
            <a:r>
              <a:rPr lang="en-US" dirty="0" err="1" smtClean="0"/>
              <a:t>Thema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genannt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Tipp 3: </a:t>
            </a:r>
            <a:r>
              <a:rPr lang="en-US" b="1" i="1" dirty="0" smtClean="0"/>
              <a:t>Auf </a:t>
            </a:r>
            <a:r>
              <a:rPr lang="en-US" b="1" i="1" dirty="0" err="1" smtClean="0"/>
              <a:t>Wiederholungen</a:t>
            </a:r>
            <a:r>
              <a:rPr lang="en-US" b="1" i="1" dirty="0" smtClean="0"/>
              <a:t> </a:t>
            </a:r>
            <a:r>
              <a:rPr lang="en-US" b="1" i="1" dirty="0" err="1" smtClean="0"/>
              <a:t>achten</a:t>
            </a:r>
            <a:endParaRPr lang="en-US" b="1" i="1" dirty="0" smtClean="0"/>
          </a:p>
          <a:p>
            <a:pPr lvl="1">
              <a:buFont typeface="Wingdings" pitchFamily="2" charset="2"/>
              <a:buChar char="§"/>
            </a:pPr>
            <a:r>
              <a:rPr lang="en-US" b="1" i="1" dirty="0" err="1" smtClean="0"/>
              <a:t>Machmal</a:t>
            </a:r>
            <a:r>
              <a:rPr lang="en-US" b="1" i="1" dirty="0" smtClean="0"/>
              <a:t> </a:t>
            </a:r>
            <a:r>
              <a:rPr lang="en-US" b="1" i="1" dirty="0" err="1" smtClean="0"/>
              <a:t>wird</a:t>
            </a:r>
            <a:r>
              <a:rPr lang="en-US" b="1" i="1" dirty="0" smtClean="0"/>
              <a:t> </a:t>
            </a:r>
            <a:r>
              <a:rPr lang="en-US" b="1" i="1" dirty="0" err="1" smtClean="0"/>
              <a:t>bereits</a:t>
            </a:r>
            <a:r>
              <a:rPr lang="en-US" b="1" i="1" dirty="0" smtClean="0"/>
              <a:t> </a:t>
            </a:r>
            <a:r>
              <a:rPr lang="en-US" b="1" i="1" dirty="0" err="1" smtClean="0"/>
              <a:t>Gesagtes</a:t>
            </a:r>
            <a:r>
              <a:rPr lang="en-US" b="1" i="1" dirty="0" smtClean="0"/>
              <a:t> </a:t>
            </a:r>
            <a:r>
              <a:rPr lang="en-US" b="1" i="1" dirty="0" err="1" smtClean="0"/>
              <a:t>ein</a:t>
            </a:r>
            <a:r>
              <a:rPr lang="en-US" b="1" i="1" dirty="0" smtClean="0"/>
              <a:t> </a:t>
            </a:r>
            <a:r>
              <a:rPr lang="en-US" b="1" i="1" dirty="0" err="1" smtClean="0"/>
              <a:t>bisschen</a:t>
            </a:r>
            <a:r>
              <a:rPr lang="en-US" b="1" i="1" dirty="0" smtClean="0"/>
              <a:t> </a:t>
            </a:r>
            <a:r>
              <a:rPr lang="en-US" b="1" i="1" dirty="0" err="1" smtClean="0"/>
              <a:t>spāter</a:t>
            </a:r>
            <a:r>
              <a:rPr lang="en-US" b="1" i="1" dirty="0" smtClean="0"/>
              <a:t> </a:t>
            </a:r>
            <a:r>
              <a:rPr lang="en-US" b="1" i="1" dirty="0" err="1" smtClean="0"/>
              <a:t>mit</a:t>
            </a:r>
            <a:r>
              <a:rPr lang="en-US" b="1" i="1" dirty="0" smtClean="0"/>
              <a:t> </a:t>
            </a:r>
            <a:r>
              <a:rPr lang="en-US" b="1" i="1" dirty="0" err="1" smtClean="0"/>
              <a:t>anderen</a:t>
            </a:r>
            <a:r>
              <a:rPr lang="en-US" b="1" i="1" dirty="0" smtClean="0"/>
              <a:t> </a:t>
            </a:r>
            <a:r>
              <a:rPr lang="en-US" b="1" i="1" dirty="0" err="1" smtClean="0"/>
              <a:t>Worten</a:t>
            </a:r>
            <a:r>
              <a:rPr lang="en-US" b="1" i="1" dirty="0" smtClean="0"/>
              <a:t> </a:t>
            </a:r>
            <a:r>
              <a:rPr lang="en-US" b="1" i="1" dirty="0" err="1" smtClean="0"/>
              <a:t>wiederholt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9493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Tipp 4: </a:t>
            </a:r>
            <a:r>
              <a:rPr lang="en-US" b="1" i="1" dirty="0" err="1" smtClean="0"/>
              <a:t>unbekannte</a:t>
            </a:r>
            <a:r>
              <a:rPr lang="en-US" b="1" i="1" dirty="0" smtClean="0"/>
              <a:t> </a:t>
            </a:r>
            <a:r>
              <a:rPr lang="en-US" b="1" i="1" dirty="0" err="1" smtClean="0"/>
              <a:t>Wörter</a:t>
            </a:r>
            <a:r>
              <a:rPr lang="en-US" b="1" i="1" dirty="0" smtClean="0"/>
              <a:t> – </a:t>
            </a:r>
            <a:r>
              <a:rPr lang="en-US" b="1" i="1" dirty="0" err="1" smtClean="0"/>
              <a:t>Kein</a:t>
            </a:r>
            <a:r>
              <a:rPr lang="en-US" b="1" i="1" dirty="0" smtClean="0"/>
              <a:t> Problem</a:t>
            </a:r>
          </a:p>
          <a:p>
            <a:pPr lvl="1"/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verstehen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Wörter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glauben</a:t>
            </a:r>
            <a:endParaRPr lang="en-US" dirty="0" smtClean="0"/>
          </a:p>
          <a:p>
            <a:pPr lvl="1"/>
            <a:r>
              <a:rPr lang="en-US" dirty="0" err="1" smtClean="0"/>
              <a:t>Erschliessen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Kontext</a:t>
            </a:r>
            <a:endParaRPr lang="en-US" dirty="0" smtClean="0"/>
          </a:p>
          <a:p>
            <a:r>
              <a:rPr lang="en-US" b="1" dirty="0" smtClean="0"/>
              <a:t>Tipp 5: </a:t>
            </a:r>
            <a:r>
              <a:rPr lang="en-US" b="1" i="1" dirty="0" err="1" smtClean="0"/>
              <a:t>Bestimmte</a:t>
            </a:r>
            <a:r>
              <a:rPr lang="en-US" b="1" i="1" dirty="0" smtClean="0"/>
              <a:t> </a:t>
            </a:r>
            <a:r>
              <a:rPr lang="en-US" b="1" i="1" dirty="0" err="1" smtClean="0"/>
              <a:t>Wörter</a:t>
            </a:r>
            <a:r>
              <a:rPr lang="en-US" b="1" i="1" dirty="0" smtClean="0"/>
              <a:t> </a:t>
            </a:r>
            <a:r>
              <a:rPr lang="en-US" b="1" i="1" dirty="0" err="1" smtClean="0"/>
              <a:t>als</a:t>
            </a:r>
            <a:r>
              <a:rPr lang="en-US" b="1" i="1" dirty="0" smtClean="0"/>
              <a:t> Signal </a:t>
            </a:r>
            <a:r>
              <a:rPr lang="en-US" b="1" i="1" dirty="0" err="1" smtClean="0"/>
              <a:t>beachten</a:t>
            </a:r>
            <a:endParaRPr lang="en-US" b="1" i="1" dirty="0" smtClean="0"/>
          </a:p>
          <a:p>
            <a:pPr lvl="1"/>
            <a:r>
              <a:rPr lang="en-US" dirty="0" err="1" smtClean="0"/>
              <a:t>Achten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beim</a:t>
            </a:r>
            <a:r>
              <a:rPr lang="en-US" dirty="0" smtClean="0"/>
              <a:t> </a:t>
            </a:r>
            <a:r>
              <a:rPr lang="en-US" dirty="0" err="1" smtClean="0"/>
              <a:t>Hören</a:t>
            </a:r>
            <a:r>
              <a:rPr lang="en-US" dirty="0" smtClean="0"/>
              <a:t> auf </a:t>
            </a:r>
            <a:r>
              <a:rPr lang="en-US" dirty="0" err="1" smtClean="0"/>
              <a:t>bestimmte</a:t>
            </a:r>
            <a:r>
              <a:rPr lang="en-US" dirty="0" smtClean="0"/>
              <a:t> </a:t>
            </a:r>
            <a:r>
              <a:rPr lang="en-US" dirty="0" err="1" smtClean="0"/>
              <a:t>Wörter</a:t>
            </a:r>
            <a:r>
              <a:rPr lang="en-US" dirty="0" smtClean="0"/>
              <a:t>, die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bereits</a:t>
            </a:r>
            <a:r>
              <a:rPr lang="en-US" dirty="0" smtClean="0"/>
              <a:t> in den </a:t>
            </a:r>
            <a:r>
              <a:rPr lang="en-US" dirty="0" err="1" smtClean="0"/>
              <a:t>Aufgaben</a:t>
            </a:r>
            <a:r>
              <a:rPr lang="en-US" dirty="0" smtClean="0"/>
              <a:t> </a:t>
            </a:r>
            <a:r>
              <a:rPr lang="en-US" dirty="0" err="1" smtClean="0"/>
              <a:t>gelesen</a:t>
            </a:r>
            <a:r>
              <a:rPr lang="en-US" dirty="0" smtClean="0"/>
              <a:t> </a:t>
            </a:r>
            <a:r>
              <a:rPr lang="en-US" dirty="0" err="1" smtClean="0"/>
              <a:t>bzw</a:t>
            </a:r>
            <a:r>
              <a:rPr lang="en-US" dirty="0" smtClean="0"/>
              <a:t>. </a:t>
            </a:r>
            <a:r>
              <a:rPr lang="en-US" dirty="0" err="1" smtClean="0"/>
              <a:t>Unterstrichen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endParaRPr lang="en-US" dirty="0" smtClean="0"/>
          </a:p>
          <a:p>
            <a:r>
              <a:rPr lang="en-US" dirty="0" smtClean="0"/>
              <a:t>Tipp 6: auf </a:t>
            </a:r>
            <a:r>
              <a:rPr lang="en-US" dirty="0" err="1" smtClean="0"/>
              <a:t>bestimmte</a:t>
            </a:r>
            <a:r>
              <a:rPr lang="en-US" dirty="0" smtClean="0"/>
              <a:t> </a:t>
            </a:r>
            <a:r>
              <a:rPr lang="en-US" dirty="0" err="1" smtClean="0"/>
              <a:t>Wörter</a:t>
            </a:r>
            <a:r>
              <a:rPr lang="en-US" dirty="0" smtClean="0"/>
              <a:t> </a:t>
            </a:r>
            <a:r>
              <a:rPr lang="en-US" dirty="0" err="1" smtClean="0"/>
              <a:t>achten</a:t>
            </a:r>
            <a:endParaRPr lang="en-US" dirty="0" smtClean="0"/>
          </a:p>
          <a:p>
            <a:pPr lvl="1"/>
            <a:r>
              <a:rPr lang="en-US" dirty="0" err="1" smtClean="0"/>
              <a:t>Verben</a:t>
            </a:r>
            <a:r>
              <a:rPr lang="en-US" dirty="0" smtClean="0"/>
              <a:t>, </a:t>
            </a:r>
            <a:r>
              <a:rPr lang="en-US" dirty="0" err="1" smtClean="0"/>
              <a:t>Nomen</a:t>
            </a:r>
            <a:endParaRPr lang="en-US" dirty="0" smtClean="0"/>
          </a:p>
          <a:p>
            <a:pPr lvl="1"/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Zeitpunkt</a:t>
            </a:r>
            <a:r>
              <a:rPr lang="en-US" dirty="0" smtClean="0"/>
              <a:t>: </a:t>
            </a:r>
            <a:r>
              <a:rPr lang="en-US" i="1" dirty="0" smtClean="0"/>
              <a:t>am </a:t>
            </a:r>
            <a:r>
              <a:rPr lang="en-US" i="1" dirty="0" err="1" smtClean="0"/>
              <a:t>Anfang</a:t>
            </a:r>
            <a:r>
              <a:rPr lang="en-US" i="1" dirty="0" smtClean="0"/>
              <a:t>, am </a:t>
            </a:r>
            <a:r>
              <a:rPr lang="en-US" i="1" dirty="0" err="1" smtClean="0"/>
              <a:t>Ende</a:t>
            </a:r>
            <a:r>
              <a:rPr lang="en-US" i="1" dirty="0" smtClean="0"/>
              <a:t>….</a:t>
            </a:r>
          </a:p>
          <a:p>
            <a:pPr lvl="1"/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Zeitdauer</a:t>
            </a:r>
            <a:r>
              <a:rPr lang="en-US" dirty="0" smtClean="0"/>
              <a:t>: </a:t>
            </a:r>
            <a:r>
              <a:rPr lang="en-US" i="1" dirty="0" smtClean="0"/>
              <a:t>oft, </a:t>
            </a:r>
            <a:r>
              <a:rPr lang="en-US" i="1" dirty="0" err="1" smtClean="0"/>
              <a:t>immer</a:t>
            </a:r>
            <a:r>
              <a:rPr lang="en-US" i="1" dirty="0" smtClean="0"/>
              <a:t>, </a:t>
            </a:r>
            <a:r>
              <a:rPr lang="en-US" i="1" dirty="0" err="1" smtClean="0"/>
              <a:t>nie</a:t>
            </a:r>
            <a:r>
              <a:rPr lang="en-US" i="1" dirty="0" smtClean="0"/>
              <a:t>, </a:t>
            </a:r>
            <a:r>
              <a:rPr lang="en-US" i="1" dirty="0" err="1" smtClean="0"/>
              <a:t>manchmal</a:t>
            </a:r>
            <a:r>
              <a:rPr lang="en-US" i="1" dirty="0" smtClean="0"/>
              <a:t>…</a:t>
            </a:r>
          </a:p>
          <a:p>
            <a:pPr lvl="1"/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Menge</a:t>
            </a:r>
            <a:r>
              <a:rPr lang="en-US" dirty="0" smtClean="0"/>
              <a:t> : </a:t>
            </a:r>
            <a:r>
              <a:rPr lang="en-US" i="1" dirty="0" err="1" smtClean="0"/>
              <a:t>alle</a:t>
            </a:r>
            <a:r>
              <a:rPr lang="en-US" i="1" dirty="0" smtClean="0"/>
              <a:t>, </a:t>
            </a:r>
            <a:r>
              <a:rPr lang="en-US" i="1" dirty="0" err="1" smtClean="0"/>
              <a:t>alles</a:t>
            </a:r>
            <a:r>
              <a:rPr lang="en-US" i="1" dirty="0" smtClean="0"/>
              <a:t>, </a:t>
            </a:r>
            <a:r>
              <a:rPr lang="en-US" i="1" dirty="0" err="1" smtClean="0"/>
              <a:t>nichts</a:t>
            </a:r>
            <a:r>
              <a:rPr lang="en-US" i="1" dirty="0" smtClean="0"/>
              <a:t>, </a:t>
            </a:r>
            <a:r>
              <a:rPr lang="en-US" i="1" dirty="0" err="1" smtClean="0"/>
              <a:t>wenig</a:t>
            </a:r>
            <a:r>
              <a:rPr lang="en-US" i="1" dirty="0" smtClean="0"/>
              <a:t>…</a:t>
            </a: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Weitere</a:t>
            </a:r>
            <a:r>
              <a:rPr lang="en-US" dirty="0" smtClean="0"/>
              <a:t> </a:t>
            </a:r>
            <a:r>
              <a:rPr lang="en-US" dirty="0" err="1" smtClean="0"/>
              <a:t>Tipps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Tipp 7: </a:t>
            </a:r>
            <a:r>
              <a:rPr lang="en-US" i="1" dirty="0" err="1" smtClean="0"/>
              <a:t>Hörstrategien</a:t>
            </a:r>
            <a:r>
              <a:rPr lang="en-US" i="1" dirty="0" smtClean="0"/>
              <a:t> </a:t>
            </a:r>
            <a:r>
              <a:rPr lang="en-US" i="1" dirty="0" err="1" smtClean="0"/>
              <a:t>benutzen</a:t>
            </a:r>
            <a:endParaRPr lang="en-US" i="1" dirty="0" smtClean="0"/>
          </a:p>
          <a:p>
            <a:pPr lvl="1"/>
            <a:r>
              <a:rPr lang="en-US" i="1" dirty="0" err="1" smtClean="0"/>
              <a:t>Beim</a:t>
            </a:r>
            <a:r>
              <a:rPr lang="en-US" i="1" dirty="0" smtClean="0"/>
              <a:t> </a:t>
            </a:r>
            <a:r>
              <a:rPr lang="en-US" i="1" dirty="0" err="1" smtClean="0"/>
              <a:t>Hören</a:t>
            </a:r>
            <a:r>
              <a:rPr lang="en-US" i="1" dirty="0" smtClean="0"/>
              <a:t> </a:t>
            </a:r>
            <a:r>
              <a:rPr lang="en-US" i="1" dirty="0" err="1" smtClean="0"/>
              <a:t>müssen</a:t>
            </a:r>
            <a:r>
              <a:rPr lang="en-US" i="1" dirty="0" smtClean="0"/>
              <a:t> </a:t>
            </a:r>
            <a:r>
              <a:rPr lang="en-US" i="1" dirty="0" err="1" smtClean="0"/>
              <a:t>Sie</a:t>
            </a:r>
            <a:r>
              <a:rPr lang="en-US" i="1" dirty="0" smtClean="0"/>
              <a:t> </a:t>
            </a:r>
            <a:r>
              <a:rPr lang="en-US" i="1" dirty="0" err="1" smtClean="0"/>
              <a:t>nicht</a:t>
            </a:r>
            <a:r>
              <a:rPr lang="en-US" i="1" dirty="0" smtClean="0"/>
              <a:t> </a:t>
            </a:r>
            <a:r>
              <a:rPr lang="en-US" i="1" dirty="0" err="1" smtClean="0"/>
              <a:t>jedes</a:t>
            </a:r>
            <a:r>
              <a:rPr lang="en-US" i="1" dirty="0" smtClean="0"/>
              <a:t> </a:t>
            </a:r>
            <a:r>
              <a:rPr lang="en-US" i="1" dirty="0" err="1" smtClean="0"/>
              <a:t>Wort</a:t>
            </a:r>
            <a:r>
              <a:rPr lang="en-US" i="1" dirty="0" smtClean="0"/>
              <a:t> </a:t>
            </a:r>
            <a:r>
              <a:rPr lang="en-US" i="1" dirty="0" err="1" smtClean="0"/>
              <a:t>verstehen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Weitere</a:t>
            </a:r>
            <a:r>
              <a:rPr lang="en-US" dirty="0" smtClean="0"/>
              <a:t> </a:t>
            </a:r>
            <a:r>
              <a:rPr lang="en-US" dirty="0" err="1" smtClean="0"/>
              <a:t>Tipps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HÖVERSTEHEN: TEIL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Lösungsweg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Lesen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Sātze</a:t>
            </a:r>
            <a:r>
              <a:rPr lang="en-US" dirty="0" smtClean="0"/>
              <a:t> auf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Aufgabenblatt</a:t>
            </a:r>
            <a:r>
              <a:rPr lang="en-US" dirty="0" smtClean="0"/>
              <a:t> und </a:t>
            </a:r>
            <a:r>
              <a:rPr lang="en-US" dirty="0" err="1" smtClean="0"/>
              <a:t>unterstreichen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wichtige</a:t>
            </a:r>
            <a:r>
              <a:rPr lang="en-US" dirty="0" smtClean="0"/>
              <a:t> </a:t>
            </a:r>
            <a:r>
              <a:rPr lang="en-US" dirty="0" err="1" smtClean="0"/>
              <a:t>Wörter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Achten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auf die </a:t>
            </a:r>
            <a:r>
              <a:rPr lang="en-US" dirty="0" err="1" smtClean="0"/>
              <a:t>einletenden</a:t>
            </a:r>
            <a:r>
              <a:rPr lang="en-US" dirty="0" smtClean="0"/>
              <a:t> </a:t>
            </a:r>
            <a:r>
              <a:rPr lang="en-US" dirty="0" err="1" smtClean="0"/>
              <a:t>Sätze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Hörtext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Achten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beim</a:t>
            </a:r>
            <a:r>
              <a:rPr lang="en-US" dirty="0" smtClean="0"/>
              <a:t> </a:t>
            </a:r>
            <a:r>
              <a:rPr lang="en-US" dirty="0" err="1" smtClean="0"/>
              <a:t>Hörenauf</a:t>
            </a:r>
            <a:r>
              <a:rPr lang="en-US" dirty="0" smtClean="0"/>
              <a:t> </a:t>
            </a:r>
            <a:r>
              <a:rPr lang="en-US" dirty="0" err="1" smtClean="0"/>
              <a:t>wichtige</a:t>
            </a:r>
            <a:r>
              <a:rPr lang="en-US" dirty="0" smtClean="0"/>
              <a:t> </a:t>
            </a:r>
            <a:r>
              <a:rPr lang="en-US" dirty="0" err="1" smtClean="0"/>
              <a:t>Wörter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Entscheiden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: </a:t>
            </a:r>
            <a:r>
              <a:rPr lang="en-US" dirty="0" err="1" smtClean="0"/>
              <a:t>Ist</a:t>
            </a:r>
            <a:r>
              <a:rPr lang="en-US" dirty="0" smtClean="0"/>
              <a:t> das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Satz</a:t>
            </a:r>
            <a:r>
              <a:rPr lang="en-US" dirty="0" smtClean="0"/>
              <a:t> </a:t>
            </a:r>
            <a:r>
              <a:rPr lang="en-US" dirty="0" err="1" smtClean="0"/>
              <a:t>richtig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falsch</a:t>
            </a:r>
            <a:r>
              <a:rPr lang="en-US" dirty="0" smtClean="0"/>
              <a:t>?</a:t>
            </a: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HÖVERSTEHEN: TEIL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52062"/>
          </a:xfrm>
        </p:spPr>
        <p:txBody>
          <a:bodyPr>
            <a:normAutofit/>
          </a:bodyPr>
          <a:lstStyle/>
          <a:p>
            <a:r>
              <a:rPr lang="en-US" dirty="0" err="1" smtClean="0"/>
              <a:t>Lösungsweg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Lesen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Sātze</a:t>
            </a:r>
            <a:r>
              <a:rPr lang="en-US" dirty="0" smtClean="0"/>
              <a:t> auf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Aufgabenblatt</a:t>
            </a:r>
            <a:r>
              <a:rPr lang="en-US" dirty="0" smtClean="0"/>
              <a:t> und </a:t>
            </a:r>
            <a:r>
              <a:rPr lang="en-US" dirty="0" err="1" smtClean="0"/>
              <a:t>unterstreichen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wichtige</a:t>
            </a:r>
            <a:r>
              <a:rPr lang="en-US" dirty="0" smtClean="0"/>
              <a:t> </a:t>
            </a:r>
            <a:r>
              <a:rPr lang="en-US" dirty="0" err="1" smtClean="0"/>
              <a:t>Wörter</a:t>
            </a:r>
            <a:r>
              <a:rPr lang="en-US" dirty="0" smtClean="0"/>
              <a:t>.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Achten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auf </a:t>
            </a:r>
            <a:r>
              <a:rPr lang="en-US" dirty="0" smtClean="0"/>
              <a:t>die </a:t>
            </a:r>
            <a:r>
              <a:rPr lang="en-US" dirty="0" err="1" smtClean="0"/>
              <a:t>ersten</a:t>
            </a:r>
            <a:r>
              <a:rPr lang="en-US" dirty="0" smtClean="0"/>
              <a:t> </a:t>
            </a:r>
            <a:r>
              <a:rPr lang="en-US" dirty="0" err="1" smtClean="0"/>
              <a:t>Worte</a:t>
            </a:r>
            <a:r>
              <a:rPr lang="en-US" dirty="0" smtClean="0"/>
              <a:t> des </a:t>
            </a:r>
            <a:r>
              <a:rPr lang="en-US" dirty="0" err="1" smtClean="0"/>
              <a:t>Moderatorin</a:t>
            </a:r>
            <a:r>
              <a:rPr lang="en-US" dirty="0" smtClean="0"/>
              <a:t> am </a:t>
            </a:r>
            <a:r>
              <a:rPr lang="en-US" dirty="0" err="1" smtClean="0"/>
              <a:t>Anfangs</a:t>
            </a:r>
            <a:r>
              <a:rPr lang="en-US" dirty="0" smtClean="0"/>
              <a:t> des </a:t>
            </a:r>
            <a:r>
              <a:rPr lang="en-US" dirty="0" err="1" smtClean="0"/>
              <a:t>Hörtextes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Vergleichen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den </a:t>
            </a:r>
            <a:r>
              <a:rPr lang="en-US" dirty="0" err="1" smtClean="0"/>
              <a:t>Inhalt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Sätze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, was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Hõrtext</a:t>
            </a:r>
            <a:r>
              <a:rPr lang="en-US" dirty="0" smtClean="0"/>
              <a:t> </a:t>
            </a:r>
            <a:r>
              <a:rPr lang="en-US" dirty="0" err="1" smtClean="0"/>
              <a:t>gesagt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, und </a:t>
            </a:r>
            <a:r>
              <a:rPr lang="en-US" dirty="0" err="1" smtClean="0"/>
              <a:t>entscheiden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, ob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Satz</a:t>
            </a:r>
            <a:r>
              <a:rPr lang="en-US" dirty="0" smtClean="0"/>
              <a:t> </a:t>
            </a:r>
            <a:r>
              <a:rPr lang="en-US" dirty="0" err="1" smtClean="0"/>
              <a:t>richtig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falsch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Pause </a:t>
            </a:r>
            <a:r>
              <a:rPr lang="en-US" dirty="0" err="1" smtClean="0"/>
              <a:t>schauen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die </a:t>
            </a:r>
            <a:r>
              <a:rPr lang="en-US" dirty="0" err="1" smtClean="0"/>
              <a:t>Sätze</a:t>
            </a:r>
            <a:r>
              <a:rPr lang="en-US" dirty="0" smtClean="0"/>
              <a:t> und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Lösungen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einmal</a:t>
            </a:r>
            <a:r>
              <a:rPr lang="en-US" dirty="0" smtClean="0"/>
              <a:t> an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Korrigieren</a:t>
            </a:r>
            <a:r>
              <a:rPr lang="en-US" dirty="0" smtClean="0"/>
              <a:t> und </a:t>
            </a:r>
            <a:r>
              <a:rPr lang="en-US" dirty="0" err="1" smtClean="0"/>
              <a:t>ergänzen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Lösungen</a:t>
            </a:r>
            <a:r>
              <a:rPr lang="en-US" dirty="0" smtClean="0"/>
              <a:t> </a:t>
            </a:r>
            <a:r>
              <a:rPr lang="en-US" dirty="0" err="1" smtClean="0"/>
              <a:t>beim</a:t>
            </a:r>
            <a:r>
              <a:rPr lang="en-US" dirty="0" smtClean="0"/>
              <a:t> </a:t>
            </a:r>
            <a:r>
              <a:rPr lang="en-US" dirty="0" err="1" smtClean="0"/>
              <a:t>Zweiten</a:t>
            </a:r>
            <a:r>
              <a:rPr lang="en-US" dirty="0" smtClean="0"/>
              <a:t> </a:t>
            </a:r>
            <a:r>
              <a:rPr lang="en-US" dirty="0" err="1" smtClean="0"/>
              <a:t>Hören</a:t>
            </a:r>
            <a:r>
              <a:rPr lang="en-US" dirty="0" smtClean="0"/>
              <a:t>.</a:t>
            </a: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270</TotalTime>
  <Words>325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HÖrverstehen</vt:lpstr>
      <vt:lpstr>TIPP 1</vt:lpstr>
      <vt:lpstr>Weitere Tipps</vt:lpstr>
      <vt:lpstr>Weitere Tipps</vt:lpstr>
      <vt:lpstr>Weitere Tipps</vt:lpstr>
      <vt:lpstr>HÖVERSTEHEN: TEIL 1</vt:lpstr>
      <vt:lpstr>HÖVERSTEHEN: TEIL 2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HÖrverstehen</dc:title>
  <dc:creator>M3910</dc:creator>
  <cp:lastModifiedBy>M3910</cp:lastModifiedBy>
  <cp:revision>8</cp:revision>
  <dcterms:created xsi:type="dcterms:W3CDTF">2011-08-09T06:57:37Z</dcterms:created>
  <dcterms:modified xsi:type="dcterms:W3CDTF">2011-08-16T06:50:45Z</dcterms:modified>
</cp:coreProperties>
</file>