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7" r:id="rId9"/>
    <p:sldId id="268" r:id="rId10"/>
    <p:sldId id="264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4CE1E-073E-433A-9EA2-4509468D02CE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7D6E4E0-0F4C-4147-8956-D7D9CB0B09E3}">
      <dgm:prSet phldrT="[Text]"/>
      <dgm:spPr/>
      <dgm:t>
        <a:bodyPr/>
        <a:lstStyle/>
        <a:p>
          <a:r>
            <a:rPr lang="en-US" dirty="0" err="1" smtClean="0"/>
            <a:t>Schritt</a:t>
          </a:r>
          <a:r>
            <a:rPr lang="en-US" dirty="0" smtClean="0"/>
            <a:t> 1</a:t>
          </a:r>
          <a:endParaRPr lang="en-US" dirty="0"/>
        </a:p>
      </dgm:t>
    </dgm:pt>
    <dgm:pt modelId="{21D86A58-C39A-488F-A55A-598C673FDA5D}" type="parTrans" cxnId="{AEF32E60-891B-4A8A-96BC-D14DCFFBB5D4}">
      <dgm:prSet/>
      <dgm:spPr/>
      <dgm:t>
        <a:bodyPr/>
        <a:lstStyle/>
        <a:p>
          <a:endParaRPr lang="en-US"/>
        </a:p>
      </dgm:t>
    </dgm:pt>
    <dgm:pt modelId="{6B7B9DDC-DF91-4CD6-B8DB-1840F87A19B5}" type="sibTrans" cxnId="{AEF32E60-891B-4A8A-96BC-D14DCFFBB5D4}">
      <dgm:prSet/>
      <dgm:spPr/>
      <dgm:t>
        <a:bodyPr/>
        <a:lstStyle/>
        <a:p>
          <a:endParaRPr lang="en-US"/>
        </a:p>
      </dgm:t>
    </dgm:pt>
    <dgm:pt modelId="{4570B30F-F841-4A62-888B-EE5524D059EB}">
      <dgm:prSet phldrT="[Text]"/>
      <dgm:spPr/>
      <dgm:t>
        <a:bodyPr/>
        <a:lstStyle/>
        <a:p>
          <a:r>
            <a:rPr lang="en-US" dirty="0" err="1" smtClean="0"/>
            <a:t>Schauen</a:t>
          </a:r>
          <a:r>
            <a:rPr lang="en-US" dirty="0" smtClean="0"/>
            <a:t> </a:t>
          </a:r>
          <a:r>
            <a:rPr lang="en-US" dirty="0" err="1" smtClean="0"/>
            <a:t>Sie</a:t>
          </a:r>
          <a:r>
            <a:rPr lang="en-US" dirty="0" smtClean="0"/>
            <a:t> </a:t>
          </a:r>
          <a:r>
            <a:rPr lang="en-US" dirty="0" err="1" smtClean="0">
              <a:latin typeface="Franklin Gothic Book"/>
            </a:rPr>
            <a:t>Überschrift</a:t>
          </a:r>
          <a:r>
            <a:rPr lang="en-US" dirty="0" smtClean="0">
              <a:latin typeface="Franklin Gothic Book"/>
            </a:rPr>
            <a:t> und </a:t>
          </a:r>
          <a:r>
            <a:rPr lang="en-US" dirty="0" err="1" smtClean="0">
              <a:latin typeface="Franklin Gothic Book"/>
            </a:rPr>
            <a:t>Bild</a:t>
          </a:r>
          <a:r>
            <a:rPr lang="en-US" dirty="0" smtClean="0">
              <a:latin typeface="Franklin Gothic Book"/>
            </a:rPr>
            <a:t> an. </a:t>
          </a:r>
          <a:r>
            <a:rPr lang="en-US" dirty="0" err="1" smtClean="0">
              <a:latin typeface="Franklin Gothic Book"/>
            </a:rPr>
            <a:t>Lesen</a:t>
          </a:r>
          <a:r>
            <a:rPr lang="en-US" dirty="0" smtClean="0">
              <a:latin typeface="Franklin Gothic Book"/>
            </a:rPr>
            <a:t> die </a:t>
          </a:r>
          <a:r>
            <a:rPr lang="en-US" dirty="0" err="1" smtClean="0">
              <a:latin typeface="Franklin Gothic Book"/>
            </a:rPr>
            <a:t>Aufgaben</a:t>
          </a:r>
          <a:endParaRPr lang="en-US" dirty="0"/>
        </a:p>
      </dgm:t>
    </dgm:pt>
    <dgm:pt modelId="{F9AD3859-786D-4145-9D1A-24D8938764C5}" type="parTrans" cxnId="{0876C36D-0BB5-4529-A11F-A55DBB868E35}">
      <dgm:prSet/>
      <dgm:spPr/>
      <dgm:t>
        <a:bodyPr/>
        <a:lstStyle/>
        <a:p>
          <a:endParaRPr lang="en-US"/>
        </a:p>
      </dgm:t>
    </dgm:pt>
    <dgm:pt modelId="{3A9E0139-DB03-4BD1-B783-4D40E956CFE7}" type="sibTrans" cxnId="{0876C36D-0BB5-4529-A11F-A55DBB868E35}">
      <dgm:prSet/>
      <dgm:spPr/>
      <dgm:t>
        <a:bodyPr/>
        <a:lstStyle/>
        <a:p>
          <a:endParaRPr lang="en-US"/>
        </a:p>
      </dgm:t>
    </dgm:pt>
    <dgm:pt modelId="{6AA29724-F56D-43B7-BCAB-3FC13E0E05E6}">
      <dgm:prSet phldrT="[Text]"/>
      <dgm:spPr/>
      <dgm:t>
        <a:bodyPr/>
        <a:lstStyle/>
        <a:p>
          <a:r>
            <a:rPr lang="en-US" dirty="0" err="1" smtClean="0"/>
            <a:t>Schritt</a:t>
          </a:r>
          <a:r>
            <a:rPr lang="en-US" dirty="0" smtClean="0"/>
            <a:t> 2</a:t>
          </a:r>
          <a:endParaRPr lang="en-US" dirty="0"/>
        </a:p>
      </dgm:t>
    </dgm:pt>
    <dgm:pt modelId="{36915114-9FBF-4EE5-BA5E-CEE521678B8D}" type="parTrans" cxnId="{D15FB89B-BE99-417A-9632-75ADBDA2B130}">
      <dgm:prSet/>
      <dgm:spPr/>
      <dgm:t>
        <a:bodyPr/>
        <a:lstStyle/>
        <a:p>
          <a:endParaRPr lang="en-US"/>
        </a:p>
      </dgm:t>
    </dgm:pt>
    <dgm:pt modelId="{E1E03DDE-F4F2-46C7-AE1B-BA6B1097E57A}" type="sibTrans" cxnId="{D15FB89B-BE99-417A-9632-75ADBDA2B130}">
      <dgm:prSet/>
      <dgm:spPr/>
      <dgm:t>
        <a:bodyPr/>
        <a:lstStyle/>
        <a:p>
          <a:endParaRPr lang="en-US"/>
        </a:p>
      </dgm:t>
    </dgm:pt>
    <dgm:pt modelId="{0E564B6A-2B61-4BE8-ADB6-EF186C37CCE8}">
      <dgm:prSet phldrT="[Text]"/>
      <dgm:spPr/>
      <dgm:t>
        <a:bodyPr/>
        <a:lstStyle/>
        <a:p>
          <a:r>
            <a:rPr lang="en-US" dirty="0" err="1" smtClean="0"/>
            <a:t>Lesen</a:t>
          </a:r>
          <a:r>
            <a:rPr lang="en-US" dirty="0" smtClean="0"/>
            <a:t> den Text</a:t>
          </a:r>
          <a:endParaRPr lang="en-US" dirty="0"/>
        </a:p>
      </dgm:t>
    </dgm:pt>
    <dgm:pt modelId="{99188B48-799C-41E8-A478-6CBA9B1E4E32}" type="parTrans" cxnId="{4339DE90-0224-4447-B8E0-DC840AD6A471}">
      <dgm:prSet/>
      <dgm:spPr/>
      <dgm:t>
        <a:bodyPr/>
        <a:lstStyle/>
        <a:p>
          <a:endParaRPr lang="en-US"/>
        </a:p>
      </dgm:t>
    </dgm:pt>
    <dgm:pt modelId="{4FB71AAA-3CD5-4BEC-9AB9-DF2B845544FD}" type="sibTrans" cxnId="{4339DE90-0224-4447-B8E0-DC840AD6A471}">
      <dgm:prSet/>
      <dgm:spPr/>
      <dgm:t>
        <a:bodyPr/>
        <a:lstStyle/>
        <a:p>
          <a:endParaRPr lang="en-US"/>
        </a:p>
      </dgm:t>
    </dgm:pt>
    <dgm:pt modelId="{18731A63-0192-4F74-B222-79C1469E9A9E}">
      <dgm:prSet phldrT="[Text]"/>
      <dgm:spPr/>
      <dgm:t>
        <a:bodyPr/>
        <a:lstStyle/>
        <a:p>
          <a:r>
            <a:rPr lang="en-US" dirty="0" err="1" smtClean="0"/>
            <a:t>Markieren</a:t>
          </a:r>
          <a:r>
            <a:rPr lang="en-US" dirty="0" smtClean="0"/>
            <a:t> </a:t>
          </a:r>
          <a:r>
            <a:rPr lang="en-US" dirty="0" err="1" smtClean="0"/>
            <a:t>Sie</a:t>
          </a:r>
          <a:r>
            <a:rPr lang="en-US" dirty="0" smtClean="0"/>
            <a:t> an </a:t>
          </a:r>
          <a:r>
            <a:rPr lang="en-US" dirty="0" err="1" smtClean="0"/>
            <a:t>einigen</a:t>
          </a:r>
          <a:r>
            <a:rPr lang="en-US" dirty="0" smtClean="0"/>
            <a:t> </a:t>
          </a:r>
          <a:r>
            <a:rPr lang="en-US" dirty="0" err="1" smtClean="0"/>
            <a:t>Textstellen</a:t>
          </a:r>
          <a:r>
            <a:rPr lang="en-US" dirty="0" smtClean="0"/>
            <a:t> die </a:t>
          </a:r>
          <a:r>
            <a:rPr lang="en-US" dirty="0" err="1" smtClean="0"/>
            <a:t>Nummer</a:t>
          </a:r>
          <a:r>
            <a:rPr lang="en-US" dirty="0" smtClean="0"/>
            <a:t> </a:t>
          </a:r>
          <a:r>
            <a:rPr lang="en-US" dirty="0" err="1" smtClean="0"/>
            <a:t>der</a:t>
          </a:r>
          <a:r>
            <a:rPr lang="en-US" dirty="0" smtClean="0"/>
            <a:t> </a:t>
          </a:r>
          <a:r>
            <a:rPr lang="en-US" dirty="0" err="1" smtClean="0"/>
            <a:t>dazugeh</a:t>
          </a:r>
          <a:r>
            <a:rPr lang="en-US" dirty="0" err="1" smtClean="0">
              <a:latin typeface="Franklin Gothic Book"/>
            </a:rPr>
            <a:t>örigen</a:t>
          </a:r>
          <a:r>
            <a:rPr lang="en-US" dirty="0" smtClean="0">
              <a:latin typeface="Franklin Gothic Book"/>
            </a:rPr>
            <a:t> </a:t>
          </a:r>
          <a:r>
            <a:rPr lang="en-US" dirty="0" err="1" smtClean="0">
              <a:latin typeface="Franklin Gothic Book"/>
            </a:rPr>
            <a:t>Aufgabe</a:t>
          </a:r>
          <a:endParaRPr lang="en-US" dirty="0"/>
        </a:p>
      </dgm:t>
    </dgm:pt>
    <dgm:pt modelId="{4296FA5A-5982-4690-BCC0-FB2C4A81F1BD}" type="parTrans" cxnId="{BC7B2E13-B000-4DF2-B7B9-1C8D23BC4FB0}">
      <dgm:prSet/>
      <dgm:spPr/>
      <dgm:t>
        <a:bodyPr/>
        <a:lstStyle/>
        <a:p>
          <a:endParaRPr lang="en-US"/>
        </a:p>
      </dgm:t>
    </dgm:pt>
    <dgm:pt modelId="{3E7E2381-0C01-4EA0-A8E2-E7332A31E15A}" type="sibTrans" cxnId="{BC7B2E13-B000-4DF2-B7B9-1C8D23BC4FB0}">
      <dgm:prSet/>
      <dgm:spPr/>
      <dgm:t>
        <a:bodyPr/>
        <a:lstStyle/>
        <a:p>
          <a:endParaRPr lang="en-US"/>
        </a:p>
      </dgm:t>
    </dgm:pt>
    <dgm:pt modelId="{8E1DBAA4-3FF9-46C7-94D7-B3E3AD208ADE}">
      <dgm:prSet phldrT="[Text]"/>
      <dgm:spPr/>
      <dgm:t>
        <a:bodyPr/>
        <a:lstStyle/>
        <a:p>
          <a:r>
            <a:rPr lang="en-US" dirty="0" err="1" smtClean="0"/>
            <a:t>Schritt</a:t>
          </a:r>
          <a:r>
            <a:rPr lang="en-US" dirty="0" smtClean="0"/>
            <a:t> 3</a:t>
          </a:r>
          <a:endParaRPr lang="en-US" dirty="0"/>
        </a:p>
      </dgm:t>
    </dgm:pt>
    <dgm:pt modelId="{DF175E37-E3BB-488E-B549-F86062DCA7E8}" type="parTrans" cxnId="{ABE8D90F-3B1C-47F0-BD5E-4EB755640E4B}">
      <dgm:prSet/>
      <dgm:spPr/>
      <dgm:t>
        <a:bodyPr/>
        <a:lstStyle/>
        <a:p>
          <a:endParaRPr lang="en-US"/>
        </a:p>
      </dgm:t>
    </dgm:pt>
    <dgm:pt modelId="{480923DE-FF78-48A1-B3B4-007A4C995657}" type="sibTrans" cxnId="{ABE8D90F-3B1C-47F0-BD5E-4EB755640E4B}">
      <dgm:prSet/>
      <dgm:spPr/>
      <dgm:t>
        <a:bodyPr/>
        <a:lstStyle/>
        <a:p>
          <a:endParaRPr lang="en-US"/>
        </a:p>
      </dgm:t>
    </dgm:pt>
    <dgm:pt modelId="{A9F1E1E4-1558-49AD-A664-7A46CBC87314}">
      <dgm:prSet phldrT="[Text]"/>
      <dgm:spPr/>
      <dgm:t>
        <a:bodyPr/>
        <a:lstStyle/>
        <a:p>
          <a:r>
            <a:rPr lang="en-US" dirty="0" err="1" smtClean="0"/>
            <a:t>Konzentrieren</a:t>
          </a:r>
          <a:r>
            <a:rPr lang="en-US" dirty="0" smtClean="0"/>
            <a:t> </a:t>
          </a:r>
          <a:r>
            <a:rPr lang="en-US" dirty="0" err="1" smtClean="0"/>
            <a:t>Sie</a:t>
          </a:r>
          <a:r>
            <a:rPr lang="en-US" dirty="0" smtClean="0"/>
            <a:t> </a:t>
          </a:r>
          <a:r>
            <a:rPr lang="en-US" dirty="0" err="1" smtClean="0"/>
            <a:t>sich</a:t>
          </a:r>
          <a:r>
            <a:rPr lang="en-US" dirty="0" smtClean="0"/>
            <a:t>  </a:t>
          </a:r>
          <a:r>
            <a:rPr lang="en-US" dirty="0" err="1" smtClean="0"/>
            <a:t>jetzt</a:t>
          </a:r>
          <a:r>
            <a:rPr lang="en-US" dirty="0" smtClean="0"/>
            <a:t> auf die </a:t>
          </a:r>
          <a:r>
            <a:rPr lang="en-US" dirty="0" err="1" smtClean="0"/>
            <a:t>einzelnen</a:t>
          </a:r>
          <a:r>
            <a:rPr lang="en-US" dirty="0" smtClean="0"/>
            <a:t> </a:t>
          </a:r>
          <a:r>
            <a:rPr lang="en-US" dirty="0" err="1" smtClean="0"/>
            <a:t>Aufgaben</a:t>
          </a:r>
          <a:endParaRPr lang="en-US" dirty="0"/>
        </a:p>
      </dgm:t>
    </dgm:pt>
    <dgm:pt modelId="{11387D04-0D23-4B7C-84A8-5CF694671262}" type="parTrans" cxnId="{8E7DE41B-35A4-4039-B112-9BFAB18613C8}">
      <dgm:prSet/>
      <dgm:spPr/>
      <dgm:t>
        <a:bodyPr/>
        <a:lstStyle/>
        <a:p>
          <a:endParaRPr lang="en-US"/>
        </a:p>
      </dgm:t>
    </dgm:pt>
    <dgm:pt modelId="{F51D9DC6-8C2C-4F0E-BE6D-8F9A1A875143}" type="sibTrans" cxnId="{8E7DE41B-35A4-4039-B112-9BFAB18613C8}">
      <dgm:prSet/>
      <dgm:spPr/>
      <dgm:t>
        <a:bodyPr/>
        <a:lstStyle/>
        <a:p>
          <a:endParaRPr lang="en-US"/>
        </a:p>
      </dgm:t>
    </dgm:pt>
    <dgm:pt modelId="{94FBCBCD-442B-4B16-9F3C-11609FFAAE8D}">
      <dgm:prSet phldrT="[Text]"/>
      <dgm:spPr/>
      <dgm:t>
        <a:bodyPr/>
        <a:lstStyle/>
        <a:p>
          <a:r>
            <a:rPr lang="en-US" dirty="0" err="1" smtClean="0"/>
            <a:t>Lesen</a:t>
          </a:r>
          <a:r>
            <a:rPr lang="en-US" dirty="0" smtClean="0"/>
            <a:t> die  </a:t>
          </a:r>
          <a:r>
            <a:rPr lang="en-US" dirty="0" err="1" smtClean="0"/>
            <a:t>erste</a:t>
          </a:r>
          <a:r>
            <a:rPr lang="en-US" dirty="0" smtClean="0"/>
            <a:t> </a:t>
          </a:r>
          <a:r>
            <a:rPr lang="en-US" dirty="0" err="1" smtClean="0"/>
            <a:t>Zeile</a:t>
          </a:r>
          <a:r>
            <a:rPr lang="en-US" dirty="0" smtClean="0"/>
            <a:t> </a:t>
          </a:r>
          <a:r>
            <a:rPr lang="en-US" dirty="0" err="1" smtClean="0"/>
            <a:t>der</a:t>
          </a:r>
          <a:r>
            <a:rPr lang="en-US" dirty="0" smtClean="0"/>
            <a:t> Multiple Choice </a:t>
          </a:r>
          <a:endParaRPr lang="en-US" dirty="0"/>
        </a:p>
      </dgm:t>
    </dgm:pt>
    <dgm:pt modelId="{2EAF442A-1461-4BF6-B208-F718726B649E}" type="parTrans" cxnId="{0C324AAB-29B8-48B4-8932-BE3D2EE6CD49}">
      <dgm:prSet/>
      <dgm:spPr/>
      <dgm:t>
        <a:bodyPr/>
        <a:lstStyle/>
        <a:p>
          <a:endParaRPr lang="en-US"/>
        </a:p>
      </dgm:t>
    </dgm:pt>
    <dgm:pt modelId="{4513DB39-E5A3-473F-B078-25099AF6CE61}" type="sibTrans" cxnId="{0C324AAB-29B8-48B4-8932-BE3D2EE6CD49}">
      <dgm:prSet/>
      <dgm:spPr/>
      <dgm:t>
        <a:bodyPr/>
        <a:lstStyle/>
        <a:p>
          <a:endParaRPr lang="en-US"/>
        </a:p>
      </dgm:t>
    </dgm:pt>
    <dgm:pt modelId="{D8740C48-339E-49CA-8564-69DD37C6A414}" type="pres">
      <dgm:prSet presAssocID="{EE14CE1E-073E-433A-9EA2-4509468D02CE}" presName="Name0" presStyleCnt="0">
        <dgm:presLayoutVars>
          <dgm:dir/>
          <dgm:animLvl val="lvl"/>
          <dgm:resizeHandles val="exact"/>
        </dgm:presLayoutVars>
      </dgm:prSet>
      <dgm:spPr/>
    </dgm:pt>
    <dgm:pt modelId="{D17F6604-E9AA-454D-A6DD-A434D49A38AA}" type="pres">
      <dgm:prSet presAssocID="{B7D6E4E0-0F4C-4147-8956-D7D9CB0B09E3}" presName="linNode" presStyleCnt="0"/>
      <dgm:spPr/>
    </dgm:pt>
    <dgm:pt modelId="{9A48EB5B-5967-4B0F-951F-7E7F5124826E}" type="pres">
      <dgm:prSet presAssocID="{B7D6E4E0-0F4C-4147-8956-D7D9CB0B09E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69A4E93-0630-4F4B-8AA5-5A5BA2D64622}" type="pres">
      <dgm:prSet presAssocID="{B7D6E4E0-0F4C-4147-8956-D7D9CB0B09E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6F79B-CCF2-4CBD-A64F-3FC5D5F2F346}" type="pres">
      <dgm:prSet presAssocID="{6B7B9DDC-DF91-4CD6-B8DB-1840F87A19B5}" presName="sp" presStyleCnt="0"/>
      <dgm:spPr/>
    </dgm:pt>
    <dgm:pt modelId="{7EC9CACD-7482-4F49-A4E1-6184BB24DA38}" type="pres">
      <dgm:prSet presAssocID="{6AA29724-F56D-43B7-BCAB-3FC13E0E05E6}" presName="linNode" presStyleCnt="0"/>
      <dgm:spPr/>
    </dgm:pt>
    <dgm:pt modelId="{5558992F-62F4-4DB4-A2FB-4FF6E1ED0AC0}" type="pres">
      <dgm:prSet presAssocID="{6AA29724-F56D-43B7-BCAB-3FC13E0E05E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5E688452-047E-43A8-A482-F8C82BA38022}" type="pres">
      <dgm:prSet presAssocID="{6AA29724-F56D-43B7-BCAB-3FC13E0E05E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F1EC7-DF92-4EB9-BC4C-69FF338372FF}" type="pres">
      <dgm:prSet presAssocID="{E1E03DDE-F4F2-46C7-AE1B-BA6B1097E57A}" presName="sp" presStyleCnt="0"/>
      <dgm:spPr/>
    </dgm:pt>
    <dgm:pt modelId="{712226B7-E729-41B9-9CDC-D44B253CF54B}" type="pres">
      <dgm:prSet presAssocID="{8E1DBAA4-3FF9-46C7-94D7-B3E3AD208ADE}" presName="linNode" presStyleCnt="0"/>
      <dgm:spPr/>
    </dgm:pt>
    <dgm:pt modelId="{ACD40050-D2D0-43CB-8E20-A818D4EBF7DD}" type="pres">
      <dgm:prSet presAssocID="{8E1DBAA4-3FF9-46C7-94D7-B3E3AD208AD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2C67501-BF2F-4B5B-BA53-DCEED9D24490}" type="pres">
      <dgm:prSet presAssocID="{8E1DBAA4-3FF9-46C7-94D7-B3E3AD208AD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7B2E13-B000-4DF2-B7B9-1C8D23BC4FB0}" srcId="{6AA29724-F56D-43B7-BCAB-3FC13E0E05E6}" destId="{18731A63-0192-4F74-B222-79C1469E9A9E}" srcOrd="1" destOrd="0" parTransId="{4296FA5A-5982-4690-BCC0-FB2C4A81F1BD}" sibTransId="{3E7E2381-0C01-4EA0-A8E2-E7332A31E15A}"/>
    <dgm:cxn modelId="{C6A82DA9-E86F-487A-A505-8FB085459845}" type="presOf" srcId="{18731A63-0192-4F74-B222-79C1469E9A9E}" destId="{5E688452-047E-43A8-A482-F8C82BA38022}" srcOrd="0" destOrd="1" presId="urn:microsoft.com/office/officeart/2005/8/layout/vList5"/>
    <dgm:cxn modelId="{AEF32E60-891B-4A8A-96BC-D14DCFFBB5D4}" srcId="{EE14CE1E-073E-433A-9EA2-4509468D02CE}" destId="{B7D6E4E0-0F4C-4147-8956-D7D9CB0B09E3}" srcOrd="0" destOrd="0" parTransId="{21D86A58-C39A-488F-A55A-598C673FDA5D}" sibTransId="{6B7B9DDC-DF91-4CD6-B8DB-1840F87A19B5}"/>
    <dgm:cxn modelId="{0876C36D-0BB5-4529-A11F-A55DBB868E35}" srcId="{B7D6E4E0-0F4C-4147-8956-D7D9CB0B09E3}" destId="{4570B30F-F841-4A62-888B-EE5524D059EB}" srcOrd="0" destOrd="0" parTransId="{F9AD3859-786D-4145-9D1A-24D8938764C5}" sibTransId="{3A9E0139-DB03-4BD1-B783-4D40E956CFE7}"/>
    <dgm:cxn modelId="{378C3C43-9249-473E-B16B-5F1AED0AAE4C}" type="presOf" srcId="{A9F1E1E4-1558-49AD-A664-7A46CBC87314}" destId="{72C67501-BF2F-4B5B-BA53-DCEED9D24490}" srcOrd="0" destOrd="0" presId="urn:microsoft.com/office/officeart/2005/8/layout/vList5"/>
    <dgm:cxn modelId="{554F4517-D473-4422-B1F7-D5807D6C9E0A}" type="presOf" srcId="{EE14CE1E-073E-433A-9EA2-4509468D02CE}" destId="{D8740C48-339E-49CA-8564-69DD37C6A414}" srcOrd="0" destOrd="0" presId="urn:microsoft.com/office/officeart/2005/8/layout/vList5"/>
    <dgm:cxn modelId="{C48D9873-BED5-42D6-B94D-A0EBE9C1DDEF}" type="presOf" srcId="{B7D6E4E0-0F4C-4147-8956-D7D9CB0B09E3}" destId="{9A48EB5B-5967-4B0F-951F-7E7F5124826E}" srcOrd="0" destOrd="0" presId="urn:microsoft.com/office/officeart/2005/8/layout/vList5"/>
    <dgm:cxn modelId="{D2A0D64D-8F59-4007-A81A-AAB446923F46}" type="presOf" srcId="{0E564B6A-2B61-4BE8-ADB6-EF186C37CCE8}" destId="{5E688452-047E-43A8-A482-F8C82BA38022}" srcOrd="0" destOrd="0" presId="urn:microsoft.com/office/officeart/2005/8/layout/vList5"/>
    <dgm:cxn modelId="{F611FE76-521A-4D8D-9C0F-7EAE6E869AD5}" type="presOf" srcId="{94FBCBCD-442B-4B16-9F3C-11609FFAAE8D}" destId="{72C67501-BF2F-4B5B-BA53-DCEED9D24490}" srcOrd="0" destOrd="1" presId="urn:microsoft.com/office/officeart/2005/8/layout/vList5"/>
    <dgm:cxn modelId="{9DFC9581-FB9C-4CCA-A1A5-B3B9305344EE}" type="presOf" srcId="{6AA29724-F56D-43B7-BCAB-3FC13E0E05E6}" destId="{5558992F-62F4-4DB4-A2FB-4FF6E1ED0AC0}" srcOrd="0" destOrd="0" presId="urn:microsoft.com/office/officeart/2005/8/layout/vList5"/>
    <dgm:cxn modelId="{2DBE23F3-2226-41BC-9948-334D0C7B6A8B}" type="presOf" srcId="{4570B30F-F841-4A62-888B-EE5524D059EB}" destId="{E69A4E93-0630-4F4B-8AA5-5A5BA2D64622}" srcOrd="0" destOrd="0" presId="urn:microsoft.com/office/officeart/2005/8/layout/vList5"/>
    <dgm:cxn modelId="{8E7DE41B-35A4-4039-B112-9BFAB18613C8}" srcId="{8E1DBAA4-3FF9-46C7-94D7-B3E3AD208ADE}" destId="{A9F1E1E4-1558-49AD-A664-7A46CBC87314}" srcOrd="0" destOrd="0" parTransId="{11387D04-0D23-4B7C-84A8-5CF694671262}" sibTransId="{F51D9DC6-8C2C-4F0E-BE6D-8F9A1A875143}"/>
    <dgm:cxn modelId="{4339DE90-0224-4447-B8E0-DC840AD6A471}" srcId="{6AA29724-F56D-43B7-BCAB-3FC13E0E05E6}" destId="{0E564B6A-2B61-4BE8-ADB6-EF186C37CCE8}" srcOrd="0" destOrd="0" parTransId="{99188B48-799C-41E8-A478-6CBA9B1E4E32}" sibTransId="{4FB71AAA-3CD5-4BEC-9AB9-DF2B845544FD}"/>
    <dgm:cxn modelId="{0C324AAB-29B8-48B4-8932-BE3D2EE6CD49}" srcId="{8E1DBAA4-3FF9-46C7-94D7-B3E3AD208ADE}" destId="{94FBCBCD-442B-4B16-9F3C-11609FFAAE8D}" srcOrd="1" destOrd="0" parTransId="{2EAF442A-1461-4BF6-B208-F718726B649E}" sibTransId="{4513DB39-E5A3-473F-B078-25099AF6CE61}"/>
    <dgm:cxn modelId="{ABE8D90F-3B1C-47F0-BD5E-4EB755640E4B}" srcId="{EE14CE1E-073E-433A-9EA2-4509468D02CE}" destId="{8E1DBAA4-3FF9-46C7-94D7-B3E3AD208ADE}" srcOrd="2" destOrd="0" parTransId="{DF175E37-E3BB-488E-B549-F86062DCA7E8}" sibTransId="{480923DE-FF78-48A1-B3B4-007A4C995657}"/>
    <dgm:cxn modelId="{D15FB89B-BE99-417A-9632-75ADBDA2B130}" srcId="{EE14CE1E-073E-433A-9EA2-4509468D02CE}" destId="{6AA29724-F56D-43B7-BCAB-3FC13E0E05E6}" srcOrd="1" destOrd="0" parTransId="{36915114-9FBF-4EE5-BA5E-CEE521678B8D}" sibTransId="{E1E03DDE-F4F2-46C7-AE1B-BA6B1097E57A}"/>
    <dgm:cxn modelId="{C9298B41-69CD-4BC4-9BC5-DA9927E7218B}" type="presOf" srcId="{8E1DBAA4-3FF9-46C7-94D7-B3E3AD208ADE}" destId="{ACD40050-D2D0-43CB-8E20-A818D4EBF7DD}" srcOrd="0" destOrd="0" presId="urn:microsoft.com/office/officeart/2005/8/layout/vList5"/>
    <dgm:cxn modelId="{B391CCDF-4DD7-4DEB-891C-49A7FEE98000}" type="presParOf" srcId="{D8740C48-339E-49CA-8564-69DD37C6A414}" destId="{D17F6604-E9AA-454D-A6DD-A434D49A38AA}" srcOrd="0" destOrd="0" presId="urn:microsoft.com/office/officeart/2005/8/layout/vList5"/>
    <dgm:cxn modelId="{914A10A5-2120-4D32-9B09-8CFEBE0AC5CD}" type="presParOf" srcId="{D17F6604-E9AA-454D-A6DD-A434D49A38AA}" destId="{9A48EB5B-5967-4B0F-951F-7E7F5124826E}" srcOrd="0" destOrd="0" presId="urn:microsoft.com/office/officeart/2005/8/layout/vList5"/>
    <dgm:cxn modelId="{CF333F6A-3BEF-45D0-9F62-9C2FFF0E69F3}" type="presParOf" srcId="{D17F6604-E9AA-454D-A6DD-A434D49A38AA}" destId="{E69A4E93-0630-4F4B-8AA5-5A5BA2D64622}" srcOrd="1" destOrd="0" presId="urn:microsoft.com/office/officeart/2005/8/layout/vList5"/>
    <dgm:cxn modelId="{3F6909BF-1FFB-409B-80BA-C4988FD35F4D}" type="presParOf" srcId="{D8740C48-339E-49CA-8564-69DD37C6A414}" destId="{B4C6F79B-CCF2-4CBD-A64F-3FC5D5F2F346}" srcOrd="1" destOrd="0" presId="urn:microsoft.com/office/officeart/2005/8/layout/vList5"/>
    <dgm:cxn modelId="{210C35DF-E246-4906-96B0-A5658ED22DA2}" type="presParOf" srcId="{D8740C48-339E-49CA-8564-69DD37C6A414}" destId="{7EC9CACD-7482-4F49-A4E1-6184BB24DA38}" srcOrd="2" destOrd="0" presId="urn:microsoft.com/office/officeart/2005/8/layout/vList5"/>
    <dgm:cxn modelId="{7066993E-51DC-466B-9860-B71B0AFD7D8C}" type="presParOf" srcId="{7EC9CACD-7482-4F49-A4E1-6184BB24DA38}" destId="{5558992F-62F4-4DB4-A2FB-4FF6E1ED0AC0}" srcOrd="0" destOrd="0" presId="urn:microsoft.com/office/officeart/2005/8/layout/vList5"/>
    <dgm:cxn modelId="{16A0C0CC-C685-424B-BEC8-D95A43E56CA9}" type="presParOf" srcId="{7EC9CACD-7482-4F49-A4E1-6184BB24DA38}" destId="{5E688452-047E-43A8-A482-F8C82BA38022}" srcOrd="1" destOrd="0" presId="urn:microsoft.com/office/officeart/2005/8/layout/vList5"/>
    <dgm:cxn modelId="{8C56493A-B35F-4573-9771-A9417EC98705}" type="presParOf" srcId="{D8740C48-339E-49CA-8564-69DD37C6A414}" destId="{8F2F1EC7-DF92-4EB9-BC4C-69FF338372FF}" srcOrd="3" destOrd="0" presId="urn:microsoft.com/office/officeart/2005/8/layout/vList5"/>
    <dgm:cxn modelId="{25DE67C4-3CD2-4422-876E-1157226019C3}" type="presParOf" srcId="{D8740C48-339E-49CA-8564-69DD37C6A414}" destId="{712226B7-E729-41B9-9CDC-D44B253CF54B}" srcOrd="4" destOrd="0" presId="urn:microsoft.com/office/officeart/2005/8/layout/vList5"/>
    <dgm:cxn modelId="{FEED1DDC-74BF-467B-8D04-827D5D31EAB2}" type="presParOf" srcId="{712226B7-E729-41B9-9CDC-D44B253CF54B}" destId="{ACD40050-D2D0-43CB-8E20-A818D4EBF7DD}" srcOrd="0" destOrd="0" presId="urn:microsoft.com/office/officeart/2005/8/layout/vList5"/>
    <dgm:cxn modelId="{709EC88C-5DD9-44EE-8CCF-FB1D67BDAE56}" type="presParOf" srcId="{712226B7-E729-41B9-9CDC-D44B253CF54B}" destId="{72C67501-BF2F-4B5B-BA53-DCEED9D24490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7A945D-6459-4F37-9410-37AEA04C183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A36BC-66AA-44F6-83D8-562B4BF07953}">
      <dgm:prSet phldrT="[Text]"/>
      <dgm:spPr/>
      <dgm:t>
        <a:bodyPr/>
        <a:lstStyle/>
        <a:p>
          <a:r>
            <a:rPr lang="en-US" dirty="0" err="1" smtClean="0"/>
            <a:t>Schritt</a:t>
          </a:r>
          <a:r>
            <a:rPr lang="en-US" dirty="0" smtClean="0"/>
            <a:t> 4</a:t>
          </a:r>
          <a:endParaRPr lang="en-US" dirty="0"/>
        </a:p>
      </dgm:t>
    </dgm:pt>
    <dgm:pt modelId="{D6D969F6-6B0A-47A8-A718-F0888E2B2AC6}" type="parTrans" cxnId="{77E99BCE-1046-4F0C-91A2-609C92635832}">
      <dgm:prSet/>
      <dgm:spPr/>
      <dgm:t>
        <a:bodyPr/>
        <a:lstStyle/>
        <a:p>
          <a:endParaRPr lang="en-US"/>
        </a:p>
      </dgm:t>
    </dgm:pt>
    <dgm:pt modelId="{CF18A980-B8B8-4539-BF30-8C7681AC8951}" type="sibTrans" cxnId="{77E99BCE-1046-4F0C-91A2-609C92635832}">
      <dgm:prSet/>
      <dgm:spPr/>
      <dgm:t>
        <a:bodyPr/>
        <a:lstStyle/>
        <a:p>
          <a:endParaRPr lang="en-US"/>
        </a:p>
      </dgm:t>
    </dgm:pt>
    <dgm:pt modelId="{B4983C85-5AB6-4F24-BCC7-F96B1FDCA5A7}">
      <dgm:prSet phldrT="[Text]"/>
      <dgm:spPr/>
      <dgm:t>
        <a:bodyPr/>
        <a:lstStyle/>
        <a:p>
          <a:r>
            <a:rPr lang="en-US" dirty="0" err="1" smtClean="0"/>
            <a:t>Vergleichen</a:t>
          </a:r>
          <a:r>
            <a:rPr lang="en-US" dirty="0" smtClean="0"/>
            <a:t> </a:t>
          </a:r>
          <a:r>
            <a:rPr lang="en-US" dirty="0" err="1" smtClean="0"/>
            <a:t>Sie</a:t>
          </a:r>
          <a:r>
            <a:rPr lang="en-US" dirty="0" smtClean="0"/>
            <a:t> die </a:t>
          </a:r>
          <a:r>
            <a:rPr lang="en-US" dirty="0" err="1" smtClean="0"/>
            <a:t>markierten</a:t>
          </a:r>
          <a:r>
            <a:rPr lang="en-US" dirty="0" smtClean="0"/>
            <a:t> </a:t>
          </a:r>
          <a:r>
            <a:rPr lang="en-US" dirty="0" err="1" smtClean="0"/>
            <a:t>Textstellen</a:t>
          </a:r>
          <a:r>
            <a:rPr lang="en-US" dirty="0" smtClean="0"/>
            <a:t> </a:t>
          </a:r>
          <a:r>
            <a:rPr lang="en-US" dirty="0" err="1" smtClean="0"/>
            <a:t>mit</a:t>
          </a:r>
          <a:r>
            <a:rPr lang="en-US" dirty="0" smtClean="0"/>
            <a:t> den </a:t>
          </a:r>
          <a:r>
            <a:rPr lang="en-US" dirty="0" err="1" smtClean="0"/>
            <a:t>drei</a:t>
          </a:r>
          <a:r>
            <a:rPr lang="en-US" dirty="0" smtClean="0"/>
            <a:t> </a:t>
          </a:r>
          <a:r>
            <a:rPr lang="en-US" dirty="0" err="1" smtClean="0"/>
            <a:t>S</a:t>
          </a:r>
          <a:r>
            <a:rPr lang="en-US" dirty="0" err="1" smtClean="0">
              <a:latin typeface="Franklin Gothic Book"/>
            </a:rPr>
            <a:t>ätzen</a:t>
          </a:r>
          <a:r>
            <a:rPr lang="en-US" dirty="0" smtClean="0">
              <a:latin typeface="Franklin Gothic Book"/>
            </a:rPr>
            <a:t> (a, b, c) in de Multiple Choice-</a:t>
          </a:r>
          <a:r>
            <a:rPr lang="en-US" dirty="0" err="1" smtClean="0">
              <a:latin typeface="Franklin Gothic Book"/>
            </a:rPr>
            <a:t>Aufgaben</a:t>
          </a:r>
          <a:r>
            <a:rPr lang="en-US" dirty="0" smtClean="0">
              <a:latin typeface="Franklin Gothic Book"/>
            </a:rPr>
            <a:t> und </a:t>
          </a:r>
          <a:r>
            <a:rPr lang="en-US" dirty="0" err="1" smtClean="0">
              <a:latin typeface="Franklin Gothic Book"/>
            </a:rPr>
            <a:t>wählen</a:t>
          </a:r>
          <a:r>
            <a:rPr lang="en-US" dirty="0" smtClean="0">
              <a:latin typeface="Franklin Gothic Book"/>
            </a:rPr>
            <a:t> </a:t>
          </a:r>
          <a:r>
            <a:rPr lang="en-US" dirty="0" err="1" smtClean="0">
              <a:latin typeface="Franklin Gothic Book"/>
            </a:rPr>
            <a:t>sie</a:t>
          </a:r>
          <a:r>
            <a:rPr lang="en-US" dirty="0" smtClean="0">
              <a:latin typeface="Franklin Gothic Book"/>
            </a:rPr>
            <a:t> den </a:t>
          </a:r>
          <a:r>
            <a:rPr lang="en-US" dirty="0" err="1" smtClean="0">
              <a:latin typeface="Franklin Gothic Book"/>
            </a:rPr>
            <a:t>passenden</a:t>
          </a:r>
          <a:r>
            <a:rPr lang="en-US" dirty="0" smtClean="0">
              <a:latin typeface="Franklin Gothic Book"/>
            </a:rPr>
            <a:t> </a:t>
          </a:r>
          <a:r>
            <a:rPr lang="en-US" dirty="0" err="1" smtClean="0">
              <a:latin typeface="Franklin Gothic Book"/>
            </a:rPr>
            <a:t>Satz</a:t>
          </a:r>
          <a:r>
            <a:rPr lang="en-US" dirty="0" smtClean="0">
              <a:latin typeface="Franklin Gothic Book"/>
            </a:rPr>
            <a:t> </a:t>
          </a:r>
          <a:r>
            <a:rPr lang="en-US" dirty="0" err="1" smtClean="0">
              <a:latin typeface="Franklin Gothic Book"/>
            </a:rPr>
            <a:t>aus</a:t>
          </a:r>
          <a:endParaRPr lang="en-US" dirty="0"/>
        </a:p>
      </dgm:t>
    </dgm:pt>
    <dgm:pt modelId="{BD5ED288-0E43-4522-A76B-18FE0198D165}" type="parTrans" cxnId="{EEAF6691-7273-4CBF-9C3F-3C690E1A5C02}">
      <dgm:prSet/>
      <dgm:spPr/>
      <dgm:t>
        <a:bodyPr/>
        <a:lstStyle/>
        <a:p>
          <a:endParaRPr lang="en-US"/>
        </a:p>
      </dgm:t>
    </dgm:pt>
    <dgm:pt modelId="{273ADB68-6DF5-480B-8926-09EA203010D2}" type="sibTrans" cxnId="{EEAF6691-7273-4CBF-9C3F-3C690E1A5C02}">
      <dgm:prSet/>
      <dgm:spPr/>
      <dgm:t>
        <a:bodyPr/>
        <a:lstStyle/>
        <a:p>
          <a:endParaRPr lang="en-US"/>
        </a:p>
      </dgm:t>
    </dgm:pt>
    <dgm:pt modelId="{F8CF8136-765E-4252-93B2-D3B51A69C31D}" type="pres">
      <dgm:prSet presAssocID="{4C7A945D-6459-4F37-9410-37AEA04C183D}" presName="Name0" presStyleCnt="0">
        <dgm:presLayoutVars>
          <dgm:dir/>
          <dgm:animLvl val="lvl"/>
          <dgm:resizeHandles val="exact"/>
        </dgm:presLayoutVars>
      </dgm:prSet>
      <dgm:spPr/>
    </dgm:pt>
    <dgm:pt modelId="{5ABDDDE3-8AB5-486E-8384-ADAFA9BCCF65}" type="pres">
      <dgm:prSet presAssocID="{F03A36BC-66AA-44F6-83D8-562B4BF07953}" presName="linNode" presStyleCnt="0"/>
      <dgm:spPr/>
    </dgm:pt>
    <dgm:pt modelId="{414FCBBA-6742-4A1A-B56E-B2F978131A1E}" type="pres">
      <dgm:prSet presAssocID="{F03A36BC-66AA-44F6-83D8-562B4BF07953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882E44C2-2C80-4C56-8E09-EB72421EB944}" type="pres">
      <dgm:prSet presAssocID="{F03A36BC-66AA-44F6-83D8-562B4BF0795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1D3AB0-7AB6-4D5F-98D3-AE682FD9A99A}" type="presOf" srcId="{B4983C85-5AB6-4F24-BCC7-F96B1FDCA5A7}" destId="{882E44C2-2C80-4C56-8E09-EB72421EB944}" srcOrd="0" destOrd="0" presId="urn:microsoft.com/office/officeart/2005/8/layout/vList5"/>
    <dgm:cxn modelId="{CD77DEF6-523A-4B97-8D62-F3F35D98E2F6}" type="presOf" srcId="{F03A36BC-66AA-44F6-83D8-562B4BF07953}" destId="{414FCBBA-6742-4A1A-B56E-B2F978131A1E}" srcOrd="0" destOrd="0" presId="urn:microsoft.com/office/officeart/2005/8/layout/vList5"/>
    <dgm:cxn modelId="{77E99BCE-1046-4F0C-91A2-609C92635832}" srcId="{4C7A945D-6459-4F37-9410-37AEA04C183D}" destId="{F03A36BC-66AA-44F6-83D8-562B4BF07953}" srcOrd="0" destOrd="0" parTransId="{D6D969F6-6B0A-47A8-A718-F0888E2B2AC6}" sibTransId="{CF18A980-B8B8-4539-BF30-8C7681AC8951}"/>
    <dgm:cxn modelId="{EEAF6691-7273-4CBF-9C3F-3C690E1A5C02}" srcId="{F03A36BC-66AA-44F6-83D8-562B4BF07953}" destId="{B4983C85-5AB6-4F24-BCC7-F96B1FDCA5A7}" srcOrd="0" destOrd="0" parTransId="{BD5ED288-0E43-4522-A76B-18FE0198D165}" sibTransId="{273ADB68-6DF5-480B-8926-09EA203010D2}"/>
    <dgm:cxn modelId="{BDF8B9BA-F3CF-4CE9-AE9D-C459DDD7560B}" type="presOf" srcId="{4C7A945D-6459-4F37-9410-37AEA04C183D}" destId="{F8CF8136-765E-4252-93B2-D3B51A69C31D}" srcOrd="0" destOrd="0" presId="urn:microsoft.com/office/officeart/2005/8/layout/vList5"/>
    <dgm:cxn modelId="{BBD63017-468D-42C2-A757-15C7EB3FB6D4}" type="presParOf" srcId="{F8CF8136-765E-4252-93B2-D3B51A69C31D}" destId="{5ABDDDE3-8AB5-486E-8384-ADAFA9BCCF65}" srcOrd="0" destOrd="0" presId="urn:microsoft.com/office/officeart/2005/8/layout/vList5"/>
    <dgm:cxn modelId="{8DCC9601-E96F-4FE4-A99C-4AEDABEAB2E5}" type="presParOf" srcId="{5ABDDDE3-8AB5-486E-8384-ADAFA9BCCF65}" destId="{414FCBBA-6742-4A1A-B56E-B2F978131A1E}" srcOrd="0" destOrd="0" presId="urn:microsoft.com/office/officeart/2005/8/layout/vList5"/>
    <dgm:cxn modelId="{29551C3A-0D02-43FA-BB60-6FCAEC1379CA}" type="presParOf" srcId="{5ABDDDE3-8AB5-486E-8384-ADAFA9BCCF65}" destId="{882E44C2-2C80-4C56-8E09-EB72421EB944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14CE1E-073E-433A-9EA2-4509468D02CE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7D6E4E0-0F4C-4147-8956-D7D9CB0B09E3}">
      <dgm:prSet phldrT="[Text]"/>
      <dgm:spPr/>
      <dgm:t>
        <a:bodyPr/>
        <a:lstStyle/>
        <a:p>
          <a:r>
            <a:rPr lang="en-US" dirty="0" err="1" smtClean="0"/>
            <a:t>Schritt</a:t>
          </a:r>
          <a:r>
            <a:rPr lang="en-US" dirty="0" smtClean="0"/>
            <a:t> 1</a:t>
          </a:r>
          <a:endParaRPr lang="en-US" dirty="0"/>
        </a:p>
      </dgm:t>
    </dgm:pt>
    <dgm:pt modelId="{21D86A58-C39A-488F-A55A-598C673FDA5D}" type="parTrans" cxnId="{AEF32E60-891B-4A8A-96BC-D14DCFFBB5D4}">
      <dgm:prSet/>
      <dgm:spPr/>
      <dgm:t>
        <a:bodyPr/>
        <a:lstStyle/>
        <a:p>
          <a:endParaRPr lang="en-US"/>
        </a:p>
      </dgm:t>
    </dgm:pt>
    <dgm:pt modelId="{6B7B9DDC-DF91-4CD6-B8DB-1840F87A19B5}" type="sibTrans" cxnId="{AEF32E60-891B-4A8A-96BC-D14DCFFBB5D4}">
      <dgm:prSet/>
      <dgm:spPr/>
      <dgm:t>
        <a:bodyPr/>
        <a:lstStyle/>
        <a:p>
          <a:endParaRPr lang="en-US"/>
        </a:p>
      </dgm:t>
    </dgm:pt>
    <dgm:pt modelId="{4570B30F-F841-4A62-888B-EE5524D059EB}">
      <dgm:prSet phldrT="[Text]"/>
      <dgm:spPr/>
      <dgm:t>
        <a:bodyPr/>
        <a:lstStyle/>
        <a:p>
          <a:r>
            <a:rPr lang="en-US" dirty="0" err="1" smtClean="0"/>
            <a:t>Lesen</a:t>
          </a:r>
          <a:r>
            <a:rPr lang="en-US" dirty="0" smtClean="0"/>
            <a:t> </a:t>
          </a:r>
          <a:r>
            <a:rPr lang="en-US" dirty="0" err="1" smtClean="0"/>
            <a:t>Sie</a:t>
          </a:r>
          <a:r>
            <a:rPr lang="en-US" dirty="0" smtClean="0"/>
            <a:t> den Text </a:t>
          </a:r>
          <a:r>
            <a:rPr lang="en-US" dirty="0" err="1" smtClean="0"/>
            <a:t>einer</a:t>
          </a:r>
          <a:r>
            <a:rPr lang="en-US" dirty="0" smtClean="0"/>
            <a:t> Situation: Was </a:t>
          </a:r>
          <a:r>
            <a:rPr lang="en-US" dirty="0" err="1" smtClean="0"/>
            <a:t>wuenscht</a:t>
          </a:r>
          <a:r>
            <a:rPr lang="en-US" dirty="0" smtClean="0"/>
            <a:t> </a:t>
          </a:r>
          <a:r>
            <a:rPr lang="en-US" dirty="0" err="1" smtClean="0"/>
            <a:t>sich</a:t>
          </a:r>
          <a:r>
            <a:rPr lang="en-US" dirty="0" smtClean="0"/>
            <a:t> die Person?</a:t>
          </a:r>
          <a:endParaRPr lang="en-US" dirty="0"/>
        </a:p>
      </dgm:t>
    </dgm:pt>
    <dgm:pt modelId="{F9AD3859-786D-4145-9D1A-24D8938764C5}" type="parTrans" cxnId="{0876C36D-0BB5-4529-A11F-A55DBB868E35}">
      <dgm:prSet/>
      <dgm:spPr/>
      <dgm:t>
        <a:bodyPr/>
        <a:lstStyle/>
        <a:p>
          <a:endParaRPr lang="en-US"/>
        </a:p>
      </dgm:t>
    </dgm:pt>
    <dgm:pt modelId="{3A9E0139-DB03-4BD1-B783-4D40E956CFE7}" type="sibTrans" cxnId="{0876C36D-0BB5-4529-A11F-A55DBB868E35}">
      <dgm:prSet/>
      <dgm:spPr/>
      <dgm:t>
        <a:bodyPr/>
        <a:lstStyle/>
        <a:p>
          <a:endParaRPr lang="en-US"/>
        </a:p>
      </dgm:t>
    </dgm:pt>
    <dgm:pt modelId="{6AA29724-F56D-43B7-BCAB-3FC13E0E05E6}">
      <dgm:prSet phldrT="[Text]"/>
      <dgm:spPr/>
      <dgm:t>
        <a:bodyPr/>
        <a:lstStyle/>
        <a:p>
          <a:r>
            <a:rPr lang="en-US" dirty="0" err="1" smtClean="0"/>
            <a:t>Schritt</a:t>
          </a:r>
          <a:r>
            <a:rPr lang="en-US" dirty="0" smtClean="0"/>
            <a:t> 2</a:t>
          </a:r>
          <a:endParaRPr lang="en-US" dirty="0"/>
        </a:p>
      </dgm:t>
    </dgm:pt>
    <dgm:pt modelId="{36915114-9FBF-4EE5-BA5E-CEE521678B8D}" type="parTrans" cxnId="{D15FB89B-BE99-417A-9632-75ADBDA2B130}">
      <dgm:prSet/>
      <dgm:spPr/>
      <dgm:t>
        <a:bodyPr/>
        <a:lstStyle/>
        <a:p>
          <a:endParaRPr lang="en-US"/>
        </a:p>
      </dgm:t>
    </dgm:pt>
    <dgm:pt modelId="{E1E03DDE-F4F2-46C7-AE1B-BA6B1097E57A}" type="sibTrans" cxnId="{D15FB89B-BE99-417A-9632-75ADBDA2B130}">
      <dgm:prSet/>
      <dgm:spPr/>
      <dgm:t>
        <a:bodyPr/>
        <a:lstStyle/>
        <a:p>
          <a:endParaRPr lang="en-US"/>
        </a:p>
      </dgm:t>
    </dgm:pt>
    <dgm:pt modelId="{0E564B6A-2B61-4BE8-ADB6-EF186C37CCE8}">
      <dgm:prSet phldrT="[Text]"/>
      <dgm:spPr/>
      <dgm:t>
        <a:bodyPr/>
        <a:lstStyle/>
        <a:p>
          <a:r>
            <a:rPr lang="en-US" dirty="0" err="1" smtClean="0"/>
            <a:t>Suchen</a:t>
          </a:r>
          <a:r>
            <a:rPr lang="en-US" dirty="0" smtClean="0"/>
            <a:t> </a:t>
          </a:r>
          <a:r>
            <a:rPr lang="en-US" dirty="0" err="1" smtClean="0"/>
            <a:t>Sie</a:t>
          </a:r>
          <a:r>
            <a:rPr lang="en-US" dirty="0" smtClean="0"/>
            <a:t> </a:t>
          </a:r>
          <a:r>
            <a:rPr lang="en-US" dirty="0" err="1" smtClean="0"/>
            <a:t>unter</a:t>
          </a:r>
          <a:r>
            <a:rPr lang="en-US" dirty="0" smtClean="0"/>
            <a:t> den 10 </a:t>
          </a:r>
          <a:r>
            <a:rPr lang="en-US" dirty="0" err="1" smtClean="0"/>
            <a:t>Anzeigen</a:t>
          </a:r>
          <a:r>
            <a:rPr lang="en-US" dirty="0" smtClean="0"/>
            <a:t> die </a:t>
          </a:r>
          <a:r>
            <a:rPr lang="en-US" dirty="0" err="1" smtClean="0"/>
            <a:t>Anzeige</a:t>
          </a:r>
          <a:r>
            <a:rPr lang="en-US" dirty="0" smtClean="0"/>
            <a:t> (n), die </a:t>
          </a:r>
          <a:r>
            <a:rPr lang="en-US" dirty="0" err="1" smtClean="0"/>
            <a:t>dazu</a:t>
          </a:r>
          <a:r>
            <a:rPr lang="en-US" dirty="0" smtClean="0"/>
            <a:t> </a:t>
          </a:r>
          <a:r>
            <a:rPr lang="en-US" dirty="0" err="1" smtClean="0"/>
            <a:t>passen</a:t>
          </a:r>
          <a:r>
            <a:rPr lang="en-US" dirty="0" smtClean="0"/>
            <a:t> </a:t>
          </a:r>
          <a:r>
            <a:rPr lang="en-US" dirty="0" err="1" smtClean="0"/>
            <a:t>k</a:t>
          </a:r>
          <a:r>
            <a:rPr lang="en-US" dirty="0" err="1" smtClean="0">
              <a:latin typeface="Franklin Gothic Book"/>
            </a:rPr>
            <a:t>önnte</a:t>
          </a:r>
          <a:r>
            <a:rPr lang="en-US" dirty="0" smtClean="0">
              <a:latin typeface="Franklin Gothic Book"/>
            </a:rPr>
            <a:t> (n)</a:t>
          </a:r>
          <a:endParaRPr lang="en-US" dirty="0"/>
        </a:p>
      </dgm:t>
    </dgm:pt>
    <dgm:pt modelId="{99188B48-799C-41E8-A478-6CBA9B1E4E32}" type="parTrans" cxnId="{4339DE90-0224-4447-B8E0-DC840AD6A471}">
      <dgm:prSet/>
      <dgm:spPr/>
      <dgm:t>
        <a:bodyPr/>
        <a:lstStyle/>
        <a:p>
          <a:endParaRPr lang="en-US"/>
        </a:p>
      </dgm:t>
    </dgm:pt>
    <dgm:pt modelId="{4FB71AAA-3CD5-4BEC-9AB9-DF2B845544FD}" type="sibTrans" cxnId="{4339DE90-0224-4447-B8E0-DC840AD6A471}">
      <dgm:prSet/>
      <dgm:spPr/>
      <dgm:t>
        <a:bodyPr/>
        <a:lstStyle/>
        <a:p>
          <a:endParaRPr lang="en-US"/>
        </a:p>
      </dgm:t>
    </dgm:pt>
    <dgm:pt modelId="{8E1DBAA4-3FF9-46C7-94D7-B3E3AD208ADE}">
      <dgm:prSet phldrT="[Text]"/>
      <dgm:spPr/>
      <dgm:t>
        <a:bodyPr/>
        <a:lstStyle/>
        <a:p>
          <a:r>
            <a:rPr lang="en-US" dirty="0" err="1" smtClean="0"/>
            <a:t>Schritt</a:t>
          </a:r>
          <a:r>
            <a:rPr lang="en-US" dirty="0" smtClean="0"/>
            <a:t> 3</a:t>
          </a:r>
          <a:endParaRPr lang="en-US" dirty="0"/>
        </a:p>
      </dgm:t>
    </dgm:pt>
    <dgm:pt modelId="{DF175E37-E3BB-488E-B549-F86062DCA7E8}" type="parTrans" cxnId="{ABE8D90F-3B1C-47F0-BD5E-4EB755640E4B}">
      <dgm:prSet/>
      <dgm:spPr/>
      <dgm:t>
        <a:bodyPr/>
        <a:lstStyle/>
        <a:p>
          <a:endParaRPr lang="en-US"/>
        </a:p>
      </dgm:t>
    </dgm:pt>
    <dgm:pt modelId="{480923DE-FF78-48A1-B3B4-007A4C995657}" type="sibTrans" cxnId="{ABE8D90F-3B1C-47F0-BD5E-4EB755640E4B}">
      <dgm:prSet/>
      <dgm:spPr/>
      <dgm:t>
        <a:bodyPr/>
        <a:lstStyle/>
        <a:p>
          <a:endParaRPr lang="en-US"/>
        </a:p>
      </dgm:t>
    </dgm:pt>
    <dgm:pt modelId="{A9F1E1E4-1558-49AD-A664-7A46CBC87314}">
      <dgm:prSet phldrT="[Text]"/>
      <dgm:spPr/>
      <dgm:t>
        <a:bodyPr/>
        <a:lstStyle/>
        <a:p>
          <a:r>
            <a:rPr lang="en-US" dirty="0" err="1" smtClean="0"/>
            <a:t>Mehrere</a:t>
          </a:r>
          <a:r>
            <a:rPr lang="en-US" dirty="0" smtClean="0"/>
            <a:t> </a:t>
          </a:r>
          <a:r>
            <a:rPr lang="en-US" dirty="0" err="1" smtClean="0"/>
            <a:t>Anzeigen</a:t>
          </a:r>
          <a:r>
            <a:rPr lang="en-US" dirty="0" smtClean="0"/>
            <a:t> </a:t>
          </a:r>
          <a:r>
            <a:rPr lang="en-US" dirty="0" err="1" smtClean="0"/>
            <a:t>passen</a:t>
          </a:r>
          <a:r>
            <a:rPr lang="en-US" dirty="0" smtClean="0"/>
            <a:t>? </a:t>
          </a:r>
          <a:endParaRPr lang="en-US" dirty="0"/>
        </a:p>
      </dgm:t>
    </dgm:pt>
    <dgm:pt modelId="{11387D04-0D23-4B7C-84A8-5CF694671262}" type="parTrans" cxnId="{8E7DE41B-35A4-4039-B112-9BFAB18613C8}">
      <dgm:prSet/>
      <dgm:spPr/>
      <dgm:t>
        <a:bodyPr/>
        <a:lstStyle/>
        <a:p>
          <a:endParaRPr lang="en-US"/>
        </a:p>
      </dgm:t>
    </dgm:pt>
    <dgm:pt modelId="{F51D9DC6-8C2C-4F0E-BE6D-8F9A1A875143}" type="sibTrans" cxnId="{8E7DE41B-35A4-4039-B112-9BFAB18613C8}">
      <dgm:prSet/>
      <dgm:spPr/>
      <dgm:t>
        <a:bodyPr/>
        <a:lstStyle/>
        <a:p>
          <a:endParaRPr lang="en-US"/>
        </a:p>
      </dgm:t>
    </dgm:pt>
    <dgm:pt modelId="{94FBCBCD-442B-4B16-9F3C-11609FFAAE8D}">
      <dgm:prSet phldrT="[Text]"/>
      <dgm:spPr/>
      <dgm:t>
        <a:bodyPr/>
        <a:lstStyle/>
        <a:p>
          <a:r>
            <a:rPr lang="en-US" dirty="0" err="1" smtClean="0"/>
            <a:t>Suchen</a:t>
          </a:r>
          <a:r>
            <a:rPr lang="en-US" dirty="0" smtClean="0"/>
            <a:t> </a:t>
          </a:r>
          <a:r>
            <a:rPr lang="en-US" dirty="0" err="1" smtClean="0"/>
            <a:t>Sie</a:t>
          </a:r>
          <a:r>
            <a:rPr lang="en-US" dirty="0" smtClean="0"/>
            <a:t> </a:t>
          </a:r>
          <a:r>
            <a:rPr lang="en-US" dirty="0" err="1" smtClean="0"/>
            <a:t>unter</a:t>
          </a:r>
          <a:r>
            <a:rPr lang="en-US" dirty="0" smtClean="0"/>
            <a:t> </a:t>
          </a:r>
          <a:r>
            <a:rPr lang="en-US" dirty="0" err="1" smtClean="0"/>
            <a:t>diesen</a:t>
          </a:r>
          <a:r>
            <a:rPr lang="en-US" dirty="0" smtClean="0"/>
            <a:t> </a:t>
          </a:r>
          <a:r>
            <a:rPr lang="en-US" dirty="0" err="1" smtClean="0"/>
            <a:t>Anzeigen</a:t>
          </a:r>
          <a:r>
            <a:rPr lang="en-US" dirty="0" smtClean="0"/>
            <a:t> </a:t>
          </a:r>
          <a:r>
            <a:rPr lang="en-US" dirty="0" err="1" smtClean="0"/>
            <a:t>nach</a:t>
          </a:r>
          <a:r>
            <a:rPr lang="en-US" dirty="0" smtClean="0"/>
            <a:t> den </a:t>
          </a:r>
          <a:r>
            <a:rPr lang="en-US" dirty="0" err="1" smtClean="0"/>
            <a:t>speziellen</a:t>
          </a:r>
          <a:r>
            <a:rPr lang="en-US" dirty="0" smtClean="0"/>
            <a:t> </a:t>
          </a:r>
          <a:r>
            <a:rPr lang="en-US" dirty="0" err="1" smtClean="0"/>
            <a:t>W</a:t>
          </a:r>
          <a:r>
            <a:rPr lang="en-US" dirty="0" err="1" smtClean="0">
              <a:latin typeface="Franklin Gothic Book"/>
            </a:rPr>
            <a:t>ünschen</a:t>
          </a:r>
          <a:r>
            <a:rPr lang="en-US" dirty="0" smtClean="0">
              <a:latin typeface="Franklin Gothic Book"/>
            </a:rPr>
            <a:t> </a:t>
          </a:r>
          <a:r>
            <a:rPr lang="en-US" dirty="0" err="1" smtClean="0">
              <a:latin typeface="Franklin Gothic Book"/>
            </a:rPr>
            <a:t>der</a:t>
          </a:r>
          <a:r>
            <a:rPr lang="en-US" dirty="0" smtClean="0">
              <a:latin typeface="Franklin Gothic Book"/>
            </a:rPr>
            <a:t> Person</a:t>
          </a:r>
          <a:endParaRPr lang="en-US" dirty="0"/>
        </a:p>
      </dgm:t>
    </dgm:pt>
    <dgm:pt modelId="{2EAF442A-1461-4BF6-B208-F718726B649E}" type="parTrans" cxnId="{0C324AAB-29B8-48B4-8932-BE3D2EE6CD49}">
      <dgm:prSet/>
      <dgm:spPr/>
      <dgm:t>
        <a:bodyPr/>
        <a:lstStyle/>
        <a:p>
          <a:endParaRPr lang="en-US"/>
        </a:p>
      </dgm:t>
    </dgm:pt>
    <dgm:pt modelId="{4513DB39-E5A3-473F-B078-25099AF6CE61}" type="sibTrans" cxnId="{0C324AAB-29B8-48B4-8932-BE3D2EE6CD49}">
      <dgm:prSet/>
      <dgm:spPr/>
      <dgm:t>
        <a:bodyPr/>
        <a:lstStyle/>
        <a:p>
          <a:endParaRPr lang="en-US"/>
        </a:p>
      </dgm:t>
    </dgm:pt>
    <dgm:pt modelId="{D8740C48-339E-49CA-8564-69DD37C6A414}" type="pres">
      <dgm:prSet presAssocID="{EE14CE1E-073E-433A-9EA2-4509468D02CE}" presName="Name0" presStyleCnt="0">
        <dgm:presLayoutVars>
          <dgm:dir/>
          <dgm:animLvl val="lvl"/>
          <dgm:resizeHandles val="exact"/>
        </dgm:presLayoutVars>
      </dgm:prSet>
      <dgm:spPr/>
    </dgm:pt>
    <dgm:pt modelId="{D17F6604-E9AA-454D-A6DD-A434D49A38AA}" type="pres">
      <dgm:prSet presAssocID="{B7D6E4E0-0F4C-4147-8956-D7D9CB0B09E3}" presName="linNode" presStyleCnt="0"/>
      <dgm:spPr/>
    </dgm:pt>
    <dgm:pt modelId="{9A48EB5B-5967-4B0F-951F-7E7F5124826E}" type="pres">
      <dgm:prSet presAssocID="{B7D6E4E0-0F4C-4147-8956-D7D9CB0B09E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69A4E93-0630-4F4B-8AA5-5A5BA2D64622}" type="pres">
      <dgm:prSet presAssocID="{B7D6E4E0-0F4C-4147-8956-D7D9CB0B09E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6F79B-CCF2-4CBD-A64F-3FC5D5F2F346}" type="pres">
      <dgm:prSet presAssocID="{6B7B9DDC-DF91-4CD6-B8DB-1840F87A19B5}" presName="sp" presStyleCnt="0"/>
      <dgm:spPr/>
    </dgm:pt>
    <dgm:pt modelId="{7EC9CACD-7482-4F49-A4E1-6184BB24DA38}" type="pres">
      <dgm:prSet presAssocID="{6AA29724-F56D-43B7-BCAB-3FC13E0E05E6}" presName="linNode" presStyleCnt="0"/>
      <dgm:spPr/>
    </dgm:pt>
    <dgm:pt modelId="{5558992F-62F4-4DB4-A2FB-4FF6E1ED0AC0}" type="pres">
      <dgm:prSet presAssocID="{6AA29724-F56D-43B7-BCAB-3FC13E0E05E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5E688452-047E-43A8-A482-F8C82BA38022}" type="pres">
      <dgm:prSet presAssocID="{6AA29724-F56D-43B7-BCAB-3FC13E0E05E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F1EC7-DF92-4EB9-BC4C-69FF338372FF}" type="pres">
      <dgm:prSet presAssocID="{E1E03DDE-F4F2-46C7-AE1B-BA6B1097E57A}" presName="sp" presStyleCnt="0"/>
      <dgm:spPr/>
    </dgm:pt>
    <dgm:pt modelId="{712226B7-E729-41B9-9CDC-D44B253CF54B}" type="pres">
      <dgm:prSet presAssocID="{8E1DBAA4-3FF9-46C7-94D7-B3E3AD208ADE}" presName="linNode" presStyleCnt="0"/>
      <dgm:spPr/>
    </dgm:pt>
    <dgm:pt modelId="{ACD40050-D2D0-43CB-8E20-A818D4EBF7DD}" type="pres">
      <dgm:prSet presAssocID="{8E1DBAA4-3FF9-46C7-94D7-B3E3AD208AD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2C67501-BF2F-4B5B-BA53-DCEED9D24490}" type="pres">
      <dgm:prSet presAssocID="{8E1DBAA4-3FF9-46C7-94D7-B3E3AD208AD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39DE90-0224-4447-B8E0-DC840AD6A471}" srcId="{6AA29724-F56D-43B7-BCAB-3FC13E0E05E6}" destId="{0E564B6A-2B61-4BE8-ADB6-EF186C37CCE8}" srcOrd="0" destOrd="0" parTransId="{99188B48-799C-41E8-A478-6CBA9B1E4E32}" sibTransId="{4FB71AAA-3CD5-4BEC-9AB9-DF2B845544FD}"/>
    <dgm:cxn modelId="{ABE8D90F-3B1C-47F0-BD5E-4EB755640E4B}" srcId="{EE14CE1E-073E-433A-9EA2-4509468D02CE}" destId="{8E1DBAA4-3FF9-46C7-94D7-B3E3AD208ADE}" srcOrd="2" destOrd="0" parTransId="{DF175E37-E3BB-488E-B549-F86062DCA7E8}" sibTransId="{480923DE-FF78-48A1-B3B4-007A4C995657}"/>
    <dgm:cxn modelId="{7604E704-2256-4ABC-88BE-9D2E3C2CFBDF}" type="presOf" srcId="{A9F1E1E4-1558-49AD-A664-7A46CBC87314}" destId="{72C67501-BF2F-4B5B-BA53-DCEED9D24490}" srcOrd="0" destOrd="0" presId="urn:microsoft.com/office/officeart/2005/8/layout/vList5"/>
    <dgm:cxn modelId="{EB1A3EBC-03B7-4418-BFAC-24D28D021ABB}" type="presOf" srcId="{4570B30F-F841-4A62-888B-EE5524D059EB}" destId="{E69A4E93-0630-4F4B-8AA5-5A5BA2D64622}" srcOrd="0" destOrd="0" presId="urn:microsoft.com/office/officeart/2005/8/layout/vList5"/>
    <dgm:cxn modelId="{8E7DE41B-35A4-4039-B112-9BFAB18613C8}" srcId="{8E1DBAA4-3FF9-46C7-94D7-B3E3AD208ADE}" destId="{A9F1E1E4-1558-49AD-A664-7A46CBC87314}" srcOrd="0" destOrd="0" parTransId="{11387D04-0D23-4B7C-84A8-5CF694671262}" sibTransId="{F51D9DC6-8C2C-4F0E-BE6D-8F9A1A875143}"/>
    <dgm:cxn modelId="{0876C36D-0BB5-4529-A11F-A55DBB868E35}" srcId="{B7D6E4E0-0F4C-4147-8956-D7D9CB0B09E3}" destId="{4570B30F-F841-4A62-888B-EE5524D059EB}" srcOrd="0" destOrd="0" parTransId="{F9AD3859-786D-4145-9D1A-24D8938764C5}" sibTransId="{3A9E0139-DB03-4BD1-B783-4D40E956CFE7}"/>
    <dgm:cxn modelId="{7AA6CFE3-30A8-46DB-A031-EA8C844679BD}" type="presOf" srcId="{94FBCBCD-442B-4B16-9F3C-11609FFAAE8D}" destId="{72C67501-BF2F-4B5B-BA53-DCEED9D24490}" srcOrd="0" destOrd="1" presId="urn:microsoft.com/office/officeart/2005/8/layout/vList5"/>
    <dgm:cxn modelId="{0C324AAB-29B8-48B4-8932-BE3D2EE6CD49}" srcId="{8E1DBAA4-3FF9-46C7-94D7-B3E3AD208ADE}" destId="{94FBCBCD-442B-4B16-9F3C-11609FFAAE8D}" srcOrd="1" destOrd="0" parTransId="{2EAF442A-1461-4BF6-B208-F718726B649E}" sibTransId="{4513DB39-E5A3-473F-B078-25099AF6CE61}"/>
    <dgm:cxn modelId="{230A9F99-8487-4756-BECE-A26BCE15E1B9}" type="presOf" srcId="{0E564B6A-2B61-4BE8-ADB6-EF186C37CCE8}" destId="{5E688452-047E-43A8-A482-F8C82BA38022}" srcOrd="0" destOrd="0" presId="urn:microsoft.com/office/officeart/2005/8/layout/vList5"/>
    <dgm:cxn modelId="{D15FB89B-BE99-417A-9632-75ADBDA2B130}" srcId="{EE14CE1E-073E-433A-9EA2-4509468D02CE}" destId="{6AA29724-F56D-43B7-BCAB-3FC13E0E05E6}" srcOrd="1" destOrd="0" parTransId="{36915114-9FBF-4EE5-BA5E-CEE521678B8D}" sibTransId="{E1E03DDE-F4F2-46C7-AE1B-BA6B1097E57A}"/>
    <dgm:cxn modelId="{80DD427E-E024-407F-91C9-A2A3B1983A72}" type="presOf" srcId="{EE14CE1E-073E-433A-9EA2-4509468D02CE}" destId="{D8740C48-339E-49CA-8564-69DD37C6A414}" srcOrd="0" destOrd="0" presId="urn:microsoft.com/office/officeart/2005/8/layout/vList5"/>
    <dgm:cxn modelId="{D28411EB-9F8A-4D74-9CC5-07B87105FB02}" type="presOf" srcId="{6AA29724-F56D-43B7-BCAB-3FC13E0E05E6}" destId="{5558992F-62F4-4DB4-A2FB-4FF6E1ED0AC0}" srcOrd="0" destOrd="0" presId="urn:microsoft.com/office/officeart/2005/8/layout/vList5"/>
    <dgm:cxn modelId="{AEF32E60-891B-4A8A-96BC-D14DCFFBB5D4}" srcId="{EE14CE1E-073E-433A-9EA2-4509468D02CE}" destId="{B7D6E4E0-0F4C-4147-8956-D7D9CB0B09E3}" srcOrd="0" destOrd="0" parTransId="{21D86A58-C39A-488F-A55A-598C673FDA5D}" sibTransId="{6B7B9DDC-DF91-4CD6-B8DB-1840F87A19B5}"/>
    <dgm:cxn modelId="{E9462111-6E4A-42B3-8781-81B6E4B8D088}" type="presOf" srcId="{B7D6E4E0-0F4C-4147-8956-D7D9CB0B09E3}" destId="{9A48EB5B-5967-4B0F-951F-7E7F5124826E}" srcOrd="0" destOrd="0" presId="urn:microsoft.com/office/officeart/2005/8/layout/vList5"/>
    <dgm:cxn modelId="{CE4E790F-5636-41E5-BB85-B3FB2D691EFF}" type="presOf" srcId="{8E1DBAA4-3FF9-46C7-94D7-B3E3AD208ADE}" destId="{ACD40050-D2D0-43CB-8E20-A818D4EBF7DD}" srcOrd="0" destOrd="0" presId="urn:microsoft.com/office/officeart/2005/8/layout/vList5"/>
    <dgm:cxn modelId="{FFEDC0EC-A06C-4773-BAD6-8BD511645426}" type="presParOf" srcId="{D8740C48-339E-49CA-8564-69DD37C6A414}" destId="{D17F6604-E9AA-454D-A6DD-A434D49A38AA}" srcOrd="0" destOrd="0" presId="urn:microsoft.com/office/officeart/2005/8/layout/vList5"/>
    <dgm:cxn modelId="{255B5130-324A-4A61-BAED-E29CE5BD1A79}" type="presParOf" srcId="{D17F6604-E9AA-454D-A6DD-A434D49A38AA}" destId="{9A48EB5B-5967-4B0F-951F-7E7F5124826E}" srcOrd="0" destOrd="0" presId="urn:microsoft.com/office/officeart/2005/8/layout/vList5"/>
    <dgm:cxn modelId="{34F00C30-157A-47EA-B74C-A4D84E748A8E}" type="presParOf" srcId="{D17F6604-E9AA-454D-A6DD-A434D49A38AA}" destId="{E69A4E93-0630-4F4B-8AA5-5A5BA2D64622}" srcOrd="1" destOrd="0" presId="urn:microsoft.com/office/officeart/2005/8/layout/vList5"/>
    <dgm:cxn modelId="{45E5E2A6-28DA-4ED7-942C-8168FDD1264B}" type="presParOf" srcId="{D8740C48-339E-49CA-8564-69DD37C6A414}" destId="{B4C6F79B-CCF2-4CBD-A64F-3FC5D5F2F346}" srcOrd="1" destOrd="0" presId="urn:microsoft.com/office/officeart/2005/8/layout/vList5"/>
    <dgm:cxn modelId="{6C258EB8-F9ED-4122-A8B9-282A263D58BD}" type="presParOf" srcId="{D8740C48-339E-49CA-8564-69DD37C6A414}" destId="{7EC9CACD-7482-4F49-A4E1-6184BB24DA38}" srcOrd="2" destOrd="0" presId="urn:microsoft.com/office/officeart/2005/8/layout/vList5"/>
    <dgm:cxn modelId="{81ED1DA5-86CC-4D6A-91A0-5744DD5411C3}" type="presParOf" srcId="{7EC9CACD-7482-4F49-A4E1-6184BB24DA38}" destId="{5558992F-62F4-4DB4-A2FB-4FF6E1ED0AC0}" srcOrd="0" destOrd="0" presId="urn:microsoft.com/office/officeart/2005/8/layout/vList5"/>
    <dgm:cxn modelId="{DC05D306-13C4-4F17-B085-4833DDDD2ADA}" type="presParOf" srcId="{7EC9CACD-7482-4F49-A4E1-6184BB24DA38}" destId="{5E688452-047E-43A8-A482-F8C82BA38022}" srcOrd="1" destOrd="0" presId="urn:microsoft.com/office/officeart/2005/8/layout/vList5"/>
    <dgm:cxn modelId="{02D0B4B0-824F-49AD-8888-6DC79237BACD}" type="presParOf" srcId="{D8740C48-339E-49CA-8564-69DD37C6A414}" destId="{8F2F1EC7-DF92-4EB9-BC4C-69FF338372FF}" srcOrd="3" destOrd="0" presId="urn:microsoft.com/office/officeart/2005/8/layout/vList5"/>
    <dgm:cxn modelId="{B261E1A6-5518-4043-8AAC-A5C842030A9F}" type="presParOf" srcId="{D8740C48-339E-49CA-8564-69DD37C6A414}" destId="{712226B7-E729-41B9-9CDC-D44B253CF54B}" srcOrd="4" destOrd="0" presId="urn:microsoft.com/office/officeart/2005/8/layout/vList5"/>
    <dgm:cxn modelId="{A9391D85-E4B7-464A-BE46-27607AF2C738}" type="presParOf" srcId="{712226B7-E729-41B9-9CDC-D44B253CF54B}" destId="{ACD40050-D2D0-43CB-8E20-A818D4EBF7DD}" srcOrd="0" destOrd="0" presId="urn:microsoft.com/office/officeart/2005/8/layout/vList5"/>
    <dgm:cxn modelId="{31D0FCE3-7B7F-40B9-9047-1FE54CE737F2}" type="presParOf" srcId="{712226B7-E729-41B9-9CDC-D44B253CF54B}" destId="{72C67501-BF2F-4B5B-BA53-DCEED9D24490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7A945D-6459-4F37-9410-37AEA04C183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3A36BC-66AA-44F6-83D8-562B4BF07953}">
      <dgm:prSet phldrT="[Text]"/>
      <dgm:spPr/>
      <dgm:t>
        <a:bodyPr/>
        <a:lstStyle/>
        <a:p>
          <a:r>
            <a:rPr lang="en-US" dirty="0" err="1" smtClean="0"/>
            <a:t>Schritt</a:t>
          </a:r>
          <a:r>
            <a:rPr lang="en-US" dirty="0" smtClean="0"/>
            <a:t> 4</a:t>
          </a:r>
          <a:endParaRPr lang="en-US" dirty="0"/>
        </a:p>
      </dgm:t>
    </dgm:pt>
    <dgm:pt modelId="{D6D969F6-6B0A-47A8-A718-F0888E2B2AC6}" type="parTrans" cxnId="{77E99BCE-1046-4F0C-91A2-609C92635832}">
      <dgm:prSet/>
      <dgm:spPr/>
      <dgm:t>
        <a:bodyPr/>
        <a:lstStyle/>
        <a:p>
          <a:endParaRPr lang="en-US"/>
        </a:p>
      </dgm:t>
    </dgm:pt>
    <dgm:pt modelId="{CF18A980-B8B8-4539-BF30-8C7681AC8951}" type="sibTrans" cxnId="{77E99BCE-1046-4F0C-91A2-609C92635832}">
      <dgm:prSet/>
      <dgm:spPr/>
      <dgm:t>
        <a:bodyPr/>
        <a:lstStyle/>
        <a:p>
          <a:endParaRPr lang="en-US"/>
        </a:p>
      </dgm:t>
    </dgm:pt>
    <dgm:pt modelId="{B4983C85-5AB6-4F24-BCC7-F96B1FDCA5A7}">
      <dgm:prSet phldrT="[Text]"/>
      <dgm:spPr/>
      <dgm:t>
        <a:bodyPr/>
        <a:lstStyle/>
        <a:p>
          <a:r>
            <a:rPr lang="en-US" dirty="0" err="1" smtClean="0"/>
            <a:t>Vergleichen</a:t>
          </a:r>
          <a:r>
            <a:rPr lang="en-US" dirty="0" smtClean="0"/>
            <a:t> </a:t>
          </a:r>
          <a:r>
            <a:rPr lang="en-US" dirty="0" err="1" smtClean="0"/>
            <a:t>Sie</a:t>
          </a:r>
          <a:r>
            <a:rPr lang="en-US" dirty="0" smtClean="0"/>
            <a:t> die </a:t>
          </a:r>
          <a:r>
            <a:rPr lang="en-US" dirty="0" err="1" smtClean="0"/>
            <a:t>Unterstreichungen</a:t>
          </a:r>
          <a:r>
            <a:rPr lang="en-US" dirty="0" smtClean="0"/>
            <a:t> in </a:t>
          </a:r>
          <a:r>
            <a:rPr lang="en-US" dirty="0" err="1" smtClean="0"/>
            <a:t>der</a:t>
          </a:r>
          <a:r>
            <a:rPr lang="en-US" dirty="0" smtClean="0"/>
            <a:t> Situation und in </a:t>
          </a:r>
          <a:r>
            <a:rPr lang="en-US" dirty="0" err="1" smtClean="0"/>
            <a:t>der</a:t>
          </a:r>
          <a:r>
            <a:rPr lang="en-US" dirty="0" smtClean="0"/>
            <a:t> </a:t>
          </a:r>
          <a:r>
            <a:rPr lang="en-US" dirty="0" err="1" smtClean="0"/>
            <a:t>Anzeige</a:t>
          </a:r>
          <a:r>
            <a:rPr lang="en-US" dirty="0" smtClean="0"/>
            <a:t> und </a:t>
          </a:r>
          <a:r>
            <a:rPr lang="en-US" dirty="0" err="1" smtClean="0"/>
            <a:t>entscheiden</a:t>
          </a:r>
          <a:r>
            <a:rPr lang="en-US" dirty="0" smtClean="0"/>
            <a:t> </a:t>
          </a:r>
          <a:r>
            <a:rPr lang="en-US" dirty="0" err="1" smtClean="0"/>
            <a:t>Sie</a:t>
          </a:r>
          <a:r>
            <a:rPr lang="en-US" dirty="0" smtClean="0"/>
            <a:t>, </a:t>
          </a:r>
          <a:r>
            <a:rPr lang="en-US" dirty="0" err="1" smtClean="0"/>
            <a:t>welche</a:t>
          </a:r>
          <a:r>
            <a:rPr lang="en-US" dirty="0" smtClean="0"/>
            <a:t> </a:t>
          </a:r>
          <a:r>
            <a:rPr lang="en-US" dirty="0" err="1" smtClean="0"/>
            <a:t>Anzeige</a:t>
          </a:r>
          <a:r>
            <a:rPr lang="en-US" dirty="0" smtClean="0"/>
            <a:t> die </a:t>
          </a:r>
          <a:r>
            <a:rPr lang="en-US" b="0" dirty="0" err="1" smtClean="0"/>
            <a:t>W</a:t>
          </a:r>
          <a:r>
            <a:rPr lang="en-US" b="0" dirty="0" err="1" smtClean="0">
              <a:latin typeface="Franklin Gothic Book"/>
            </a:rPr>
            <a:t>ünsche</a:t>
          </a:r>
          <a:r>
            <a:rPr lang="en-US" b="0" dirty="0" smtClean="0">
              <a:latin typeface="Franklin Gothic Book"/>
            </a:rPr>
            <a:t> </a:t>
          </a:r>
          <a:r>
            <a:rPr lang="en-US" b="0" dirty="0" err="1" smtClean="0">
              <a:latin typeface="Franklin Gothic Book"/>
            </a:rPr>
            <a:t>der</a:t>
          </a:r>
          <a:r>
            <a:rPr lang="en-US" b="0" dirty="0" smtClean="0">
              <a:latin typeface="Franklin Gothic Book"/>
            </a:rPr>
            <a:t> Person </a:t>
          </a:r>
          <a:r>
            <a:rPr lang="en-US" b="0" dirty="0" err="1" smtClean="0">
              <a:latin typeface="Franklin Gothic Book"/>
            </a:rPr>
            <a:t>erfüllen</a:t>
          </a:r>
          <a:r>
            <a:rPr lang="en-US" b="0" dirty="0" smtClean="0">
              <a:latin typeface="Franklin Gothic Book"/>
            </a:rPr>
            <a:t> </a:t>
          </a:r>
          <a:r>
            <a:rPr lang="en-US" b="0" dirty="0" err="1" smtClean="0">
              <a:latin typeface="Franklin Gothic Book"/>
            </a:rPr>
            <a:t>könnte</a:t>
          </a:r>
          <a:endParaRPr lang="en-US" b="0" dirty="0"/>
        </a:p>
      </dgm:t>
    </dgm:pt>
    <dgm:pt modelId="{BD5ED288-0E43-4522-A76B-18FE0198D165}" type="parTrans" cxnId="{EEAF6691-7273-4CBF-9C3F-3C690E1A5C02}">
      <dgm:prSet/>
      <dgm:spPr/>
      <dgm:t>
        <a:bodyPr/>
        <a:lstStyle/>
        <a:p>
          <a:endParaRPr lang="en-US"/>
        </a:p>
      </dgm:t>
    </dgm:pt>
    <dgm:pt modelId="{273ADB68-6DF5-480B-8926-09EA203010D2}" type="sibTrans" cxnId="{EEAF6691-7273-4CBF-9C3F-3C690E1A5C02}">
      <dgm:prSet/>
      <dgm:spPr/>
      <dgm:t>
        <a:bodyPr/>
        <a:lstStyle/>
        <a:p>
          <a:endParaRPr lang="en-US"/>
        </a:p>
      </dgm:t>
    </dgm:pt>
    <dgm:pt modelId="{F8CF8136-765E-4252-93B2-D3B51A69C31D}" type="pres">
      <dgm:prSet presAssocID="{4C7A945D-6459-4F37-9410-37AEA04C183D}" presName="Name0" presStyleCnt="0">
        <dgm:presLayoutVars>
          <dgm:dir/>
          <dgm:animLvl val="lvl"/>
          <dgm:resizeHandles val="exact"/>
        </dgm:presLayoutVars>
      </dgm:prSet>
      <dgm:spPr/>
    </dgm:pt>
    <dgm:pt modelId="{5ABDDDE3-8AB5-486E-8384-ADAFA9BCCF65}" type="pres">
      <dgm:prSet presAssocID="{F03A36BC-66AA-44F6-83D8-562B4BF07953}" presName="linNode" presStyleCnt="0"/>
      <dgm:spPr/>
    </dgm:pt>
    <dgm:pt modelId="{414FCBBA-6742-4A1A-B56E-B2F978131A1E}" type="pres">
      <dgm:prSet presAssocID="{F03A36BC-66AA-44F6-83D8-562B4BF07953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882E44C2-2C80-4C56-8E09-EB72421EB944}" type="pres">
      <dgm:prSet presAssocID="{F03A36BC-66AA-44F6-83D8-562B4BF0795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AF6691-7273-4CBF-9C3F-3C690E1A5C02}" srcId="{F03A36BC-66AA-44F6-83D8-562B4BF07953}" destId="{B4983C85-5AB6-4F24-BCC7-F96B1FDCA5A7}" srcOrd="0" destOrd="0" parTransId="{BD5ED288-0E43-4522-A76B-18FE0198D165}" sibTransId="{273ADB68-6DF5-480B-8926-09EA203010D2}"/>
    <dgm:cxn modelId="{02AA6B16-E938-4BBB-A17F-737D609E9A59}" type="presOf" srcId="{F03A36BC-66AA-44F6-83D8-562B4BF07953}" destId="{414FCBBA-6742-4A1A-B56E-B2F978131A1E}" srcOrd="0" destOrd="0" presId="urn:microsoft.com/office/officeart/2005/8/layout/vList5"/>
    <dgm:cxn modelId="{2B35ADCD-F9AA-4B27-86C8-2482736F5C03}" type="presOf" srcId="{B4983C85-5AB6-4F24-BCC7-F96B1FDCA5A7}" destId="{882E44C2-2C80-4C56-8E09-EB72421EB944}" srcOrd="0" destOrd="0" presId="urn:microsoft.com/office/officeart/2005/8/layout/vList5"/>
    <dgm:cxn modelId="{77E99BCE-1046-4F0C-91A2-609C92635832}" srcId="{4C7A945D-6459-4F37-9410-37AEA04C183D}" destId="{F03A36BC-66AA-44F6-83D8-562B4BF07953}" srcOrd="0" destOrd="0" parTransId="{D6D969F6-6B0A-47A8-A718-F0888E2B2AC6}" sibTransId="{CF18A980-B8B8-4539-BF30-8C7681AC8951}"/>
    <dgm:cxn modelId="{7A48A668-5DA2-4CCD-9EE0-03078784ADE5}" type="presOf" srcId="{4C7A945D-6459-4F37-9410-37AEA04C183D}" destId="{F8CF8136-765E-4252-93B2-D3B51A69C31D}" srcOrd="0" destOrd="0" presId="urn:microsoft.com/office/officeart/2005/8/layout/vList5"/>
    <dgm:cxn modelId="{9E91F01E-ECF8-41C1-A2CF-B9F4366E7E6B}" type="presParOf" srcId="{F8CF8136-765E-4252-93B2-D3B51A69C31D}" destId="{5ABDDDE3-8AB5-486E-8384-ADAFA9BCCF65}" srcOrd="0" destOrd="0" presId="urn:microsoft.com/office/officeart/2005/8/layout/vList5"/>
    <dgm:cxn modelId="{19DB2458-44B3-4E50-9DA6-E15823686B35}" type="presParOf" srcId="{5ABDDDE3-8AB5-486E-8384-ADAFA9BCCF65}" destId="{414FCBBA-6742-4A1A-B56E-B2F978131A1E}" srcOrd="0" destOrd="0" presId="urn:microsoft.com/office/officeart/2005/8/layout/vList5"/>
    <dgm:cxn modelId="{E11DFC68-E777-4A5C-B0A7-C53F642A203E}" type="presParOf" srcId="{5ABDDDE3-8AB5-486E-8384-ADAFA9BCCF65}" destId="{882E44C2-2C80-4C56-8E09-EB72421EB944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EC601-41EA-42C2-AC7E-61C2BF3E5974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33F62D-7FB3-4236-B77A-6D3DF21023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EC601-41EA-42C2-AC7E-61C2BF3E5974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33F62D-7FB3-4236-B77A-6D3DF2102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EC601-41EA-42C2-AC7E-61C2BF3E5974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33F62D-7FB3-4236-B77A-6D3DF2102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EC601-41EA-42C2-AC7E-61C2BF3E5974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33F62D-7FB3-4236-B77A-6D3DF2102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EC601-41EA-42C2-AC7E-61C2BF3E5974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33F62D-7FB3-4236-B77A-6D3DF21023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EC601-41EA-42C2-AC7E-61C2BF3E5974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33F62D-7FB3-4236-B77A-6D3DF2102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EC601-41EA-42C2-AC7E-61C2BF3E5974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33F62D-7FB3-4236-B77A-6D3DF2102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EC601-41EA-42C2-AC7E-61C2BF3E5974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33F62D-7FB3-4236-B77A-6D3DF2102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EC601-41EA-42C2-AC7E-61C2BF3E5974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33F62D-7FB3-4236-B77A-6D3DF21023E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EC601-41EA-42C2-AC7E-61C2BF3E5974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33F62D-7FB3-4236-B77A-6D3DF2102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EC601-41EA-42C2-AC7E-61C2BF3E5974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33F62D-7FB3-4236-B77A-6D3DF21023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DEC601-41EA-42C2-AC7E-61C2BF3E5974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C33F62D-7FB3-4236-B77A-6D3DF21023E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Leseverstehen</a:t>
            </a:r>
            <a:r>
              <a:rPr lang="en-US" dirty="0" smtClean="0"/>
              <a:t> </a:t>
            </a:r>
            <a:r>
              <a:rPr lang="en-US" dirty="0" err="1" smtClean="0"/>
              <a:t>Teil</a:t>
            </a:r>
            <a:r>
              <a:rPr lang="en-US" dirty="0" smtClean="0"/>
              <a:t> 2: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Zeitungsartikel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Kleinanzeigen</a:t>
            </a:r>
            <a:r>
              <a:rPr lang="en-US" dirty="0" smtClean="0"/>
              <a:t>: </a:t>
            </a:r>
            <a:r>
              <a:rPr lang="en-US" i="1" dirty="0" err="1" smtClean="0"/>
              <a:t>L</a:t>
            </a:r>
            <a:r>
              <a:rPr lang="en-US" i="1" dirty="0" err="1" smtClean="0">
                <a:latin typeface="Franklin Gothic Book"/>
              </a:rPr>
              <a:t>ösungsweg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26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Kleinanzeigen</a:t>
            </a:r>
            <a:r>
              <a:rPr lang="en-US" dirty="0" smtClean="0"/>
              <a:t>: </a:t>
            </a:r>
            <a:r>
              <a:rPr lang="en-US" i="1" dirty="0" err="1" smtClean="0"/>
              <a:t>L</a:t>
            </a:r>
            <a:r>
              <a:rPr lang="en-US" i="1" dirty="0" err="1" smtClean="0">
                <a:latin typeface="Franklin Gothic Book"/>
              </a:rPr>
              <a:t>ösungsweg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Hilfreiche</a:t>
            </a:r>
            <a:r>
              <a:rPr lang="en-US" dirty="0" smtClean="0"/>
              <a:t> </a:t>
            </a:r>
            <a:r>
              <a:rPr lang="en-US" dirty="0" err="1" smtClean="0"/>
              <a:t>Hinweise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Erweitern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</a:t>
            </a:r>
            <a:r>
              <a:rPr lang="en-US" dirty="0" err="1" smtClean="0"/>
              <a:t>Wortschatz</a:t>
            </a:r>
            <a:endParaRPr lang="en-US" dirty="0" smtClean="0"/>
          </a:p>
          <a:p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Zeitungen</a:t>
            </a:r>
            <a:r>
              <a:rPr lang="en-US" dirty="0" smtClean="0"/>
              <a:t>,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>
                <a:latin typeface="Franklin Gothic Book"/>
              </a:rPr>
              <a:t>über</a:t>
            </a:r>
            <a:r>
              <a:rPr lang="en-US" dirty="0" smtClean="0">
                <a:latin typeface="Franklin Gothic Book"/>
              </a:rPr>
              <a:t> den </a:t>
            </a:r>
            <a:r>
              <a:rPr lang="en-US" dirty="0" err="1" smtClean="0">
                <a:latin typeface="Franklin Gothic Book"/>
              </a:rPr>
              <a:t>deutschen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Alltag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oder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neuere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Tendenzen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im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deutschen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Lebens</a:t>
            </a:r>
            <a:r>
              <a:rPr lang="en-US" dirty="0" smtClean="0">
                <a:latin typeface="Franklin Gothic Book"/>
              </a:rPr>
              <a:t>- und </a:t>
            </a:r>
            <a:r>
              <a:rPr lang="en-US" dirty="0" err="1" smtClean="0">
                <a:latin typeface="Franklin Gothic Book"/>
              </a:rPr>
              <a:t>Berufsalltag</a:t>
            </a:r>
            <a:r>
              <a:rPr lang="en-US" smtClean="0">
                <a:latin typeface="Franklin Gothic Book"/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Zeitungsartikel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Zeitungsartikel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Thema</a:t>
            </a:r>
            <a:r>
              <a:rPr lang="en-US" dirty="0" smtClean="0"/>
              <a:t> von </a:t>
            </a:r>
            <a:r>
              <a:rPr lang="en-US" dirty="0" err="1" smtClean="0"/>
              <a:t>allgemeinen</a:t>
            </a:r>
            <a:r>
              <a:rPr lang="en-US" dirty="0" smtClean="0"/>
              <a:t> </a:t>
            </a:r>
            <a:r>
              <a:rPr lang="en-US" dirty="0" err="1" smtClean="0"/>
              <a:t>Interesse</a:t>
            </a:r>
            <a:endParaRPr lang="en-US" dirty="0" smtClean="0"/>
          </a:p>
          <a:p>
            <a:r>
              <a:rPr lang="en-US" dirty="0" smtClean="0"/>
              <a:t>Multiple-Choice </a:t>
            </a:r>
            <a:r>
              <a:rPr lang="en-US" dirty="0" err="1" smtClean="0"/>
              <a:t>Aufgaben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Zeitungartikel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357298"/>
            <a:ext cx="5929353" cy="517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Zeitungsartikel</a:t>
            </a:r>
            <a:r>
              <a:rPr lang="en-US" dirty="0" smtClean="0"/>
              <a:t>: </a:t>
            </a:r>
            <a:r>
              <a:rPr lang="en-US" i="1" dirty="0" err="1" smtClean="0"/>
              <a:t>L</a:t>
            </a:r>
            <a:r>
              <a:rPr lang="en-US" i="1" dirty="0" err="1" smtClean="0">
                <a:latin typeface="Franklin Gothic Book"/>
              </a:rPr>
              <a:t>ösungsweg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28728" y="1214422"/>
          <a:ext cx="7499350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22672" cy="939784"/>
          </a:xfrm>
        </p:spPr>
        <p:txBody>
          <a:bodyPr/>
          <a:lstStyle/>
          <a:p>
            <a:r>
              <a:rPr lang="en-US" dirty="0" err="1" smtClean="0"/>
              <a:t>Zeitungsartikel</a:t>
            </a:r>
            <a:r>
              <a:rPr lang="en-US" dirty="0" smtClean="0"/>
              <a:t>: </a:t>
            </a:r>
            <a:r>
              <a:rPr lang="en-US" i="1" dirty="0" err="1" smtClean="0"/>
              <a:t>L</a:t>
            </a:r>
            <a:r>
              <a:rPr lang="en-US" i="1" dirty="0" err="1" smtClean="0">
                <a:latin typeface="Franklin Gothic Book"/>
              </a:rPr>
              <a:t>ösungsweg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52" y="2643182"/>
            <a:ext cx="75438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Leseverstehen</a:t>
            </a:r>
            <a:r>
              <a:rPr lang="en-US" dirty="0" smtClean="0"/>
              <a:t> </a:t>
            </a:r>
            <a:r>
              <a:rPr lang="en-US" dirty="0" err="1" smtClean="0"/>
              <a:t>Teil</a:t>
            </a:r>
            <a:r>
              <a:rPr lang="en-US" dirty="0" smtClean="0"/>
              <a:t> 3: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Kleinanzeigen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Kleinanzeigen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</a:t>
            </a:r>
            <a:r>
              <a:rPr lang="en-US" dirty="0" err="1" smtClean="0"/>
              <a:t>Kleinanzeigen</a:t>
            </a:r>
            <a:endParaRPr lang="en-US" dirty="0" smtClean="0"/>
          </a:p>
          <a:p>
            <a:r>
              <a:rPr lang="en-US" dirty="0" smtClean="0"/>
              <a:t>Es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manchmal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passende</a:t>
            </a:r>
            <a:r>
              <a:rPr lang="en-US" dirty="0" smtClean="0"/>
              <a:t> </a:t>
            </a:r>
            <a:r>
              <a:rPr lang="en-US" dirty="0" err="1" smtClean="0"/>
              <a:t>Anzeige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5100" y="571480"/>
            <a:ext cx="7499350" cy="557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3300" y="357166"/>
            <a:ext cx="7322949" cy="589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220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Leseverstehen Teil 2:</vt:lpstr>
      <vt:lpstr>Zeitungsartikel</vt:lpstr>
      <vt:lpstr>Zeitungartikel</vt:lpstr>
      <vt:lpstr>Zeitungsartikel: Lösungsweg</vt:lpstr>
      <vt:lpstr>Zeitungsartikel: Lösungsweg</vt:lpstr>
      <vt:lpstr>Leseverstehen Teil 3:</vt:lpstr>
      <vt:lpstr>Kleinanzeigen</vt:lpstr>
      <vt:lpstr>Slide 8</vt:lpstr>
      <vt:lpstr>Slide 9</vt:lpstr>
      <vt:lpstr>Kleinanzeigen: Lösungsweg</vt:lpstr>
      <vt:lpstr>Kleinanzeigen: Lösungsweg</vt:lpstr>
      <vt:lpstr>Hilfreiche Hinweise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Leseverstehen Teil 2:</dc:title>
  <dc:creator>M3910</dc:creator>
  <cp:lastModifiedBy>M3910</cp:lastModifiedBy>
  <cp:revision>9</cp:revision>
  <dcterms:created xsi:type="dcterms:W3CDTF">2011-08-06T03:14:20Z</dcterms:created>
  <dcterms:modified xsi:type="dcterms:W3CDTF">2011-08-06T03:54:13Z</dcterms:modified>
</cp:coreProperties>
</file>