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658BEB-769F-4C7B-AD57-6ED87DAD851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CDDF66-6F4B-4DD7-9F2B-21F49C87FAE9}">
      <dgm:prSet phldrT="[Text]"/>
      <dgm:spPr/>
      <dgm:t>
        <a:bodyPr/>
        <a:lstStyle/>
        <a:p>
          <a:r>
            <a:rPr lang="en-US" dirty="0" smtClean="0"/>
            <a:t>Schritt1</a:t>
          </a:r>
          <a:endParaRPr lang="en-US" dirty="0"/>
        </a:p>
      </dgm:t>
    </dgm:pt>
    <dgm:pt modelId="{AC014B85-E561-427E-A534-8F022DA4E166}" type="parTrans" cxnId="{CB4F3F5C-087E-49FC-9733-16931224FF16}">
      <dgm:prSet/>
      <dgm:spPr/>
      <dgm:t>
        <a:bodyPr/>
        <a:lstStyle/>
        <a:p>
          <a:endParaRPr lang="en-US"/>
        </a:p>
      </dgm:t>
    </dgm:pt>
    <dgm:pt modelId="{72350D51-A54A-4F02-BD8B-9027173FEEEE}" type="sibTrans" cxnId="{CB4F3F5C-087E-49FC-9733-16931224FF16}">
      <dgm:prSet/>
      <dgm:spPr/>
      <dgm:t>
        <a:bodyPr/>
        <a:lstStyle/>
        <a:p>
          <a:endParaRPr lang="en-US"/>
        </a:p>
      </dgm:t>
    </dgm:pt>
    <dgm:pt modelId="{747B3483-F9E8-4BF5-A2F2-C53409CF6002}">
      <dgm:prSet phldrT="[Text]" custT="1"/>
      <dgm:spPr/>
      <dgm:t>
        <a:bodyPr/>
        <a:lstStyle/>
        <a:p>
          <a:r>
            <a:rPr lang="en-US" sz="2400" dirty="0" err="1" smtClean="0"/>
            <a:t>Lesen</a:t>
          </a:r>
          <a:r>
            <a:rPr lang="en-US" sz="2400" dirty="0" smtClean="0"/>
            <a:t> </a:t>
          </a:r>
          <a:r>
            <a:rPr lang="en-US" sz="2400" dirty="0" err="1" smtClean="0"/>
            <a:t>Sie</a:t>
          </a:r>
          <a:r>
            <a:rPr lang="en-US" sz="2400" dirty="0" smtClean="0"/>
            <a:t> die </a:t>
          </a:r>
          <a:r>
            <a:rPr lang="en-US" sz="2400" dirty="0" err="1" smtClean="0">
              <a:latin typeface="Franklin Gothic Book"/>
            </a:rPr>
            <a:t>Überschriften</a:t>
          </a:r>
          <a:r>
            <a:rPr lang="en-US" sz="2400" dirty="0" smtClean="0">
              <a:latin typeface="Franklin Gothic Book"/>
            </a:rPr>
            <a:t> und </a:t>
          </a:r>
          <a:r>
            <a:rPr lang="en-US" sz="2400" dirty="0" err="1" smtClean="0">
              <a:latin typeface="Franklin Gothic Book"/>
            </a:rPr>
            <a:t>markieren</a:t>
          </a:r>
          <a:r>
            <a:rPr lang="en-US" sz="2400" dirty="0" smtClean="0">
              <a:latin typeface="Franklin Gothic Book"/>
            </a:rPr>
            <a:t> </a:t>
          </a:r>
          <a:r>
            <a:rPr lang="en-US" sz="2400" dirty="0" err="1" smtClean="0">
              <a:latin typeface="Franklin Gothic Book"/>
            </a:rPr>
            <a:t>Sie</a:t>
          </a:r>
          <a:r>
            <a:rPr lang="en-US" sz="2400" dirty="0" smtClean="0">
              <a:latin typeface="Franklin Gothic Book"/>
            </a:rPr>
            <a:t> die </a:t>
          </a:r>
          <a:r>
            <a:rPr lang="en-US" sz="2400" dirty="0" err="1" smtClean="0">
              <a:latin typeface="Franklin Gothic Book"/>
            </a:rPr>
            <a:t>Überschriften</a:t>
          </a:r>
          <a:r>
            <a:rPr lang="en-US" sz="2400" dirty="0" smtClean="0">
              <a:latin typeface="Franklin Gothic Book"/>
            </a:rPr>
            <a:t>  </a:t>
          </a:r>
          <a:r>
            <a:rPr lang="en-US" sz="2400" dirty="0" err="1" smtClean="0">
              <a:latin typeface="Franklin Gothic Book"/>
            </a:rPr>
            <a:t>mit</a:t>
          </a:r>
          <a:r>
            <a:rPr lang="en-US" sz="2400" dirty="0" smtClean="0">
              <a:latin typeface="Franklin Gothic Book"/>
            </a:rPr>
            <a:t> </a:t>
          </a:r>
          <a:r>
            <a:rPr lang="en-US" sz="2400" dirty="0" err="1" smtClean="0">
              <a:latin typeface="Franklin Gothic Book"/>
            </a:rPr>
            <a:t>dem</a:t>
          </a:r>
          <a:r>
            <a:rPr lang="en-US" sz="2400" dirty="0" smtClean="0">
              <a:latin typeface="Franklin Gothic Book"/>
            </a:rPr>
            <a:t> </a:t>
          </a:r>
          <a:r>
            <a:rPr lang="en-US" sz="2400" dirty="0" err="1" smtClean="0">
              <a:latin typeface="Franklin Gothic Book"/>
            </a:rPr>
            <a:t>gleichen</a:t>
          </a:r>
          <a:r>
            <a:rPr lang="en-US" sz="2400" dirty="0" smtClean="0">
              <a:latin typeface="Franklin Gothic Book"/>
            </a:rPr>
            <a:t> </a:t>
          </a:r>
          <a:r>
            <a:rPr lang="en-US" sz="2400" dirty="0" err="1" smtClean="0">
              <a:latin typeface="Franklin Gothic Book"/>
            </a:rPr>
            <a:t>Thema</a:t>
          </a:r>
          <a:r>
            <a:rPr lang="en-US" sz="2400" dirty="0" smtClean="0">
              <a:latin typeface="Franklin Gothic Book"/>
            </a:rPr>
            <a:t> </a:t>
          </a:r>
          <a:r>
            <a:rPr lang="en-US" sz="2400" dirty="0" smtClean="0"/>
            <a:t> </a:t>
          </a:r>
          <a:endParaRPr lang="en-US" sz="2400" dirty="0"/>
        </a:p>
      </dgm:t>
    </dgm:pt>
    <dgm:pt modelId="{81540B6C-D2E5-49C9-A6AB-967EB2836531}" type="parTrans" cxnId="{29E38550-C916-4252-97DA-C493E2366886}">
      <dgm:prSet/>
      <dgm:spPr/>
      <dgm:t>
        <a:bodyPr/>
        <a:lstStyle/>
        <a:p>
          <a:endParaRPr lang="en-US"/>
        </a:p>
      </dgm:t>
    </dgm:pt>
    <dgm:pt modelId="{1C2D70E9-2345-46F6-9086-BCBB9F9788ED}" type="sibTrans" cxnId="{29E38550-C916-4252-97DA-C493E2366886}">
      <dgm:prSet/>
      <dgm:spPr/>
      <dgm:t>
        <a:bodyPr/>
        <a:lstStyle/>
        <a:p>
          <a:endParaRPr lang="en-US"/>
        </a:p>
      </dgm:t>
    </dgm:pt>
    <dgm:pt modelId="{F3649392-F0B1-4E8C-8016-32F2C32D89F2}">
      <dgm:prSet phldrT="[Text]"/>
      <dgm:spPr/>
      <dgm:t>
        <a:bodyPr/>
        <a:lstStyle/>
        <a:p>
          <a:r>
            <a:rPr lang="en-US" dirty="0" err="1" smtClean="0"/>
            <a:t>Schritt</a:t>
          </a:r>
          <a:r>
            <a:rPr lang="en-US" dirty="0" smtClean="0"/>
            <a:t> 2</a:t>
          </a:r>
          <a:endParaRPr lang="en-US" dirty="0"/>
        </a:p>
      </dgm:t>
    </dgm:pt>
    <dgm:pt modelId="{13C8112D-85BA-4133-BBCE-EA34A3C18D82}" type="parTrans" cxnId="{20CC0729-60AC-4E44-B3AD-6F54C258DC2E}">
      <dgm:prSet/>
      <dgm:spPr/>
      <dgm:t>
        <a:bodyPr/>
        <a:lstStyle/>
        <a:p>
          <a:endParaRPr lang="en-US"/>
        </a:p>
      </dgm:t>
    </dgm:pt>
    <dgm:pt modelId="{803EE92E-43D4-43DF-9309-D8CEC6E2A092}" type="sibTrans" cxnId="{20CC0729-60AC-4E44-B3AD-6F54C258DC2E}">
      <dgm:prSet/>
      <dgm:spPr/>
      <dgm:t>
        <a:bodyPr/>
        <a:lstStyle/>
        <a:p>
          <a:endParaRPr lang="en-US"/>
        </a:p>
      </dgm:t>
    </dgm:pt>
    <dgm:pt modelId="{EA709BB0-E7EF-4323-BD8D-203379DB0203}">
      <dgm:prSet phldrT="[Text]" custT="1"/>
      <dgm:spPr/>
      <dgm:t>
        <a:bodyPr/>
        <a:lstStyle/>
        <a:p>
          <a:endParaRPr lang="en-US" sz="2000" dirty="0"/>
        </a:p>
      </dgm:t>
    </dgm:pt>
    <dgm:pt modelId="{8C657128-A0C2-4279-8E3E-A5490F87DB36}" type="parTrans" cxnId="{2F76FE75-4D60-4813-B811-32766C47CD8C}">
      <dgm:prSet/>
      <dgm:spPr/>
      <dgm:t>
        <a:bodyPr/>
        <a:lstStyle/>
        <a:p>
          <a:endParaRPr lang="en-US"/>
        </a:p>
      </dgm:t>
    </dgm:pt>
    <dgm:pt modelId="{82BDBEF0-D1BD-4323-9F2D-081165AD1F3A}" type="sibTrans" cxnId="{2F76FE75-4D60-4813-B811-32766C47CD8C}">
      <dgm:prSet/>
      <dgm:spPr/>
      <dgm:t>
        <a:bodyPr/>
        <a:lstStyle/>
        <a:p>
          <a:endParaRPr lang="en-US"/>
        </a:p>
      </dgm:t>
    </dgm:pt>
    <dgm:pt modelId="{2A20248F-15E9-41D4-ADC8-C23412DA99F3}">
      <dgm:prSet phldrT="[Text]"/>
      <dgm:spPr/>
      <dgm:t>
        <a:bodyPr/>
        <a:lstStyle/>
        <a:p>
          <a:r>
            <a:rPr lang="en-US" dirty="0" err="1" smtClean="0"/>
            <a:t>Schritt</a:t>
          </a:r>
          <a:r>
            <a:rPr lang="en-US" dirty="0" smtClean="0"/>
            <a:t> 3</a:t>
          </a:r>
          <a:endParaRPr lang="en-US" dirty="0"/>
        </a:p>
      </dgm:t>
    </dgm:pt>
    <dgm:pt modelId="{217ED3D3-F473-452E-97C5-0D970E79C07B}" type="parTrans" cxnId="{FF086DB0-2449-47FA-B5BB-15B3DD0158D3}">
      <dgm:prSet/>
      <dgm:spPr/>
      <dgm:t>
        <a:bodyPr/>
        <a:lstStyle/>
        <a:p>
          <a:endParaRPr lang="en-US"/>
        </a:p>
      </dgm:t>
    </dgm:pt>
    <dgm:pt modelId="{4DA6DEB5-FE8A-4D49-83EC-7D7D2D94446A}" type="sibTrans" cxnId="{FF086DB0-2449-47FA-B5BB-15B3DD0158D3}">
      <dgm:prSet/>
      <dgm:spPr/>
      <dgm:t>
        <a:bodyPr/>
        <a:lstStyle/>
        <a:p>
          <a:endParaRPr lang="en-US"/>
        </a:p>
      </dgm:t>
    </dgm:pt>
    <dgm:pt modelId="{82440D00-243D-465F-A8F4-D21EAE6618D5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dirty="0" err="1" smtClean="0"/>
            <a:t>Suchen</a:t>
          </a:r>
          <a:r>
            <a:rPr lang="en-US" sz="2400" dirty="0" smtClean="0"/>
            <a:t> </a:t>
          </a:r>
          <a:r>
            <a:rPr lang="en-US" sz="2400" dirty="0" err="1" smtClean="0"/>
            <a:t>Sie</a:t>
          </a:r>
          <a:r>
            <a:rPr lang="en-US" sz="2400" dirty="0" smtClean="0"/>
            <a:t> </a:t>
          </a:r>
          <a:r>
            <a:rPr lang="en-US" sz="2400" dirty="0" err="1" smtClean="0"/>
            <a:t>zu</a:t>
          </a:r>
          <a:r>
            <a:rPr lang="en-US" sz="2400" dirty="0" smtClean="0"/>
            <a:t> den </a:t>
          </a:r>
          <a:r>
            <a:rPr lang="en-US" sz="2400" dirty="0" err="1" smtClean="0">
              <a:latin typeface="+mn-lt"/>
            </a:rPr>
            <a:t>Überschriften</a:t>
          </a:r>
          <a:r>
            <a:rPr lang="en-US" sz="2400" dirty="0" smtClean="0">
              <a:latin typeface="+mn-lt"/>
            </a:rPr>
            <a:t>  </a:t>
          </a:r>
          <a:r>
            <a:rPr lang="en-US" sz="2400" dirty="0" err="1" smtClean="0">
              <a:latin typeface="+mn-lt"/>
            </a:rPr>
            <a:t>eines</a:t>
          </a:r>
          <a:r>
            <a:rPr lang="en-US" sz="2400" dirty="0" smtClean="0">
              <a:latin typeface="+mn-lt"/>
            </a:rPr>
            <a:t> </a:t>
          </a:r>
          <a:r>
            <a:rPr lang="en-US" sz="2400" dirty="0" err="1" smtClean="0">
              <a:latin typeface="+mn-lt"/>
            </a:rPr>
            <a:t>Thema</a:t>
          </a:r>
          <a:r>
            <a:rPr lang="en-US" sz="2400" dirty="0" smtClean="0">
              <a:latin typeface="+mn-lt"/>
            </a:rPr>
            <a:t> und </a:t>
          </a:r>
          <a:r>
            <a:rPr lang="en-US" sz="2400" dirty="0" err="1" smtClean="0">
              <a:latin typeface="+mn-lt"/>
            </a:rPr>
            <a:t>unterstreichen</a:t>
          </a:r>
          <a:r>
            <a:rPr lang="en-US" sz="2400" dirty="0" smtClean="0">
              <a:latin typeface="+mn-lt"/>
            </a:rPr>
            <a:t> </a:t>
          </a:r>
          <a:r>
            <a:rPr lang="en-US" sz="2400" dirty="0" err="1" smtClean="0">
              <a:latin typeface="+mn-lt"/>
            </a:rPr>
            <a:t>Sie</a:t>
          </a:r>
          <a:r>
            <a:rPr lang="en-US" sz="2400" dirty="0" smtClean="0">
              <a:latin typeface="+mn-lt"/>
            </a:rPr>
            <a:t> die </a:t>
          </a:r>
          <a:r>
            <a:rPr lang="en-US" sz="2400" dirty="0" err="1" smtClean="0">
              <a:latin typeface="+mn-lt"/>
            </a:rPr>
            <a:t>Unterschiede</a:t>
          </a:r>
          <a:endParaRPr lang="en-US" sz="2400" dirty="0" smtClean="0"/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6AF6CA73-0F21-4CAC-A428-EC8657DE444A}" type="parTrans" cxnId="{C91E6EDC-A389-41CE-8523-1E04E2465E46}">
      <dgm:prSet/>
      <dgm:spPr/>
      <dgm:t>
        <a:bodyPr/>
        <a:lstStyle/>
        <a:p>
          <a:endParaRPr lang="en-US"/>
        </a:p>
      </dgm:t>
    </dgm:pt>
    <dgm:pt modelId="{F04CB4E8-592E-4014-856E-32C5FA4D73FC}" type="sibTrans" cxnId="{C91E6EDC-A389-41CE-8523-1E04E2465E46}">
      <dgm:prSet/>
      <dgm:spPr/>
      <dgm:t>
        <a:bodyPr/>
        <a:lstStyle/>
        <a:p>
          <a:endParaRPr lang="en-US"/>
        </a:p>
      </dgm:t>
    </dgm:pt>
    <dgm:pt modelId="{E5EC9486-D94E-4A6D-9676-DF7148E62B2E}">
      <dgm:prSet custT="1"/>
      <dgm:spPr/>
      <dgm:t>
        <a:bodyPr/>
        <a:lstStyle/>
        <a:p>
          <a:r>
            <a:rPr lang="en-US" sz="2400" dirty="0" err="1" smtClean="0">
              <a:latin typeface="Franklin Gothic Book"/>
            </a:rPr>
            <a:t>Suchen</a:t>
          </a:r>
          <a:r>
            <a:rPr lang="en-US" sz="2400" dirty="0" smtClean="0">
              <a:latin typeface="Franklin Gothic Book"/>
            </a:rPr>
            <a:t>  </a:t>
          </a:r>
          <a:r>
            <a:rPr lang="en-US" sz="2400" dirty="0" err="1" smtClean="0">
              <a:latin typeface="Franklin Gothic Book"/>
            </a:rPr>
            <a:t>Sie</a:t>
          </a:r>
          <a:r>
            <a:rPr lang="en-US" sz="2400" dirty="0" smtClean="0">
              <a:latin typeface="Franklin Gothic Book"/>
            </a:rPr>
            <a:t> </a:t>
          </a:r>
          <a:r>
            <a:rPr lang="en-US" sz="2400" dirty="0" err="1" smtClean="0">
              <a:latin typeface="Franklin Gothic Book"/>
            </a:rPr>
            <a:t>zu</a:t>
          </a:r>
          <a:r>
            <a:rPr lang="en-US" sz="2400" dirty="0" smtClean="0">
              <a:latin typeface="Franklin Gothic Book"/>
            </a:rPr>
            <a:t> den </a:t>
          </a:r>
          <a:r>
            <a:rPr lang="en-US" sz="2400" dirty="0" err="1" smtClean="0">
              <a:latin typeface="Franklin Gothic Book"/>
            </a:rPr>
            <a:t>Überschriften</a:t>
          </a:r>
          <a:r>
            <a:rPr lang="en-US" sz="2400" dirty="0" smtClean="0">
              <a:latin typeface="Franklin Gothic Book"/>
            </a:rPr>
            <a:t> </a:t>
          </a:r>
          <a:r>
            <a:rPr lang="en-US" sz="2400" dirty="0" err="1" smtClean="0">
              <a:latin typeface="Franklin Gothic Book"/>
            </a:rPr>
            <a:t>eines</a:t>
          </a:r>
          <a:r>
            <a:rPr lang="en-US" sz="2400" dirty="0" smtClean="0">
              <a:latin typeface="Franklin Gothic Book"/>
            </a:rPr>
            <a:t> </a:t>
          </a:r>
          <a:r>
            <a:rPr lang="en-US" sz="2400" dirty="0" err="1" smtClean="0">
              <a:latin typeface="Franklin Gothic Book"/>
            </a:rPr>
            <a:t>Themas</a:t>
          </a:r>
          <a:r>
            <a:rPr lang="en-US" sz="2400" dirty="0" smtClean="0">
              <a:latin typeface="Franklin Gothic Book"/>
            </a:rPr>
            <a:t> den </a:t>
          </a:r>
          <a:r>
            <a:rPr lang="en-US" sz="2400" dirty="0" err="1" smtClean="0">
              <a:latin typeface="Franklin Gothic Book"/>
            </a:rPr>
            <a:t>passenden</a:t>
          </a:r>
          <a:r>
            <a:rPr lang="en-US" sz="2400" dirty="0" smtClean="0">
              <a:latin typeface="Franklin Gothic Book"/>
            </a:rPr>
            <a:t> </a:t>
          </a:r>
          <a:endParaRPr lang="en-US" sz="2400" dirty="0"/>
        </a:p>
      </dgm:t>
    </dgm:pt>
    <dgm:pt modelId="{8838FD69-B863-4FEC-9648-A52466F37646}" type="parTrans" cxnId="{D6EDC05C-F7AC-44AC-BBBA-CA2A840837CE}">
      <dgm:prSet/>
      <dgm:spPr/>
      <dgm:t>
        <a:bodyPr/>
        <a:lstStyle/>
        <a:p>
          <a:endParaRPr lang="en-US"/>
        </a:p>
      </dgm:t>
    </dgm:pt>
    <dgm:pt modelId="{BCAEF839-11B5-4090-B434-B964363111A2}" type="sibTrans" cxnId="{D6EDC05C-F7AC-44AC-BBBA-CA2A840837CE}">
      <dgm:prSet/>
      <dgm:spPr/>
      <dgm:t>
        <a:bodyPr/>
        <a:lstStyle/>
        <a:p>
          <a:endParaRPr lang="en-US"/>
        </a:p>
      </dgm:t>
    </dgm:pt>
    <dgm:pt modelId="{04F6F93F-6715-427D-B27B-3C551874CAA4}" type="pres">
      <dgm:prSet presAssocID="{47658BEB-769F-4C7B-AD57-6ED87DAD851A}" presName="linearFlow" presStyleCnt="0">
        <dgm:presLayoutVars>
          <dgm:dir/>
          <dgm:animLvl val="lvl"/>
          <dgm:resizeHandles val="exact"/>
        </dgm:presLayoutVars>
      </dgm:prSet>
      <dgm:spPr/>
    </dgm:pt>
    <dgm:pt modelId="{7F054FD1-0A71-40F3-850B-03BC8F4E0801}" type="pres">
      <dgm:prSet presAssocID="{E1CDDF66-6F4B-4DD7-9F2B-21F49C87FAE9}" presName="composite" presStyleCnt="0"/>
      <dgm:spPr/>
    </dgm:pt>
    <dgm:pt modelId="{6553EF3F-D804-4597-9D78-9D31EFCB8256}" type="pres">
      <dgm:prSet presAssocID="{E1CDDF66-6F4B-4DD7-9F2B-21F49C87FAE9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F7B8A330-203F-407A-BF8B-5D3753724239}" type="pres">
      <dgm:prSet presAssocID="{E1CDDF66-6F4B-4DD7-9F2B-21F49C87FAE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E84581-29E7-47A0-9B13-C459998E6001}" type="pres">
      <dgm:prSet presAssocID="{72350D51-A54A-4F02-BD8B-9027173FEEEE}" presName="sp" presStyleCnt="0"/>
      <dgm:spPr/>
    </dgm:pt>
    <dgm:pt modelId="{32E8716B-1242-4840-87DB-DBFDB4EB2FB4}" type="pres">
      <dgm:prSet presAssocID="{F3649392-F0B1-4E8C-8016-32F2C32D89F2}" presName="composite" presStyleCnt="0"/>
      <dgm:spPr/>
    </dgm:pt>
    <dgm:pt modelId="{F7190537-2591-440C-9DD1-6F1F94C41BD6}" type="pres">
      <dgm:prSet presAssocID="{F3649392-F0B1-4E8C-8016-32F2C32D89F2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A9CA619-1053-4304-98F8-23C2A9A8D1EB}" type="pres">
      <dgm:prSet presAssocID="{F3649392-F0B1-4E8C-8016-32F2C32D89F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9E1C86-8256-4D29-8F27-77B8335DD2D7}" type="pres">
      <dgm:prSet presAssocID="{803EE92E-43D4-43DF-9309-D8CEC6E2A092}" presName="sp" presStyleCnt="0"/>
      <dgm:spPr/>
    </dgm:pt>
    <dgm:pt modelId="{63FD5662-65D0-4C3A-B9B1-6837E46E1FE2}" type="pres">
      <dgm:prSet presAssocID="{2A20248F-15E9-41D4-ADC8-C23412DA99F3}" presName="composite" presStyleCnt="0"/>
      <dgm:spPr/>
    </dgm:pt>
    <dgm:pt modelId="{323AF686-BB13-46A6-B611-80D0E6F2029C}" type="pres">
      <dgm:prSet presAssocID="{2A20248F-15E9-41D4-ADC8-C23412DA99F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EA59EA1-08FF-49C8-832E-823290AE21E2}" type="pres">
      <dgm:prSet presAssocID="{2A20248F-15E9-41D4-ADC8-C23412DA99F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086DB0-2449-47FA-B5BB-15B3DD0158D3}" srcId="{47658BEB-769F-4C7B-AD57-6ED87DAD851A}" destId="{2A20248F-15E9-41D4-ADC8-C23412DA99F3}" srcOrd="2" destOrd="0" parTransId="{217ED3D3-F473-452E-97C5-0D970E79C07B}" sibTransId="{4DA6DEB5-FE8A-4D49-83EC-7D7D2D94446A}"/>
    <dgm:cxn modelId="{3063FC1F-B2BE-462B-A2F7-B728E1B6AE9D}" type="presOf" srcId="{F3649392-F0B1-4E8C-8016-32F2C32D89F2}" destId="{F7190537-2591-440C-9DD1-6F1F94C41BD6}" srcOrd="0" destOrd="0" presId="urn:microsoft.com/office/officeart/2005/8/layout/chevron2"/>
    <dgm:cxn modelId="{C91E6EDC-A389-41CE-8523-1E04E2465E46}" srcId="{2A20248F-15E9-41D4-ADC8-C23412DA99F3}" destId="{82440D00-243D-465F-A8F4-D21EAE6618D5}" srcOrd="0" destOrd="0" parTransId="{6AF6CA73-0F21-4CAC-A428-EC8657DE444A}" sibTransId="{F04CB4E8-592E-4014-856E-32C5FA4D73FC}"/>
    <dgm:cxn modelId="{20CC0729-60AC-4E44-B3AD-6F54C258DC2E}" srcId="{47658BEB-769F-4C7B-AD57-6ED87DAD851A}" destId="{F3649392-F0B1-4E8C-8016-32F2C32D89F2}" srcOrd="1" destOrd="0" parTransId="{13C8112D-85BA-4133-BBCE-EA34A3C18D82}" sibTransId="{803EE92E-43D4-43DF-9309-D8CEC6E2A092}"/>
    <dgm:cxn modelId="{C0CA926E-A16A-43D0-AC90-6E836A4540BB}" type="presOf" srcId="{82440D00-243D-465F-A8F4-D21EAE6618D5}" destId="{3EA59EA1-08FF-49C8-832E-823290AE21E2}" srcOrd="0" destOrd="0" presId="urn:microsoft.com/office/officeart/2005/8/layout/chevron2"/>
    <dgm:cxn modelId="{03CADF4A-F068-403C-A72C-E97C7EA8370A}" type="presOf" srcId="{EA709BB0-E7EF-4323-BD8D-203379DB0203}" destId="{4A9CA619-1053-4304-98F8-23C2A9A8D1EB}" srcOrd="0" destOrd="0" presId="urn:microsoft.com/office/officeart/2005/8/layout/chevron2"/>
    <dgm:cxn modelId="{2F76FE75-4D60-4813-B811-32766C47CD8C}" srcId="{F3649392-F0B1-4E8C-8016-32F2C32D89F2}" destId="{EA709BB0-E7EF-4323-BD8D-203379DB0203}" srcOrd="0" destOrd="0" parTransId="{8C657128-A0C2-4279-8E3E-A5490F87DB36}" sibTransId="{82BDBEF0-D1BD-4323-9F2D-081165AD1F3A}"/>
    <dgm:cxn modelId="{7399D433-EC43-4251-87F6-815035BBA7FB}" type="presOf" srcId="{E1CDDF66-6F4B-4DD7-9F2B-21F49C87FAE9}" destId="{6553EF3F-D804-4597-9D78-9D31EFCB8256}" srcOrd="0" destOrd="0" presId="urn:microsoft.com/office/officeart/2005/8/layout/chevron2"/>
    <dgm:cxn modelId="{CB4F3F5C-087E-49FC-9733-16931224FF16}" srcId="{47658BEB-769F-4C7B-AD57-6ED87DAD851A}" destId="{E1CDDF66-6F4B-4DD7-9F2B-21F49C87FAE9}" srcOrd="0" destOrd="0" parTransId="{AC014B85-E561-427E-A534-8F022DA4E166}" sibTransId="{72350D51-A54A-4F02-BD8B-9027173FEEEE}"/>
    <dgm:cxn modelId="{B7EB8191-B645-4C4D-A205-AFFFE2524179}" type="presOf" srcId="{E5EC9486-D94E-4A6D-9676-DF7148E62B2E}" destId="{4A9CA619-1053-4304-98F8-23C2A9A8D1EB}" srcOrd="0" destOrd="1" presId="urn:microsoft.com/office/officeart/2005/8/layout/chevron2"/>
    <dgm:cxn modelId="{E3D2E631-F445-447C-A24F-8F01C658EA54}" type="presOf" srcId="{2A20248F-15E9-41D4-ADC8-C23412DA99F3}" destId="{323AF686-BB13-46A6-B611-80D0E6F2029C}" srcOrd="0" destOrd="0" presId="urn:microsoft.com/office/officeart/2005/8/layout/chevron2"/>
    <dgm:cxn modelId="{F1F38059-C16E-4658-9F05-B1F9A73B3AEB}" type="presOf" srcId="{747B3483-F9E8-4BF5-A2F2-C53409CF6002}" destId="{F7B8A330-203F-407A-BF8B-5D3753724239}" srcOrd="0" destOrd="0" presId="urn:microsoft.com/office/officeart/2005/8/layout/chevron2"/>
    <dgm:cxn modelId="{29E38550-C916-4252-97DA-C493E2366886}" srcId="{E1CDDF66-6F4B-4DD7-9F2B-21F49C87FAE9}" destId="{747B3483-F9E8-4BF5-A2F2-C53409CF6002}" srcOrd="0" destOrd="0" parTransId="{81540B6C-D2E5-49C9-A6AB-967EB2836531}" sibTransId="{1C2D70E9-2345-46F6-9086-BCBB9F9788ED}"/>
    <dgm:cxn modelId="{800F976E-13FB-4E7D-A3AE-F2C4A2DF8E56}" type="presOf" srcId="{47658BEB-769F-4C7B-AD57-6ED87DAD851A}" destId="{04F6F93F-6715-427D-B27B-3C551874CAA4}" srcOrd="0" destOrd="0" presId="urn:microsoft.com/office/officeart/2005/8/layout/chevron2"/>
    <dgm:cxn modelId="{D6EDC05C-F7AC-44AC-BBBA-CA2A840837CE}" srcId="{F3649392-F0B1-4E8C-8016-32F2C32D89F2}" destId="{E5EC9486-D94E-4A6D-9676-DF7148E62B2E}" srcOrd="1" destOrd="0" parTransId="{8838FD69-B863-4FEC-9648-A52466F37646}" sibTransId="{BCAEF839-11B5-4090-B434-B964363111A2}"/>
    <dgm:cxn modelId="{164020E0-4C42-4BD8-8290-FAE78E4A004E}" type="presParOf" srcId="{04F6F93F-6715-427D-B27B-3C551874CAA4}" destId="{7F054FD1-0A71-40F3-850B-03BC8F4E0801}" srcOrd="0" destOrd="0" presId="urn:microsoft.com/office/officeart/2005/8/layout/chevron2"/>
    <dgm:cxn modelId="{7FFE2BEB-E092-4E00-8BEE-AFC126AEDD14}" type="presParOf" srcId="{7F054FD1-0A71-40F3-850B-03BC8F4E0801}" destId="{6553EF3F-D804-4597-9D78-9D31EFCB8256}" srcOrd="0" destOrd="0" presId="urn:microsoft.com/office/officeart/2005/8/layout/chevron2"/>
    <dgm:cxn modelId="{8F2C09FF-5E95-40DA-9C22-2D496B0E44E6}" type="presParOf" srcId="{7F054FD1-0A71-40F3-850B-03BC8F4E0801}" destId="{F7B8A330-203F-407A-BF8B-5D3753724239}" srcOrd="1" destOrd="0" presId="urn:microsoft.com/office/officeart/2005/8/layout/chevron2"/>
    <dgm:cxn modelId="{6471B463-9A13-4AAF-8ACC-C5FC27B74640}" type="presParOf" srcId="{04F6F93F-6715-427D-B27B-3C551874CAA4}" destId="{FDE84581-29E7-47A0-9B13-C459998E6001}" srcOrd="1" destOrd="0" presId="urn:microsoft.com/office/officeart/2005/8/layout/chevron2"/>
    <dgm:cxn modelId="{08424B6A-4B48-470D-99E0-C84DFD52DB74}" type="presParOf" srcId="{04F6F93F-6715-427D-B27B-3C551874CAA4}" destId="{32E8716B-1242-4840-87DB-DBFDB4EB2FB4}" srcOrd="2" destOrd="0" presId="urn:microsoft.com/office/officeart/2005/8/layout/chevron2"/>
    <dgm:cxn modelId="{F1354C67-D3C6-4408-871D-3696BBF1E9E3}" type="presParOf" srcId="{32E8716B-1242-4840-87DB-DBFDB4EB2FB4}" destId="{F7190537-2591-440C-9DD1-6F1F94C41BD6}" srcOrd="0" destOrd="0" presId="urn:microsoft.com/office/officeart/2005/8/layout/chevron2"/>
    <dgm:cxn modelId="{8C842C1F-B8A3-473F-B420-B2C705451722}" type="presParOf" srcId="{32E8716B-1242-4840-87DB-DBFDB4EB2FB4}" destId="{4A9CA619-1053-4304-98F8-23C2A9A8D1EB}" srcOrd="1" destOrd="0" presId="urn:microsoft.com/office/officeart/2005/8/layout/chevron2"/>
    <dgm:cxn modelId="{F4DCA4CB-99B5-4B77-8E1C-CC29C20C1224}" type="presParOf" srcId="{04F6F93F-6715-427D-B27B-3C551874CAA4}" destId="{C39E1C86-8256-4D29-8F27-77B8335DD2D7}" srcOrd="3" destOrd="0" presId="urn:microsoft.com/office/officeart/2005/8/layout/chevron2"/>
    <dgm:cxn modelId="{ACBC8897-E0C2-4D7B-B523-62E246143918}" type="presParOf" srcId="{04F6F93F-6715-427D-B27B-3C551874CAA4}" destId="{63FD5662-65D0-4C3A-B9B1-6837E46E1FE2}" srcOrd="4" destOrd="0" presId="urn:microsoft.com/office/officeart/2005/8/layout/chevron2"/>
    <dgm:cxn modelId="{7410508B-2BCF-4637-9E93-DA1CC617B8E7}" type="presParOf" srcId="{63FD5662-65D0-4C3A-B9B1-6837E46E1FE2}" destId="{323AF686-BB13-46A6-B611-80D0E6F2029C}" srcOrd="0" destOrd="0" presId="urn:microsoft.com/office/officeart/2005/8/layout/chevron2"/>
    <dgm:cxn modelId="{6B9C63FB-5061-4A52-A8DC-F3D5D0E1B270}" type="presParOf" srcId="{63FD5662-65D0-4C3A-B9B1-6837E46E1FE2}" destId="{3EA59EA1-08FF-49C8-832E-823290AE21E2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658BEB-769F-4C7B-AD57-6ED87DAD851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CDDF66-6F4B-4DD7-9F2B-21F49C87FAE9}">
      <dgm:prSet phldrT="[Text]"/>
      <dgm:spPr/>
      <dgm:t>
        <a:bodyPr/>
        <a:lstStyle/>
        <a:p>
          <a:r>
            <a:rPr lang="en-US" dirty="0" err="1" smtClean="0"/>
            <a:t>Schritt</a:t>
          </a:r>
          <a:r>
            <a:rPr lang="en-US" dirty="0" smtClean="0"/>
            <a:t> 4</a:t>
          </a:r>
          <a:endParaRPr lang="en-US" dirty="0"/>
        </a:p>
      </dgm:t>
    </dgm:pt>
    <dgm:pt modelId="{AC014B85-E561-427E-A534-8F022DA4E166}" type="parTrans" cxnId="{CB4F3F5C-087E-49FC-9733-16931224FF16}">
      <dgm:prSet/>
      <dgm:spPr/>
      <dgm:t>
        <a:bodyPr/>
        <a:lstStyle/>
        <a:p>
          <a:endParaRPr lang="en-US"/>
        </a:p>
      </dgm:t>
    </dgm:pt>
    <dgm:pt modelId="{72350D51-A54A-4F02-BD8B-9027173FEEEE}" type="sibTrans" cxnId="{CB4F3F5C-087E-49FC-9733-16931224FF16}">
      <dgm:prSet/>
      <dgm:spPr/>
      <dgm:t>
        <a:bodyPr/>
        <a:lstStyle/>
        <a:p>
          <a:endParaRPr lang="en-US"/>
        </a:p>
      </dgm:t>
    </dgm:pt>
    <dgm:pt modelId="{747B3483-F9E8-4BF5-A2F2-C53409CF6002}">
      <dgm:prSet phldrT="[Text]" custT="1"/>
      <dgm:spPr/>
      <dgm:t>
        <a:bodyPr/>
        <a:lstStyle/>
        <a:p>
          <a:r>
            <a:rPr lang="en-US" sz="2400" dirty="0" err="1" smtClean="0"/>
            <a:t>Suchen</a:t>
          </a:r>
          <a:r>
            <a:rPr lang="en-US" sz="2400" dirty="0" smtClean="0"/>
            <a:t> </a:t>
          </a:r>
          <a:r>
            <a:rPr lang="en-US" sz="2400" dirty="0" err="1" smtClean="0"/>
            <a:t>Sie</a:t>
          </a:r>
          <a:r>
            <a:rPr lang="en-US" sz="2400" dirty="0" smtClean="0"/>
            <a:t> </a:t>
          </a:r>
          <a:r>
            <a:rPr lang="en-US" sz="2400" dirty="0" err="1" smtClean="0"/>
            <a:t>nach</a:t>
          </a:r>
          <a:r>
            <a:rPr lang="en-US" sz="2400" dirty="0" smtClean="0"/>
            <a:t> den </a:t>
          </a:r>
          <a:r>
            <a:rPr lang="en-US" sz="2400" dirty="0" err="1" smtClean="0"/>
            <a:t>Stichwortern</a:t>
          </a:r>
          <a:r>
            <a:rPr lang="en-US" sz="2400" dirty="0" smtClean="0"/>
            <a:t> </a:t>
          </a:r>
          <a:r>
            <a:rPr lang="en-US" sz="2400" dirty="0" err="1" smtClean="0"/>
            <a:t>im</a:t>
          </a:r>
          <a:r>
            <a:rPr lang="en-US" sz="2400" dirty="0" smtClean="0"/>
            <a:t> </a:t>
          </a:r>
          <a:r>
            <a:rPr lang="en-US" sz="2400" dirty="0" err="1" smtClean="0"/>
            <a:t>Kontext</a:t>
          </a:r>
          <a:r>
            <a:rPr lang="en-US" sz="2400" dirty="0" smtClean="0"/>
            <a:t>, </a:t>
          </a:r>
          <a:r>
            <a:rPr lang="en-US" sz="2400" dirty="0" err="1" smtClean="0"/>
            <a:t>vergleichen</a:t>
          </a:r>
          <a:r>
            <a:rPr lang="en-US" sz="2400" dirty="0" smtClean="0"/>
            <a:t> </a:t>
          </a:r>
          <a:r>
            <a:rPr lang="en-US" sz="2400" dirty="0" err="1" smtClean="0"/>
            <a:t>Sie</a:t>
          </a:r>
          <a:r>
            <a:rPr lang="en-US" sz="2400" dirty="0" smtClean="0"/>
            <a:t> </a:t>
          </a:r>
          <a:r>
            <a:rPr lang="en-US" sz="2400" dirty="0" err="1" smtClean="0"/>
            <a:t>Kurztext</a:t>
          </a:r>
          <a:r>
            <a:rPr lang="en-US" sz="2400" dirty="0" smtClean="0"/>
            <a:t> und </a:t>
          </a:r>
          <a:r>
            <a:rPr lang="en-US" sz="2400" dirty="0" err="1" smtClean="0">
              <a:latin typeface="Franklin Gothic Book"/>
            </a:rPr>
            <a:t>Überscshrift</a:t>
          </a:r>
          <a:endParaRPr lang="en-US" sz="2400" dirty="0"/>
        </a:p>
      </dgm:t>
    </dgm:pt>
    <dgm:pt modelId="{81540B6C-D2E5-49C9-A6AB-967EB2836531}" type="parTrans" cxnId="{29E38550-C916-4252-97DA-C493E2366886}">
      <dgm:prSet/>
      <dgm:spPr/>
      <dgm:t>
        <a:bodyPr/>
        <a:lstStyle/>
        <a:p>
          <a:endParaRPr lang="en-US"/>
        </a:p>
      </dgm:t>
    </dgm:pt>
    <dgm:pt modelId="{1C2D70E9-2345-46F6-9086-BCBB9F9788ED}" type="sibTrans" cxnId="{29E38550-C916-4252-97DA-C493E2366886}">
      <dgm:prSet/>
      <dgm:spPr/>
      <dgm:t>
        <a:bodyPr/>
        <a:lstStyle/>
        <a:p>
          <a:endParaRPr lang="en-US"/>
        </a:p>
      </dgm:t>
    </dgm:pt>
    <dgm:pt modelId="{04F6F93F-6715-427D-B27B-3C551874CAA4}" type="pres">
      <dgm:prSet presAssocID="{47658BEB-769F-4C7B-AD57-6ED87DAD851A}" presName="linearFlow" presStyleCnt="0">
        <dgm:presLayoutVars>
          <dgm:dir/>
          <dgm:animLvl val="lvl"/>
          <dgm:resizeHandles val="exact"/>
        </dgm:presLayoutVars>
      </dgm:prSet>
      <dgm:spPr/>
    </dgm:pt>
    <dgm:pt modelId="{7F054FD1-0A71-40F3-850B-03BC8F4E0801}" type="pres">
      <dgm:prSet presAssocID="{E1CDDF66-6F4B-4DD7-9F2B-21F49C87FAE9}" presName="composite" presStyleCnt="0"/>
      <dgm:spPr/>
    </dgm:pt>
    <dgm:pt modelId="{6553EF3F-D804-4597-9D78-9D31EFCB8256}" type="pres">
      <dgm:prSet presAssocID="{E1CDDF66-6F4B-4DD7-9F2B-21F49C87FAE9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8A330-203F-407A-BF8B-5D3753724239}" type="pres">
      <dgm:prSet presAssocID="{E1CDDF66-6F4B-4DD7-9F2B-21F49C87FAE9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A1FF6A-E802-4494-9B2A-2866773C2C2E}" type="presOf" srcId="{E1CDDF66-6F4B-4DD7-9F2B-21F49C87FAE9}" destId="{6553EF3F-D804-4597-9D78-9D31EFCB8256}" srcOrd="0" destOrd="0" presId="urn:microsoft.com/office/officeart/2005/8/layout/chevron2"/>
    <dgm:cxn modelId="{CB4F3F5C-087E-49FC-9733-16931224FF16}" srcId="{47658BEB-769F-4C7B-AD57-6ED87DAD851A}" destId="{E1CDDF66-6F4B-4DD7-9F2B-21F49C87FAE9}" srcOrd="0" destOrd="0" parTransId="{AC014B85-E561-427E-A534-8F022DA4E166}" sibTransId="{72350D51-A54A-4F02-BD8B-9027173FEEEE}"/>
    <dgm:cxn modelId="{0349D7AE-2F99-4C04-A83B-289A867ABB19}" type="presOf" srcId="{47658BEB-769F-4C7B-AD57-6ED87DAD851A}" destId="{04F6F93F-6715-427D-B27B-3C551874CAA4}" srcOrd="0" destOrd="0" presId="urn:microsoft.com/office/officeart/2005/8/layout/chevron2"/>
    <dgm:cxn modelId="{29E38550-C916-4252-97DA-C493E2366886}" srcId="{E1CDDF66-6F4B-4DD7-9F2B-21F49C87FAE9}" destId="{747B3483-F9E8-4BF5-A2F2-C53409CF6002}" srcOrd="0" destOrd="0" parTransId="{81540B6C-D2E5-49C9-A6AB-967EB2836531}" sibTransId="{1C2D70E9-2345-46F6-9086-BCBB9F9788ED}"/>
    <dgm:cxn modelId="{8FC2AB59-7215-4C2C-BF29-37BC88E911F8}" type="presOf" srcId="{747B3483-F9E8-4BF5-A2F2-C53409CF6002}" destId="{F7B8A330-203F-407A-BF8B-5D3753724239}" srcOrd="0" destOrd="0" presId="urn:microsoft.com/office/officeart/2005/8/layout/chevron2"/>
    <dgm:cxn modelId="{80FBC53E-6E5B-42A2-B9F3-3C9E85F73B26}" type="presParOf" srcId="{04F6F93F-6715-427D-B27B-3C551874CAA4}" destId="{7F054FD1-0A71-40F3-850B-03BC8F4E0801}" srcOrd="0" destOrd="0" presId="urn:microsoft.com/office/officeart/2005/8/layout/chevron2"/>
    <dgm:cxn modelId="{F93843CC-C184-4786-B697-3BC3998148B3}" type="presParOf" srcId="{7F054FD1-0A71-40F3-850B-03BC8F4E0801}" destId="{6553EF3F-D804-4597-9D78-9D31EFCB8256}" srcOrd="0" destOrd="0" presId="urn:microsoft.com/office/officeart/2005/8/layout/chevron2"/>
    <dgm:cxn modelId="{556F1AA3-A31A-422C-A86A-38465DB3B185}" type="presParOf" srcId="{7F054FD1-0A71-40F3-850B-03BC8F4E0801}" destId="{F7B8A330-203F-407A-BF8B-5D3753724239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714F-AD43-4414-A85D-E096B98AAED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3A7589-3407-42F4-A901-6E80A5AC5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714F-AD43-4414-A85D-E096B98AAED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589-3407-42F4-A901-6E80A5AC5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714F-AD43-4414-A85D-E096B98AAED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589-3407-42F4-A901-6E80A5AC5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714F-AD43-4414-A85D-E096B98AAED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3A7589-3407-42F4-A901-6E80A5AC5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714F-AD43-4414-A85D-E096B98AAED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589-3407-42F4-A901-6E80A5AC5E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714F-AD43-4414-A85D-E096B98AAED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589-3407-42F4-A901-6E80A5AC5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714F-AD43-4414-A85D-E096B98AAED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3A7589-3407-42F4-A901-6E80A5AC5E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714F-AD43-4414-A85D-E096B98AAED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589-3407-42F4-A901-6E80A5AC5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714F-AD43-4414-A85D-E096B98AAED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589-3407-42F4-A901-6E80A5AC5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714F-AD43-4414-A85D-E096B98AAED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589-3407-42F4-A901-6E80A5AC5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1714F-AD43-4414-A85D-E096B98AAED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7589-3407-42F4-A901-6E80A5AC5E9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C1714F-AD43-4414-A85D-E096B98AAED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3A7589-3407-42F4-A901-6E80A5AC5E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Leseverstehen</a:t>
            </a:r>
            <a:r>
              <a:rPr lang="en-US" dirty="0" smtClean="0"/>
              <a:t>: </a:t>
            </a:r>
            <a:r>
              <a:rPr lang="en-US" dirty="0" err="1" smtClean="0"/>
              <a:t>Tipps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ZiDS-Pruefung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38200"/>
          </a:xfrm>
        </p:spPr>
        <p:txBody>
          <a:bodyPr/>
          <a:lstStyle/>
          <a:p>
            <a:r>
              <a:rPr lang="en-US" dirty="0" err="1" smtClean="0"/>
              <a:t>Tipps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Leseverstehen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Tipp 1</a:t>
            </a:r>
            <a:r>
              <a:rPr lang="en-US" sz="3600" b="1" dirty="0" smtClean="0"/>
              <a:t>: </a:t>
            </a:r>
            <a:r>
              <a:rPr lang="en-US" sz="3600" b="1" dirty="0" err="1" smtClean="0"/>
              <a:t>sich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verschiedene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Lesestrategien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bewusst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machen</a:t>
            </a:r>
            <a:endParaRPr lang="en-US" sz="3600" b="1" dirty="0" smtClean="0"/>
          </a:p>
          <a:p>
            <a:pPr>
              <a:buFont typeface="Wingdings" pitchFamily="2" charset="2"/>
              <a:buChar char="§"/>
            </a:pPr>
            <a:r>
              <a:rPr lang="en-US" u="sng" dirty="0" err="1" smtClean="0"/>
              <a:t>Globales</a:t>
            </a:r>
            <a:r>
              <a:rPr lang="en-US" u="sng" dirty="0" smtClean="0"/>
              <a:t> </a:t>
            </a:r>
            <a:r>
              <a:rPr lang="en-US" u="sng" dirty="0" err="1" smtClean="0"/>
              <a:t>Lesen</a:t>
            </a:r>
            <a:r>
              <a:rPr lang="en-US" dirty="0" smtClean="0"/>
              <a:t>: </a:t>
            </a:r>
            <a:r>
              <a:rPr lang="en-US" i="1" dirty="0" smtClean="0"/>
              <a:t>Was </a:t>
            </a:r>
            <a:r>
              <a:rPr lang="en-US" i="1" dirty="0" err="1" smtClean="0"/>
              <a:t>ist</a:t>
            </a:r>
            <a:r>
              <a:rPr lang="en-US" i="1" dirty="0" smtClean="0"/>
              <a:t> das </a:t>
            </a:r>
            <a:r>
              <a:rPr lang="en-US" i="1" dirty="0" err="1" smtClean="0"/>
              <a:t>Thema</a:t>
            </a:r>
            <a:r>
              <a:rPr lang="en-US" i="1" dirty="0" smtClean="0"/>
              <a:t>?</a:t>
            </a:r>
          </a:p>
          <a:p>
            <a:pPr>
              <a:buFont typeface="Wingdings" pitchFamily="2" charset="2"/>
              <a:buChar char="§"/>
            </a:pPr>
            <a:r>
              <a:rPr lang="en-US" u="sng" dirty="0" err="1" smtClean="0"/>
              <a:t>Detailliertes</a:t>
            </a:r>
            <a:r>
              <a:rPr lang="en-US" u="sng" dirty="0" smtClean="0"/>
              <a:t> </a:t>
            </a:r>
            <a:r>
              <a:rPr lang="en-US" u="sng" dirty="0" err="1" smtClean="0"/>
              <a:t>Lesen</a:t>
            </a:r>
            <a:r>
              <a:rPr lang="en-US" dirty="0" smtClean="0"/>
              <a:t>: </a:t>
            </a:r>
            <a:r>
              <a:rPr lang="en-US" i="1" dirty="0" err="1" smtClean="0"/>
              <a:t>jeder</a:t>
            </a:r>
            <a:r>
              <a:rPr lang="en-US" i="1" dirty="0" smtClean="0"/>
              <a:t> </a:t>
            </a:r>
            <a:r>
              <a:rPr lang="en-US" i="1" dirty="0" err="1" smtClean="0"/>
              <a:t>Satz</a:t>
            </a:r>
            <a:r>
              <a:rPr lang="en-US" i="1" dirty="0" smtClean="0"/>
              <a:t> </a:t>
            </a:r>
            <a:r>
              <a:rPr lang="en-US" i="1" dirty="0" err="1" smtClean="0"/>
              <a:t>kann</a:t>
            </a:r>
            <a:r>
              <a:rPr lang="en-US" i="1" dirty="0" smtClean="0"/>
              <a:t> </a:t>
            </a:r>
            <a:r>
              <a:rPr lang="en-US" i="1" dirty="0" err="1" smtClean="0"/>
              <a:t>wichtig</a:t>
            </a:r>
            <a:r>
              <a:rPr lang="en-US" i="1" dirty="0" smtClean="0"/>
              <a:t> </a:t>
            </a:r>
            <a:r>
              <a:rPr lang="en-US" i="1" dirty="0" err="1" smtClean="0"/>
              <a:t>sein</a:t>
            </a:r>
            <a:endParaRPr lang="en-US" i="1" dirty="0" smtClean="0"/>
          </a:p>
          <a:p>
            <a:pPr>
              <a:buFont typeface="Wingdings" pitchFamily="2" charset="2"/>
              <a:buChar char="§"/>
            </a:pPr>
            <a:r>
              <a:rPr lang="en-US" u="sng" dirty="0" err="1" smtClean="0"/>
              <a:t>Selektives</a:t>
            </a:r>
            <a:r>
              <a:rPr lang="en-US" u="sng" dirty="0" smtClean="0"/>
              <a:t> </a:t>
            </a:r>
            <a:r>
              <a:rPr lang="en-US" u="sng" dirty="0" err="1" smtClean="0"/>
              <a:t>lesen</a:t>
            </a:r>
            <a:r>
              <a:rPr lang="en-US" dirty="0" smtClean="0"/>
              <a:t>: </a:t>
            </a:r>
            <a:r>
              <a:rPr lang="en-US" i="1" dirty="0" err="1" smtClean="0"/>
              <a:t>nach</a:t>
            </a:r>
            <a:r>
              <a:rPr lang="en-US" i="1" dirty="0" smtClean="0"/>
              <a:t> </a:t>
            </a:r>
            <a:r>
              <a:rPr lang="en-US" i="1" dirty="0" err="1" smtClean="0"/>
              <a:t>bestimmten</a:t>
            </a:r>
            <a:r>
              <a:rPr lang="en-US" i="1" dirty="0" smtClean="0"/>
              <a:t> </a:t>
            </a:r>
            <a:r>
              <a:rPr lang="en-US" i="1" dirty="0" err="1" smtClean="0"/>
              <a:t>Informationen</a:t>
            </a:r>
            <a:r>
              <a:rPr lang="en-US" i="1" dirty="0" smtClean="0"/>
              <a:t> </a:t>
            </a:r>
            <a:r>
              <a:rPr lang="en-US" i="1" dirty="0" err="1" smtClean="0"/>
              <a:t>suchen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Tipp 2</a:t>
            </a:r>
            <a:r>
              <a:rPr lang="en-US" sz="3600" dirty="0" smtClean="0"/>
              <a:t>: </a:t>
            </a:r>
            <a:r>
              <a:rPr lang="en-US" sz="3600" dirty="0" err="1" smtClean="0"/>
              <a:t>Vorwissen</a:t>
            </a:r>
            <a:r>
              <a:rPr lang="en-US" sz="3600" dirty="0" smtClean="0"/>
              <a:t> </a:t>
            </a:r>
            <a:r>
              <a:rPr lang="en-US" sz="3600" dirty="0" err="1" smtClean="0"/>
              <a:t>Aktivieren</a:t>
            </a:r>
            <a:endParaRPr lang="en-US" sz="3600" dirty="0" smtClean="0"/>
          </a:p>
          <a:p>
            <a:r>
              <a:rPr lang="en-US" sz="3600" b="1" dirty="0" smtClean="0">
                <a:solidFill>
                  <a:srgbClr val="FF0000"/>
                </a:solidFill>
              </a:rPr>
              <a:t>Tipp 3</a:t>
            </a:r>
            <a:r>
              <a:rPr lang="en-US" sz="3600" dirty="0" smtClean="0"/>
              <a:t>: </a:t>
            </a:r>
            <a:r>
              <a:rPr lang="en-US" sz="3600" dirty="0" err="1" smtClean="0"/>
              <a:t>Unbekannte</a:t>
            </a:r>
            <a:r>
              <a:rPr lang="en-US" sz="3600" dirty="0" smtClean="0"/>
              <a:t> </a:t>
            </a:r>
            <a:r>
              <a:rPr lang="en-US" sz="3600" dirty="0" err="1" smtClean="0"/>
              <a:t>Wörter</a:t>
            </a:r>
            <a:r>
              <a:rPr lang="en-US" sz="3600" dirty="0" smtClean="0"/>
              <a:t> – </a:t>
            </a:r>
            <a:r>
              <a:rPr lang="en-US" sz="3600" dirty="0" err="1" smtClean="0"/>
              <a:t>zuerst</a:t>
            </a:r>
            <a:r>
              <a:rPr lang="en-US" sz="3600" dirty="0" smtClean="0"/>
              <a:t> </a:t>
            </a:r>
            <a:r>
              <a:rPr lang="en-US" sz="3600" dirty="0" err="1" smtClean="0"/>
              <a:t>ignorieren</a:t>
            </a:r>
            <a:endParaRPr lang="en-US" sz="3600" dirty="0" smtClean="0"/>
          </a:p>
          <a:p>
            <a:pPr>
              <a:buFont typeface="Courier New" pitchFamily="49" charset="0"/>
              <a:buChar char="o"/>
            </a:pPr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Tipps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Leseverstehen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Tipp 4 </a:t>
            </a:r>
            <a:r>
              <a:rPr lang="en-US" dirty="0" smtClean="0"/>
              <a:t>: </a:t>
            </a:r>
            <a:r>
              <a:rPr lang="en-US" dirty="0" err="1" smtClean="0"/>
              <a:t>Unbekannte</a:t>
            </a:r>
            <a:r>
              <a:rPr lang="en-US" dirty="0" smtClean="0"/>
              <a:t> </a:t>
            </a:r>
            <a:r>
              <a:rPr lang="en-US" dirty="0" err="1" smtClean="0"/>
              <a:t>Wörter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Ableitungen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Kontext</a:t>
            </a:r>
            <a:r>
              <a:rPr lang="en-US" dirty="0" smtClean="0"/>
              <a:t> </a:t>
            </a:r>
            <a:r>
              <a:rPr lang="en-US" dirty="0" err="1" smtClean="0"/>
              <a:t>erschliessen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sz="3200" i="1" dirty="0" err="1" smtClean="0"/>
              <a:t>Wortbildung</a:t>
            </a:r>
            <a:endParaRPr lang="en-US" sz="3200" i="1" dirty="0" smtClean="0"/>
          </a:p>
          <a:p>
            <a:pPr lvl="1">
              <a:buFont typeface="Courier New" pitchFamily="49" charset="0"/>
              <a:buChar char="o"/>
            </a:pPr>
            <a:r>
              <a:rPr lang="en-US" sz="3200" i="1" dirty="0" err="1" smtClean="0"/>
              <a:t>Wortfamilie</a:t>
            </a:r>
            <a:endParaRPr lang="en-US" sz="3200" i="1" dirty="0" smtClean="0"/>
          </a:p>
          <a:p>
            <a:pPr lvl="1">
              <a:buFont typeface="Courier New" pitchFamily="49" charset="0"/>
              <a:buChar char="o"/>
            </a:pPr>
            <a:r>
              <a:rPr lang="en-US" sz="3200" i="1" dirty="0" err="1" smtClean="0"/>
              <a:t>Wortfeld</a:t>
            </a:r>
            <a:endParaRPr lang="en-US" sz="3200" i="1" dirty="0" smtClean="0"/>
          </a:p>
          <a:p>
            <a:pPr lvl="1">
              <a:buFont typeface="Courier New" pitchFamily="49" charset="0"/>
              <a:buChar char="o"/>
            </a:pPr>
            <a:r>
              <a:rPr lang="en-US" sz="3200" i="1" dirty="0" err="1" smtClean="0"/>
              <a:t>Kontext</a:t>
            </a:r>
            <a:endParaRPr lang="en-US" sz="3200" i="1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Tipps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Leseverstehen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Tipp 5: </a:t>
            </a:r>
            <a:r>
              <a:rPr lang="en-US" b="1" dirty="0" err="1" smtClean="0">
                <a:solidFill>
                  <a:schemeClr val="tx1"/>
                </a:solidFill>
              </a:rPr>
              <a:t>Allgemeinwissen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einsetzen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Tipps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Leseverstehen</a:t>
            </a:r>
            <a:endParaRPr lang="en-US" dirty="0"/>
          </a:p>
        </p:txBody>
      </p:sp>
      <p:pic>
        <p:nvPicPr>
          <p:cNvPr id="1026" name="Picture 2" descr="C:\Documents and Settings\user\Local Settings\Temporary Internet Files\Content.IE5\Y0I2TS00\MP90017852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2857496"/>
            <a:ext cx="36576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Teil</a:t>
            </a:r>
            <a:r>
              <a:rPr lang="en-US" dirty="0" smtClean="0"/>
              <a:t> 1; </a:t>
            </a:r>
            <a:r>
              <a:rPr lang="en-US" dirty="0" err="1" smtClean="0"/>
              <a:t>Kurztexte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2089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Teil</a:t>
            </a:r>
            <a:r>
              <a:rPr lang="en-US" dirty="0" smtClean="0"/>
              <a:t> 1; </a:t>
            </a:r>
            <a:r>
              <a:rPr lang="en-US" dirty="0" err="1" smtClean="0"/>
              <a:t>Kurztexte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Teil</a:t>
            </a:r>
            <a:r>
              <a:rPr lang="en-US" dirty="0" smtClean="0"/>
              <a:t> 1; </a:t>
            </a:r>
            <a:r>
              <a:rPr lang="en-US" dirty="0" err="1" smtClean="0"/>
              <a:t>Kurztexte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659268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</TotalTime>
  <Words>145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Leseverstehen: Tipps </vt:lpstr>
      <vt:lpstr>Tipps zum Leseverstehen</vt:lpstr>
      <vt:lpstr>Tipps zum Leseverstehen</vt:lpstr>
      <vt:lpstr>Tipps zum Leseverstehen</vt:lpstr>
      <vt:lpstr>Tipps zum Leseverstehen</vt:lpstr>
      <vt:lpstr>Teil 1; Kurztexte</vt:lpstr>
      <vt:lpstr>Teil 1; Kurztexte</vt:lpstr>
      <vt:lpstr>Teil 1; Kurztexte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Leseverstehen: Tipps </dc:title>
  <dc:creator>M3910</dc:creator>
  <cp:lastModifiedBy>M3910</cp:lastModifiedBy>
  <cp:revision>7</cp:revision>
  <dcterms:created xsi:type="dcterms:W3CDTF">2011-08-06T02:45:39Z</dcterms:created>
  <dcterms:modified xsi:type="dcterms:W3CDTF">2011-08-06T03:55:13Z</dcterms:modified>
</cp:coreProperties>
</file>