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73" r:id="rId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3344" autoAdjust="0"/>
    <p:restoredTop sz="93969" autoAdjust="0"/>
  </p:normalViewPr>
  <p:slideViewPr>
    <p:cSldViewPr>
      <p:cViewPr varScale="1">
        <p:scale>
          <a:sx n="70" d="100"/>
          <a:sy n="70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8/16/2011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8/16/2011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8/16/2011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8/16/2011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Mündliche</a:t>
            </a:r>
            <a:r>
              <a:rPr lang="en-US" dirty="0" smtClean="0"/>
              <a:t> </a:t>
            </a:r>
            <a:r>
              <a:rPr lang="en-US" dirty="0" err="1" smtClean="0"/>
              <a:t>Prüfung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1104702"/>
          </a:xfrm>
        </p:spPr>
        <p:txBody>
          <a:bodyPr/>
          <a:lstStyle>
            <a:extLst/>
          </a:lstStyle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Prüfung</a:t>
            </a:r>
            <a:endParaRPr lang="en-US" dirty="0"/>
          </a:p>
          <a:p>
            <a:r>
              <a:rPr lang="en-US" dirty="0" err="1" smtClean="0"/>
              <a:t>Paarprüfung</a:t>
            </a:r>
            <a:endParaRPr lang="en-US" dirty="0" smtClean="0"/>
          </a:p>
          <a:p>
            <a:r>
              <a:rPr lang="en-US" dirty="0" err="1" smtClean="0"/>
              <a:t>Tipps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Prüfung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Die </a:t>
            </a:r>
            <a:r>
              <a:rPr lang="en-US" dirty="0" err="1" smtClean="0"/>
              <a:t>Prüfung</a:t>
            </a:r>
            <a:r>
              <a:rPr lang="en-US" dirty="0" smtClean="0"/>
              <a:t> </a:t>
            </a:r>
            <a:r>
              <a:rPr lang="en-US" dirty="0" err="1" smtClean="0"/>
              <a:t>besteht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 </a:t>
            </a:r>
            <a:r>
              <a:rPr lang="en-US" dirty="0" err="1" smtClean="0"/>
              <a:t>Teilen</a:t>
            </a:r>
            <a:endParaRPr lang="en-US" dirty="0" smtClean="0"/>
          </a:p>
          <a:p>
            <a:r>
              <a:rPr lang="en-US" dirty="0" err="1" smtClean="0"/>
              <a:t>Teil</a:t>
            </a:r>
            <a:r>
              <a:rPr lang="en-US" dirty="0" smtClean="0"/>
              <a:t> 1: </a:t>
            </a:r>
            <a:r>
              <a:rPr lang="en-US" dirty="0" err="1" smtClean="0"/>
              <a:t>Kontakaufnahme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vorstellen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Teil</a:t>
            </a:r>
            <a:r>
              <a:rPr lang="en-US" dirty="0" smtClean="0"/>
              <a:t> 2: </a:t>
            </a:r>
            <a:r>
              <a:rPr lang="en-US" dirty="0" err="1" smtClean="0"/>
              <a:t>Erfahrung</a:t>
            </a:r>
            <a:r>
              <a:rPr lang="en-US" dirty="0" smtClean="0"/>
              <a:t> </a:t>
            </a:r>
            <a:r>
              <a:rPr lang="en-US" dirty="0" err="1" smtClean="0"/>
              <a:t>beschreiben</a:t>
            </a:r>
            <a:endParaRPr lang="en-US" dirty="0" smtClean="0"/>
          </a:p>
          <a:p>
            <a:r>
              <a:rPr lang="en-US" dirty="0" err="1" smtClean="0"/>
              <a:t>Teil</a:t>
            </a:r>
            <a:r>
              <a:rPr lang="en-US" dirty="0" smtClean="0"/>
              <a:t> 3: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Partner </a:t>
            </a:r>
            <a:r>
              <a:rPr lang="en-US" dirty="0" err="1" smtClean="0"/>
              <a:t>organisieren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knapp</a:t>
            </a:r>
            <a:r>
              <a:rPr lang="en-US" dirty="0" smtClean="0"/>
              <a:t> </a:t>
            </a:r>
            <a:r>
              <a:rPr lang="en-US" dirty="0" err="1" smtClean="0"/>
              <a:t>reden</a:t>
            </a:r>
            <a:r>
              <a:rPr lang="en-US" dirty="0" smtClean="0"/>
              <a:t> (</a:t>
            </a:r>
            <a:r>
              <a:rPr lang="en-US" dirty="0" err="1" smtClean="0"/>
              <a:t>anworten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Sätze</a:t>
            </a:r>
            <a:r>
              <a:rPr lang="en-US" dirty="0" smtClean="0"/>
              <a:t> </a:t>
            </a:r>
            <a:r>
              <a:rPr lang="en-US" dirty="0" err="1" smtClean="0"/>
              <a:t>miteinender</a:t>
            </a:r>
            <a:r>
              <a:rPr lang="en-US" dirty="0" smtClean="0"/>
              <a:t> </a:t>
            </a:r>
            <a:r>
              <a:rPr lang="en-US" dirty="0" err="1" smtClean="0"/>
              <a:t>verbinden</a:t>
            </a:r>
            <a:endParaRPr lang="en-US" dirty="0" smtClean="0"/>
          </a:p>
          <a:p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3. </a:t>
            </a:r>
            <a:r>
              <a:rPr lang="en-US" dirty="0" err="1" smtClean="0"/>
              <a:t>Teil</a:t>
            </a:r>
            <a:r>
              <a:rPr lang="en-US" dirty="0" smtClean="0"/>
              <a:t>: </a:t>
            </a:r>
            <a:r>
              <a:rPr lang="en-US" dirty="0" err="1" smtClean="0"/>
              <a:t>Wann</a:t>
            </a:r>
            <a:r>
              <a:rPr lang="en-US" dirty="0" smtClean="0"/>
              <a:t>? </a:t>
            </a:r>
            <a:r>
              <a:rPr lang="en-US" dirty="0" err="1" smtClean="0"/>
              <a:t>Wo</a:t>
            </a:r>
            <a:r>
              <a:rPr lang="en-US" dirty="0" smtClean="0"/>
              <a:t>? Was? </a:t>
            </a:r>
            <a:r>
              <a:rPr lang="en-US" dirty="0" err="1" smtClean="0"/>
              <a:t>Wie</a:t>
            </a:r>
            <a:r>
              <a:rPr lang="en-US" dirty="0" smtClean="0"/>
              <a:t>? </a:t>
            </a:r>
            <a:r>
              <a:rPr lang="en-US" dirty="0" err="1" smtClean="0"/>
              <a:t>Wer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Unklarheiten</a:t>
            </a:r>
            <a:r>
              <a:rPr lang="en-US" dirty="0" smtClean="0"/>
              <a:t> </a:t>
            </a:r>
            <a:r>
              <a:rPr lang="en-US" dirty="0" err="1" smtClean="0"/>
              <a:t>nachfragen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Tipps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68</Words>
  <Application>Microsoft Office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QuizShow</vt:lpstr>
      <vt:lpstr>Mündliche Prüfung</vt:lpstr>
      <vt:lpstr>Zur Prüfung</vt:lpstr>
      <vt:lpstr>Tipps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2011-08-16T07:18:39Z</dcterms:created>
  <dcterms:modified xsi:type="dcterms:W3CDTF">2011-08-16T07:35:40Z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