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02B7DE-C2FE-4B0C-95A6-20B7D8C9C0E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CE7B51-26BB-4BD5-9320-4FD2E73FDB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Sprachbausteine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ZiDs</a:t>
            </a:r>
            <a:r>
              <a:rPr lang="en-US" dirty="0" smtClean="0"/>
              <a:t>-Training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Sprachbausteine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en-US" dirty="0" err="1" smtClean="0">
                <a:latin typeface="Franklin Gothic Book"/>
              </a:rPr>
              <a:t>üfung</a:t>
            </a:r>
            <a:r>
              <a:rPr lang="en-US" dirty="0" smtClean="0">
                <a:latin typeface="Franklin Gothic Book"/>
              </a:rPr>
              <a:t>: </a:t>
            </a:r>
            <a:r>
              <a:rPr lang="en-US" dirty="0" err="1" smtClean="0">
                <a:latin typeface="Franklin Gothic Book"/>
              </a:rPr>
              <a:t>Ihre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Kenntnisse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zur</a:t>
            </a:r>
            <a:r>
              <a:rPr lang="en-US" dirty="0" smtClean="0">
                <a:latin typeface="Franklin Gothic Book"/>
              </a:rPr>
              <a:t> Grammatik und </a:t>
            </a:r>
            <a:r>
              <a:rPr lang="en-US" dirty="0" err="1" smtClean="0">
                <a:latin typeface="Franklin Gothic Book"/>
              </a:rPr>
              <a:t>zum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Wortschatz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werden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geprüft</a:t>
            </a:r>
            <a:endParaRPr lang="en-US" dirty="0" smtClean="0">
              <a:latin typeface="Franklin Gothic Book"/>
            </a:endParaRPr>
          </a:p>
          <a:p>
            <a:r>
              <a:rPr lang="en-US" dirty="0" err="1" smtClean="0">
                <a:latin typeface="Franklin Gothic Book"/>
              </a:rPr>
              <a:t>Sie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erhalten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einen</a:t>
            </a:r>
            <a:r>
              <a:rPr lang="en-US" dirty="0" smtClean="0">
                <a:latin typeface="Franklin Gothic Book"/>
              </a:rPr>
              <a:t> Brief </a:t>
            </a:r>
            <a:r>
              <a:rPr lang="en-US" dirty="0" err="1" smtClean="0">
                <a:latin typeface="Franklin Gothic Book"/>
              </a:rPr>
              <a:t>als</a:t>
            </a:r>
            <a:r>
              <a:rPr lang="en-US" dirty="0" smtClean="0">
                <a:latin typeface="Franklin Gothic Book"/>
              </a:rPr>
              <a:t> </a:t>
            </a:r>
            <a:r>
              <a:rPr lang="en-US" dirty="0" err="1" smtClean="0">
                <a:latin typeface="Franklin Gothic Book"/>
              </a:rPr>
              <a:t>Lückentxt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L</a:t>
            </a:r>
            <a:r>
              <a:rPr lang="en-US" dirty="0" err="1" smtClean="0">
                <a:latin typeface="Franklin Gothic Book"/>
              </a:rPr>
              <a:t>ösungstrategien</a:t>
            </a:r>
            <a:r>
              <a:rPr lang="en-US" dirty="0" smtClean="0">
                <a:latin typeface="Franklin Gothic Book"/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Zeit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gut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einteilen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(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insgesamt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20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Minuten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= 2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Briefe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Kreuzen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beim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ersten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Lesen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die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Lösungen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an, die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sofort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und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sicher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wissen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Franklin Gothic Book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Beim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zweiten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Lesen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lösen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den Rest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Markieren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mit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einem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Fragezeichen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(?) =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nixht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sicher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Franklin Gothic Book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Nutzen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Sie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Ihr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passives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Sprachwissen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und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Sprachgefühl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Nicht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wissen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?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Einfach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eine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von den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Lösungen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Franklin Gothic Book"/>
              </a:rPr>
              <a:t>ankreuzen</a:t>
            </a:r>
            <a:endParaRPr lang="en-US" dirty="0" smtClean="0">
              <a:solidFill>
                <a:schemeClr val="bg2">
                  <a:lumMod val="10000"/>
                </a:schemeClr>
              </a:solidFill>
              <a:latin typeface="Franklin Gothic Book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Sprachbausteine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Sprachbausteine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5312" y="1609725"/>
            <a:ext cx="6962776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Sprachbausteine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1609725"/>
            <a:ext cx="6460094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85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Sprachbausteine</vt:lpstr>
      <vt:lpstr>Sprachbausteine</vt:lpstr>
      <vt:lpstr>Sprachbausteine</vt:lpstr>
      <vt:lpstr>Sprachbausteine</vt:lpstr>
      <vt:lpstr>Sprachbausteine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Sprachbausteine</dc:title>
  <dc:creator>M3910</dc:creator>
  <cp:lastModifiedBy>M3910</cp:lastModifiedBy>
  <cp:revision>2</cp:revision>
  <dcterms:created xsi:type="dcterms:W3CDTF">2011-08-06T04:17:18Z</dcterms:created>
  <dcterms:modified xsi:type="dcterms:W3CDTF">2011-08-06T04:34:06Z</dcterms:modified>
</cp:coreProperties>
</file>