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69347968"/>
        <c:axId val="69366144"/>
        <c:axId val="0"/>
      </c:bar3DChart>
      <c:catAx>
        <c:axId val="69347968"/>
        <c:scaling>
          <c:orientation val="minMax"/>
        </c:scaling>
        <c:axPos val="b"/>
        <c:tickLblPos val="nextTo"/>
        <c:crossAx val="69366144"/>
        <c:crosses val="autoZero"/>
        <c:auto val="1"/>
        <c:lblAlgn val="ctr"/>
        <c:lblOffset val="100"/>
      </c:catAx>
      <c:valAx>
        <c:axId val="69366144"/>
        <c:scaling>
          <c:orientation val="minMax"/>
        </c:scaling>
        <c:axPos val="l"/>
        <c:majorGridlines/>
        <c:numFmt formatCode="General" sourceLinked="1"/>
        <c:tickLblPos val="nextTo"/>
        <c:crossAx val="69347968"/>
        <c:crosses val="autoZero"/>
        <c:crossBetween val="between"/>
      </c:valAx>
    </c:plotArea>
    <c:legend>
      <c:legendPos val="r"/>
      <c:layout/>
    </c:legend>
    <c:plotVisOnly val="1"/>
  </c:chart>
  <c:spPr>
    <a:solidFill>
      <a:srgbClr val="00B050"/>
    </a:solidFill>
  </c:spPr>
  <c:txPr>
    <a:bodyPr/>
    <a:lstStyle/>
    <a:p>
      <a:pPr>
        <a:defRPr sz="1800"/>
      </a:pPr>
      <a:endParaRPr lang="id-ID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/>
            </a:pPr>
            <a:r>
              <a:rPr lang="id-ID" dirty="0" smtClean="0"/>
              <a:t>MINAT BELAJAR STATISTIKA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7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spPr>
    <a:solidFill>
      <a:srgbClr val="FFFF00"/>
    </a:solidFill>
  </c:spPr>
  <c:txPr>
    <a:bodyPr/>
    <a:lstStyle/>
    <a:p>
      <a:pPr>
        <a:defRPr sz="1800"/>
      </a:pPr>
      <a:endParaRPr lang="id-ID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1982-28C6-4C1B-A20B-9D310DEDC734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5832-395E-49DD-82B3-C7B4F67F319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video" Target="file:///D:\My%20Documents\CD%20GERAK\shared\ll\misc\53301223.mp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arimurti_1932@yahoo.co.id" TargetMode="External"/><Relationship Id="rId2" Type="http://schemas.openxmlformats.org/officeDocument/2006/relationships/hyperlink" Target="mailto:splc_fikuny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ip ke istana pgruyung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28"/>
            <a:ext cx="5143536" cy="192882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  <a:t>STATISTIKA</a:t>
            </a:r>
            <a:b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  <a:t>IKF </a:t>
            </a:r>
            <a: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  <a:t>325/IOF  (2 SKS)</a:t>
            </a:r>
            <a:b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  <a:t>081553242442</a:t>
            </a:r>
            <a: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  <a:t/>
            </a:r>
            <a:br>
              <a:rPr lang="id-ID" dirty="0" smtClean="0">
                <a:solidFill>
                  <a:srgbClr val="FF0000"/>
                </a:solidFill>
                <a:latin typeface="Bernard MT Condensed" pitchFamily="18" charset="0"/>
              </a:rPr>
            </a:br>
            <a:endParaRPr lang="id-ID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3438" y="6000768"/>
            <a:ext cx="4357718" cy="642942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Dr. Siswantoyo,M.Kes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KULIAH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500166" y="2071678"/>
            <a:ext cx="630461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STUDENT CENTERED</a:t>
            </a:r>
          </a:p>
          <a:p>
            <a:pPr algn="ctr">
              <a:buFontTx/>
              <a:buChar char="-"/>
            </a:pPr>
            <a:r>
              <a:rPr lang="id-I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ACTIVE</a:t>
            </a:r>
          </a:p>
          <a:p>
            <a:pPr algn="ctr">
              <a:buFontTx/>
              <a:buChar char="-"/>
            </a:pPr>
            <a:r>
              <a:rPr lang="id-I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MANDIRI</a:t>
            </a:r>
          </a:p>
          <a:p>
            <a:pPr algn="ctr">
              <a:buFontTx/>
              <a:buChar char="-"/>
            </a:pPr>
            <a:r>
              <a:rPr lang="id-ID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id-ID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INOVATIF</a:t>
            </a:r>
            <a:r>
              <a:rPr lang="id-ID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HARUSKAH MK STATISTIKA </a:t>
            </a:r>
            <a:br>
              <a:rPr lang="id-ID" dirty="0" smtClean="0"/>
            </a:br>
            <a:r>
              <a:rPr lang="id-ID" dirty="0" smtClean="0"/>
              <a:t>BIKIN PUSING..???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0" y="1600200"/>
          <a:ext cx="4114800" cy="454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71472" y="1785926"/>
          <a:ext cx="342902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0"/>
          </a:xfrm>
          <a:solidFill>
            <a:srgbClr val="FF0000"/>
          </a:solidFill>
        </p:spPr>
        <p:txBody>
          <a:bodyPr/>
          <a:lstStyle/>
          <a:p>
            <a:r>
              <a:rPr lang="id-ID" dirty="0" smtClean="0"/>
              <a:t>MAMPUKAH AKU MERAIH...</a:t>
            </a:r>
            <a:endParaRPr lang="id-ID" dirty="0"/>
          </a:p>
        </p:txBody>
      </p:sp>
      <p:pic>
        <p:nvPicPr>
          <p:cNvPr id="4" name="53301223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9800" y="1500188"/>
            <a:ext cx="4724400" cy="4724400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5"/>
          <a:stretch>
            <a:fillRect/>
          </a:stretch>
        </p:blipFill>
        <p:spPr>
          <a:xfrm>
            <a:off x="6072198" y="5429264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92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9422" y="1643050"/>
            <a:ext cx="2214578" cy="1571636"/>
          </a:xfrm>
        </p:spPr>
        <p:txBody>
          <a:bodyPr>
            <a:normAutofit/>
          </a:bodyPr>
          <a:lstStyle/>
          <a:p>
            <a:r>
              <a:rPr lang="id-ID" sz="2800" dirty="0" smtClean="0"/>
              <a:t>SILABUS</a:t>
            </a:r>
            <a:br>
              <a:rPr lang="id-ID" sz="2800" dirty="0" smtClean="0"/>
            </a:br>
            <a:r>
              <a:rPr lang="id-ID" sz="2800" dirty="0" smtClean="0"/>
              <a:t>MK </a:t>
            </a:r>
            <a:br>
              <a:rPr lang="id-ID" sz="2800" dirty="0" smtClean="0"/>
            </a:br>
            <a:r>
              <a:rPr lang="id-ID" sz="2800" dirty="0" smtClean="0"/>
              <a:t>STATISTIKA </a:t>
            </a:r>
            <a:endParaRPr lang="id-ID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6786610" cy="628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48"/>
                <a:gridCol w="6240562"/>
              </a:tblGrid>
              <a:tr h="344505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MATERI KULIAH</a:t>
                      </a:r>
                      <a:endParaRPr lang="id-ID" dirty="0"/>
                    </a:p>
                  </a:txBody>
                  <a:tcPr/>
                </a:tc>
              </a:tr>
              <a:tr h="344505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Setelah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mengikuti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perkuliahan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mahasiswa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diharapkan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dapat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:</a:t>
                      </a:r>
                      <a:endParaRPr lang="id-ID" sz="1600" dirty="0" smtClean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 smtClean="0">
                          <a:latin typeface="Times New Roman"/>
                          <a:ea typeface="Times New Roman"/>
                        </a:rPr>
                        <a:t>mengetahui, memahami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pengertian dan ruang lingkup statistika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memahami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berbagai jenis-jenis data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memahami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berbagai bentuk penyajian data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 smtClean="0">
                          <a:latin typeface="Times New Roman"/>
                          <a:ea typeface="Times New Roman"/>
                        </a:rPr>
                        <a:t>memahami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ukuran tendensi sentral; mean, median, modus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 smtClean="0">
                          <a:latin typeface="Times New Roman"/>
                          <a:ea typeface="Times New Roman"/>
                        </a:rPr>
                        <a:t>memahami</a:t>
                      </a:r>
                      <a:r>
                        <a:rPr lang="es-ES" sz="160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tentang distribusi peluang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memahami analisis korelasi, regresi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memahami  uji validitas dan reliabilitas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memahami uji t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memahami analisis varian (anava) satu jalur dan dua jalur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45466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latin typeface="Times New Roman"/>
                          <a:ea typeface="Times New Roman"/>
                        </a:rPr>
                        <a:t>memahami dam mampu mengaplikasikan program SPSS secara komputer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</a:t>
            </a:r>
            <a:r>
              <a:rPr lang="id-ID" sz="8000" dirty="0" smtClean="0">
                <a:solidFill>
                  <a:srgbClr val="FF0000"/>
                </a:solidFill>
              </a:rPr>
              <a:t>O..</a:t>
            </a:r>
            <a:r>
              <a:rPr lang="id-ID" dirty="0" smtClean="0">
                <a:solidFill>
                  <a:srgbClr val="FF0000"/>
                </a:solidFill>
              </a:rPr>
              <a:t>O..</a:t>
            </a:r>
            <a:r>
              <a:rPr lang="id-ID" dirty="0" smtClean="0"/>
              <a:t>NUS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d-ID" dirty="0" smtClean="0">
                <a:solidFill>
                  <a:srgbClr val="0000FF"/>
                </a:solidFill>
              </a:rPr>
              <a:t>TUGAS 01:</a:t>
            </a:r>
          </a:p>
          <a:p>
            <a:pPr>
              <a:buNone/>
            </a:pPr>
            <a:r>
              <a:rPr lang="id-ID" dirty="0" smtClean="0">
                <a:solidFill>
                  <a:srgbClr val="0000FF"/>
                </a:solidFill>
              </a:rPr>
              <a:t>1. CARILAH PENGERTIAN DAN RUANG LINGKUP STATISTIKA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2. JENIS-JENIS DATA BESERTA CONTOHNYA</a:t>
            </a:r>
          </a:p>
          <a:p>
            <a:pPr algn="ctr">
              <a:buNone/>
            </a:pPr>
            <a:endParaRPr lang="id-ID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d-ID" u="sng" dirty="0" smtClean="0">
                <a:solidFill>
                  <a:srgbClr val="00B0F0"/>
                </a:solidFill>
              </a:rPr>
              <a:t>Tuliskan referensi yg diadopsi !</a:t>
            </a:r>
          </a:p>
          <a:p>
            <a:pPr algn="ctr">
              <a:buNone/>
            </a:pPr>
            <a:r>
              <a:rPr lang="id-ID" dirty="0" smtClean="0">
                <a:solidFill>
                  <a:srgbClr val="00B0F0"/>
                </a:solidFill>
              </a:rPr>
              <a:t>Kirim: </a:t>
            </a:r>
            <a:r>
              <a:rPr lang="id-ID" dirty="0" smtClean="0">
                <a:solidFill>
                  <a:srgbClr val="00B0F0"/>
                </a:solidFill>
                <a:hlinkClick r:id="rId2"/>
              </a:rPr>
              <a:t>splc_fikuny@yahoo.com</a:t>
            </a:r>
            <a:endParaRPr lang="id-ID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id-ID" dirty="0" smtClean="0">
                <a:solidFill>
                  <a:srgbClr val="00B0F0"/>
                </a:solidFill>
              </a:rPr>
              <a:t>Cc: </a:t>
            </a:r>
            <a:r>
              <a:rPr lang="id-ID" dirty="0" smtClean="0">
                <a:solidFill>
                  <a:srgbClr val="00B0F0"/>
                </a:solidFill>
                <a:hlinkClick r:id="rId3"/>
              </a:rPr>
              <a:t>harimurti_1932@yahoo.co.id</a:t>
            </a:r>
            <a:endParaRPr lang="id-ID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id-ID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140</Words>
  <Application>Microsoft Office PowerPoint</Application>
  <PresentationFormat>On-screen Show (4:3)</PresentationFormat>
  <Paragraphs>44</Paragraphs>
  <Slides>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STATISTIKA IKF 325/IOF  (2 SKS) 081553242442  </vt:lpstr>
      <vt:lpstr>MODEL KULIAH</vt:lpstr>
      <vt:lpstr>HARUSKAH MK STATISTIKA  BIKIN PUSING..???</vt:lpstr>
      <vt:lpstr>MAMPUKAH AKU MERAIH...</vt:lpstr>
      <vt:lpstr>SILABUS MK  STATISTIKA </vt:lpstr>
      <vt:lpstr>BO..O..NUS</vt:lpstr>
    </vt:vector>
  </TitlesOfParts>
  <Company>Djogja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Siswantoyo</dc:creator>
  <cp:lastModifiedBy>acer</cp:lastModifiedBy>
  <cp:revision>33</cp:revision>
  <dcterms:created xsi:type="dcterms:W3CDTF">2011-02-15T14:15:26Z</dcterms:created>
  <dcterms:modified xsi:type="dcterms:W3CDTF">2011-02-17T01:24:34Z</dcterms:modified>
</cp:coreProperties>
</file>