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17B4F-4DE4-469D-B6EE-A43D742F8DD1}" type="datetimeFigureOut">
              <a:rPr lang="id-ID" smtClean="0"/>
              <a:pPr/>
              <a:t>03/03/2011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9437F-828D-45D6-A038-E4EE30263AC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7200" b="1" dirty="0" smtClean="0">
                <a:solidFill>
                  <a:srgbClr val="FF0000"/>
                </a:solidFill>
              </a:rPr>
              <a:t>JENIS DATA</a:t>
            </a:r>
            <a:endParaRPr lang="id-ID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0394" y="6100754"/>
            <a:ext cx="5843606" cy="757246"/>
          </a:xfrm>
        </p:spPr>
        <p:txBody>
          <a:bodyPr/>
          <a:lstStyle/>
          <a:p>
            <a:pPr algn="r"/>
            <a:r>
              <a:rPr lang="id-ID" dirty="0" smtClean="0"/>
              <a:t>Dr. Siswantoyo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712197" y="0"/>
            <a:ext cx="1431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03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QUIZ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APA BEDA DATA DENGAN INFORMASI ?</a:t>
            </a:r>
          </a:p>
          <a:p>
            <a:pPr marL="514350" indent="-514350">
              <a:buAutoNum type="arabicPeriod"/>
            </a:pPr>
            <a:r>
              <a:rPr lang="id-ID" dirty="0" smtClean="0"/>
              <a:t>SEBUTKAN DAN BERI CONTOH BERILAH CONTOH JENIS DATA !</a:t>
            </a:r>
          </a:p>
          <a:p>
            <a:pPr marL="514350" indent="-514350">
              <a:buAutoNum type="arabicPeriod"/>
            </a:pPr>
            <a:r>
              <a:rPr lang="id-ID" dirty="0" smtClean="0"/>
              <a:t>BAGAIMANA TEKNIK MENGUMPULKAN DATA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STATISTIK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DATUM</a:t>
            </a:r>
            <a:r>
              <a:rPr lang="id-ID" dirty="0" smtClean="0">
                <a:sym typeface="Wingdings" pitchFamily="2" charset="2"/>
              </a:rPr>
              <a:t> BENTUK TUNGGAL</a:t>
            </a:r>
            <a:endParaRPr lang="id-ID" dirty="0" smtClean="0"/>
          </a:p>
          <a:p>
            <a:r>
              <a:rPr lang="id-ID" dirty="0" smtClean="0"/>
              <a:t>DATA =DATUM-DATUM</a:t>
            </a:r>
            <a:r>
              <a:rPr lang="id-ID" dirty="0" smtClean="0">
                <a:sym typeface="Wingdings" pitchFamily="2" charset="2"/>
              </a:rPr>
              <a:t> BERBENTUK JAMAK</a:t>
            </a:r>
          </a:p>
          <a:p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DATA STATISTIK IALAH DATA YANG BERUJUD ANGKA, NAMUN TIDAK SEMUA ANGKA DISEBUT DATA STATISTIK</a:t>
            </a: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ANGKA/BILANGAN DISEBUT DATA STATISTIK BILA ANGKA MENUNJUKAN SUATU CIRI DARI SUATU PENELITIAN YG BERSIFAT AGREGATIF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CIRI PENELITIAN YG AGREGATIF : </a:t>
            </a:r>
          </a:p>
          <a:p>
            <a:pPr>
              <a:buNone/>
            </a:pPr>
            <a:r>
              <a:rPr lang="id-ID" dirty="0" smtClean="0"/>
              <a:t>    PENCATATAN YG DILAKUKAN &gt; 1X PADA SATU INDIVIDU SERTA </a:t>
            </a:r>
            <a:r>
              <a:rPr lang="id-ID" dirty="0" smtClean="0"/>
              <a:t>MENCERMINKAN </a:t>
            </a:r>
            <a:r>
              <a:rPr lang="id-ID" dirty="0" smtClean="0"/>
              <a:t>SUATU KEGIATAN DI DLM BIDANG TERTENTU.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JENIS DATA </a:t>
            </a:r>
            <a:r>
              <a:rPr lang="id-ID" dirty="0" smtClean="0">
                <a:sym typeface="Wingdings" pitchFamily="2" charset="2"/>
              </a:rPr>
              <a:t>INSTRUMEN PENGUMPULAN DATATEKNIK ANALISIS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tipe data statistik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Qualitative Data (data yg bukan dlm bentuk angka)</a:t>
            </a:r>
          </a:p>
          <a:p>
            <a:pPr lvl="1"/>
            <a:r>
              <a:rPr lang="id-ID" dirty="0" smtClean="0"/>
              <a:t>Misal : Jenis pekerjaan, tingkat pendidikan</a:t>
            </a:r>
          </a:p>
          <a:p>
            <a:pPr lvl="1">
              <a:buNone/>
            </a:pPr>
            <a:endParaRPr lang="id-ID" dirty="0" smtClean="0"/>
          </a:p>
          <a:p>
            <a:pPr lvl="0"/>
            <a:r>
              <a:rPr lang="id-ID" dirty="0" smtClean="0"/>
              <a:t>Quantitative Data (data yg dinyatakan dlm bentuk angka)</a:t>
            </a:r>
          </a:p>
          <a:p>
            <a:pPr lvl="1"/>
            <a:r>
              <a:rPr lang="id-ID" dirty="0" smtClean="0"/>
              <a:t>Misal: berat badan, tinggi badan, kecepatan berlari, dll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. </a:t>
            </a:r>
            <a:r>
              <a:rPr lang="id-ID" b="1" dirty="0" smtClean="0"/>
              <a:t>Jenis Data Menurut Cara Memperolehnya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2811475"/>
          </a:xfrm>
        </p:spPr>
        <p:txBody>
          <a:bodyPr>
            <a:normAutofit fontScale="62500" lnSpcReduction="20000"/>
          </a:bodyPr>
          <a:lstStyle/>
          <a:p>
            <a:r>
              <a:rPr lang="id-ID" sz="6600" b="1" dirty="0" smtClean="0"/>
              <a:t>Data Primer </a:t>
            </a:r>
            <a:r>
              <a:rPr lang="id-ID" sz="5100" b="1" dirty="0" smtClean="0"/>
              <a:t>(dikumpulkan lgs oleh peneliti)</a:t>
            </a:r>
          </a:p>
          <a:p>
            <a:endParaRPr lang="id-ID" sz="6600" b="1" dirty="0" smtClean="0"/>
          </a:p>
          <a:p>
            <a:r>
              <a:rPr lang="id-ID" sz="6600" b="1" dirty="0" smtClean="0"/>
              <a:t>Data Sekunder </a:t>
            </a:r>
            <a:r>
              <a:rPr lang="id-ID" sz="4500" b="1" dirty="0" smtClean="0"/>
              <a:t>(data diperoleh dari pihak kedua)</a:t>
            </a:r>
            <a:endParaRPr lang="id-ID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Jenis-jenis Data Menurut Waktu Pengumpulannya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Data Cross Section</a:t>
            </a:r>
          </a:p>
          <a:p>
            <a:pPr lvl="0"/>
            <a:r>
              <a:rPr lang="id-ID" b="1" dirty="0" smtClean="0"/>
              <a:t>Data Time Series / Berkala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Jenis data statistik dibagi 2 macam: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Data Dikotomi (=deskrit, data kategorik, atau data nominal).  Ex; laki-laki=1, prp=2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DATA KONTINUM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id-ID" dirty="0" smtClean="0"/>
              <a:t>Data Ordinal (data yg sudah diurutkan dari yg paling rendah ke yg paling tinggi; juara angkat besi; juara 1: 400kg, 2:395 kg...dst</a:t>
            </a:r>
          </a:p>
          <a:p>
            <a:pPr marL="914400" lvl="1" indent="-514350">
              <a:buAutoNum type="arabicPeriod"/>
            </a:pPr>
            <a:r>
              <a:rPr lang="id-ID" dirty="0" smtClean="0"/>
              <a:t>Data Interval (nilai mata kuliah mhs A,B,...)</a:t>
            </a:r>
          </a:p>
          <a:p>
            <a:pPr marL="914400" lvl="1" indent="-514350">
              <a:buAutoNum type="arabicPeriod"/>
            </a:pPr>
            <a:r>
              <a:rPr lang="id-ID" dirty="0" smtClean="0"/>
              <a:t>Data Rasio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TINGKATAN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				RASIO</a:t>
            </a:r>
          </a:p>
          <a:p>
            <a:pPr>
              <a:buNone/>
            </a:pPr>
            <a:r>
              <a:rPr lang="id-ID" dirty="0" smtClean="0"/>
              <a:t>					INTERVAL</a:t>
            </a:r>
          </a:p>
          <a:p>
            <a:pPr>
              <a:buNone/>
            </a:pPr>
            <a:r>
              <a:rPr lang="id-ID" dirty="0" smtClean="0"/>
              <a:t>				ORDINAL</a:t>
            </a:r>
          </a:p>
          <a:p>
            <a:pPr>
              <a:buNone/>
            </a:pPr>
            <a:r>
              <a:rPr lang="id-ID" dirty="0" smtClean="0"/>
              <a:t>			NOMINAL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PENGUMPULAN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WAWANCARA</a:t>
            </a:r>
          </a:p>
          <a:p>
            <a:r>
              <a:rPr lang="id-ID" dirty="0" smtClean="0"/>
              <a:t>PENGAMATAN</a:t>
            </a:r>
          </a:p>
          <a:p>
            <a:r>
              <a:rPr lang="id-ID" dirty="0" smtClean="0"/>
              <a:t>ANGKET</a:t>
            </a:r>
          </a:p>
          <a:p>
            <a:r>
              <a:rPr lang="id-ID" dirty="0" smtClean="0"/>
              <a:t>DOKUMENTASI</a:t>
            </a:r>
          </a:p>
          <a:p>
            <a:r>
              <a:rPr lang="id-ID" dirty="0" smtClean="0"/>
              <a:t>TES PENGUKURAN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255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JENIS DATA</vt:lpstr>
      <vt:lpstr>DATA STATISTIK</vt:lpstr>
      <vt:lpstr>Slide 3</vt:lpstr>
      <vt:lpstr>tipe data statistik  </vt:lpstr>
      <vt:lpstr>. Jenis Data Menurut Cara Memperolehnya</vt:lpstr>
      <vt:lpstr>Jenis-jenis Data Menurut Waktu Pengumpulannya</vt:lpstr>
      <vt:lpstr>Jenis data statistik dibagi 2 macam:</vt:lpstr>
      <vt:lpstr>TINGKATAN DATA</vt:lpstr>
      <vt:lpstr>TEKNIK PENGUMPULAN DATA</vt:lpstr>
      <vt:lpstr>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DATA</dc:title>
  <dc:creator>acer</dc:creator>
  <cp:lastModifiedBy>acer</cp:lastModifiedBy>
  <cp:revision>12</cp:revision>
  <dcterms:created xsi:type="dcterms:W3CDTF">2011-02-21T16:26:34Z</dcterms:created>
  <dcterms:modified xsi:type="dcterms:W3CDTF">2011-03-03T01:30:06Z</dcterms:modified>
</cp:coreProperties>
</file>