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hape val="box"/>
        <c:axId val="71396352"/>
        <c:axId val="71398144"/>
        <c:axId val="0"/>
      </c:bar3DChart>
      <c:catAx>
        <c:axId val="71396352"/>
        <c:scaling>
          <c:orientation val="minMax"/>
        </c:scaling>
        <c:axPos val="b"/>
        <c:tickLblPos val="nextTo"/>
        <c:crossAx val="71398144"/>
        <c:crosses val="autoZero"/>
        <c:auto val="1"/>
        <c:lblAlgn val="ctr"/>
        <c:lblOffset val="100"/>
      </c:catAx>
      <c:valAx>
        <c:axId val="71398144"/>
        <c:scaling>
          <c:orientation val="minMax"/>
        </c:scaling>
        <c:axPos val="l"/>
        <c:majorGridlines/>
        <c:numFmt formatCode="General" sourceLinked="1"/>
        <c:tickLblPos val="nextTo"/>
        <c:crossAx val="713963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d-ID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hart>
    <c:plotArea>
      <c:layout/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marker val="1"/>
        <c:axId val="71445888"/>
        <c:axId val="71455872"/>
      </c:lineChart>
      <c:catAx>
        <c:axId val="71445888"/>
        <c:scaling>
          <c:orientation val="minMax"/>
        </c:scaling>
        <c:axPos val="b"/>
        <c:tickLblPos val="nextTo"/>
        <c:crossAx val="71455872"/>
        <c:crosses val="autoZero"/>
        <c:auto val="1"/>
        <c:lblAlgn val="ctr"/>
        <c:lblOffset val="100"/>
      </c:catAx>
      <c:valAx>
        <c:axId val="71455872"/>
        <c:scaling>
          <c:orientation val="minMax"/>
        </c:scaling>
        <c:axPos val="l"/>
        <c:majorGridlines/>
        <c:numFmt formatCode="General" sourceLinked="1"/>
        <c:tickLblPos val="nextTo"/>
        <c:crossAx val="714458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d-ID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view3D>
      <c:rAngAx val="1"/>
    </c:view3D>
    <c:sideWall>
      <c:spPr>
        <a:solidFill>
          <a:srgbClr val="FFFF00"/>
        </a:solidFill>
      </c:spPr>
    </c:sideWall>
    <c:backWall>
      <c:spPr>
        <a:solidFill>
          <a:srgbClr val="FFFF00"/>
        </a:solidFill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Sheet1!$C$3</c:f>
              <c:strCache>
                <c:ptCount val="1"/>
                <c:pt idx="0">
                  <c:v>BERAT</c:v>
                </c:pt>
              </c:strCache>
            </c:strRef>
          </c:tx>
          <c:cat>
            <c:strRef>
              <c:f>Sheet1!$D$2:$F$2</c:f>
              <c:strCache>
                <c:ptCount val="3"/>
                <c:pt idx="0">
                  <c:v>10-12 Tahun</c:v>
                </c:pt>
                <c:pt idx="1">
                  <c:v>13-14 th</c:v>
                </c:pt>
                <c:pt idx="2">
                  <c:v>15-17 thn</c:v>
                </c:pt>
              </c:strCache>
            </c:strRef>
          </c:cat>
          <c:val>
            <c:numRef>
              <c:f>Sheet1!$D$3:$F$3</c:f>
              <c:numCache>
                <c:formatCode>General</c:formatCode>
                <c:ptCount val="3"/>
                <c:pt idx="0">
                  <c:v>14</c:v>
                </c:pt>
                <c:pt idx="1">
                  <c:v>20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SEDANG</c:v>
                </c:pt>
              </c:strCache>
            </c:strRef>
          </c:tx>
          <c:cat>
            <c:strRef>
              <c:f>Sheet1!$D$2:$F$2</c:f>
              <c:strCache>
                <c:ptCount val="3"/>
                <c:pt idx="0">
                  <c:v>10-12 Tahun</c:v>
                </c:pt>
                <c:pt idx="1">
                  <c:v>13-14 th</c:v>
                </c:pt>
                <c:pt idx="2">
                  <c:v>15-17 thn</c:v>
                </c:pt>
              </c:strCache>
            </c:strRef>
          </c:cat>
          <c:val>
            <c:numRef>
              <c:f>Sheet1!$D$4:$F$4</c:f>
              <c:numCache>
                <c:formatCode>General</c:formatCode>
                <c:ptCount val="3"/>
                <c:pt idx="0">
                  <c:v>15</c:v>
                </c:pt>
                <c:pt idx="1">
                  <c:v>14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Sheet1!$C$5</c:f>
              <c:strCache>
                <c:ptCount val="1"/>
                <c:pt idx="0">
                  <c:v>RINGAN</c:v>
                </c:pt>
              </c:strCache>
            </c:strRef>
          </c:tx>
          <c:cat>
            <c:strRef>
              <c:f>Sheet1!$D$2:$F$2</c:f>
              <c:strCache>
                <c:ptCount val="3"/>
                <c:pt idx="0">
                  <c:v>10-12 Tahun</c:v>
                </c:pt>
                <c:pt idx="1">
                  <c:v>13-14 th</c:v>
                </c:pt>
                <c:pt idx="2">
                  <c:v>15-17 thn</c:v>
                </c:pt>
              </c:strCache>
            </c:strRef>
          </c:cat>
          <c:val>
            <c:numRef>
              <c:f>Sheet1!$D$5:$F$5</c:f>
              <c:numCache>
                <c:formatCode>General</c:formatCode>
                <c:ptCount val="3"/>
                <c:pt idx="0">
                  <c:v>20</c:v>
                </c:pt>
                <c:pt idx="1">
                  <c:v>18</c:v>
                </c:pt>
                <c:pt idx="2">
                  <c:v>11</c:v>
                </c:pt>
              </c:numCache>
            </c:numRef>
          </c:val>
        </c:ser>
        <c:shape val="box"/>
        <c:axId val="49344896"/>
        <c:axId val="49346432"/>
        <c:axId val="0"/>
      </c:bar3DChart>
      <c:catAx>
        <c:axId val="49344896"/>
        <c:scaling>
          <c:orientation val="minMax"/>
        </c:scaling>
        <c:axPos val="b"/>
        <c:tickLblPos val="nextTo"/>
        <c:crossAx val="49346432"/>
        <c:crosses val="autoZero"/>
        <c:auto val="1"/>
        <c:lblAlgn val="ctr"/>
        <c:lblOffset val="100"/>
      </c:catAx>
      <c:valAx>
        <c:axId val="49346432"/>
        <c:scaling>
          <c:orientation val="minMax"/>
        </c:scaling>
        <c:axPos val="l"/>
        <c:majorGridlines/>
        <c:numFmt formatCode="General" sourceLinked="1"/>
        <c:tickLblPos val="nextTo"/>
        <c:crossAx val="4934489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E7CF4E-7333-4731-A068-350569CE9E6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28724D7B-007E-499D-930D-0E26E80E4635}">
      <dgm:prSet phldrT="[Text]" custT="1"/>
      <dgm:spPr/>
      <dgm:t>
        <a:bodyPr/>
        <a:lstStyle/>
        <a:p>
          <a:r>
            <a:rPr lang="id-ID" sz="3200" dirty="0" smtClean="0"/>
            <a:t>Penyajian DATA</a:t>
          </a:r>
          <a:endParaRPr lang="id-ID" sz="3200" dirty="0"/>
        </a:p>
      </dgm:t>
    </dgm:pt>
    <dgm:pt modelId="{945D2DB5-1DB6-4FC8-83C3-05457C38E103}" type="parTrans" cxnId="{071D898F-8CFD-4192-9888-D5860B0C3BFC}">
      <dgm:prSet/>
      <dgm:spPr/>
      <dgm:t>
        <a:bodyPr/>
        <a:lstStyle/>
        <a:p>
          <a:endParaRPr lang="id-ID"/>
        </a:p>
      </dgm:t>
    </dgm:pt>
    <dgm:pt modelId="{6E56C104-5B1D-4F34-8136-A702C38386CF}" type="sibTrans" cxnId="{071D898F-8CFD-4192-9888-D5860B0C3BFC}">
      <dgm:prSet/>
      <dgm:spPr/>
      <dgm:t>
        <a:bodyPr/>
        <a:lstStyle/>
        <a:p>
          <a:endParaRPr lang="id-ID"/>
        </a:p>
      </dgm:t>
    </dgm:pt>
    <dgm:pt modelId="{9404F1B8-7DD3-4998-8D1F-F0050D5839E5}">
      <dgm:prSet phldrT="[Text]" custT="1"/>
      <dgm:spPr/>
      <dgm:t>
        <a:bodyPr/>
        <a:lstStyle/>
        <a:p>
          <a:r>
            <a:rPr lang="id-ID" sz="3200" dirty="0" smtClean="0"/>
            <a:t>Diagram</a:t>
          </a:r>
          <a:endParaRPr lang="id-ID" sz="3200" dirty="0"/>
        </a:p>
      </dgm:t>
    </dgm:pt>
    <dgm:pt modelId="{53FE0D76-04B4-4119-A39C-8E315AA8C111}" type="parTrans" cxnId="{15E44302-E78D-48DA-9EE4-D022159299F5}">
      <dgm:prSet/>
      <dgm:spPr/>
      <dgm:t>
        <a:bodyPr/>
        <a:lstStyle/>
        <a:p>
          <a:endParaRPr lang="id-ID"/>
        </a:p>
      </dgm:t>
    </dgm:pt>
    <dgm:pt modelId="{6E5BF88A-1795-45DE-BB22-84E12DC84416}" type="sibTrans" cxnId="{15E44302-E78D-48DA-9EE4-D022159299F5}">
      <dgm:prSet/>
      <dgm:spPr/>
      <dgm:t>
        <a:bodyPr/>
        <a:lstStyle/>
        <a:p>
          <a:endParaRPr lang="id-ID"/>
        </a:p>
      </dgm:t>
    </dgm:pt>
    <dgm:pt modelId="{5812175B-F6C6-4F75-BD31-38E15D450A34}">
      <dgm:prSet phldrT="[Text]" custT="1"/>
      <dgm:spPr/>
      <dgm:t>
        <a:bodyPr/>
        <a:lstStyle/>
        <a:p>
          <a:r>
            <a:rPr lang="id-ID" sz="1800" dirty="0" smtClean="0"/>
            <a:t>Batang, garis, Lambang/Simbol, Lingkaran/pastel, Pseta/KARTOGRAM, Pencar/titik</a:t>
          </a:r>
          <a:endParaRPr lang="id-ID" sz="1800" dirty="0"/>
        </a:p>
      </dgm:t>
    </dgm:pt>
    <dgm:pt modelId="{16796CCD-EA61-4602-904B-0784EFA070DB}" type="parTrans" cxnId="{C5BC52AA-BDC5-4525-8D3C-156739C4241F}">
      <dgm:prSet/>
      <dgm:spPr/>
      <dgm:t>
        <a:bodyPr/>
        <a:lstStyle/>
        <a:p>
          <a:endParaRPr lang="id-ID"/>
        </a:p>
      </dgm:t>
    </dgm:pt>
    <dgm:pt modelId="{AB71907C-5E16-4AC0-8756-C039C1545E8F}" type="sibTrans" cxnId="{C5BC52AA-BDC5-4525-8D3C-156739C4241F}">
      <dgm:prSet/>
      <dgm:spPr/>
      <dgm:t>
        <a:bodyPr/>
        <a:lstStyle/>
        <a:p>
          <a:endParaRPr lang="id-ID"/>
        </a:p>
      </dgm:t>
    </dgm:pt>
    <dgm:pt modelId="{2EB4582A-A3C9-40D0-9C57-15B7032202A9}">
      <dgm:prSet phldrT="[Text]" custT="1"/>
      <dgm:spPr/>
      <dgm:t>
        <a:bodyPr/>
        <a:lstStyle/>
        <a:p>
          <a:r>
            <a:rPr lang="id-ID" sz="3200" dirty="0" smtClean="0"/>
            <a:t>Tabel</a:t>
          </a:r>
          <a:endParaRPr lang="id-ID" sz="3200" dirty="0"/>
        </a:p>
      </dgm:t>
    </dgm:pt>
    <dgm:pt modelId="{A2437CF0-4675-459E-9A94-E19EAE22D3C1}" type="parTrans" cxnId="{C2D019DD-81F8-4AFD-B986-F788B762FBCC}">
      <dgm:prSet/>
      <dgm:spPr/>
      <dgm:t>
        <a:bodyPr/>
        <a:lstStyle/>
        <a:p>
          <a:endParaRPr lang="id-ID"/>
        </a:p>
      </dgm:t>
    </dgm:pt>
    <dgm:pt modelId="{974904E8-59CF-4C2F-8CA2-A900C20B6A97}" type="sibTrans" cxnId="{C2D019DD-81F8-4AFD-B986-F788B762FBCC}">
      <dgm:prSet/>
      <dgm:spPr/>
      <dgm:t>
        <a:bodyPr/>
        <a:lstStyle/>
        <a:p>
          <a:endParaRPr lang="id-ID"/>
        </a:p>
      </dgm:t>
    </dgm:pt>
    <dgm:pt modelId="{21A5E805-4D71-4B6A-98EB-590C80785ABD}">
      <dgm:prSet phldrT="[Text]"/>
      <dgm:spPr/>
      <dgm:t>
        <a:bodyPr/>
        <a:lstStyle/>
        <a:p>
          <a:r>
            <a:rPr lang="id-ID" dirty="0" smtClean="0"/>
            <a:t>BiaSA, Distribusi Frekuensi, Frekuensi Relatif, Frek Kumulatif, Frek  Relatif-Kumulatif</a:t>
          </a:r>
          <a:endParaRPr lang="id-ID" dirty="0"/>
        </a:p>
      </dgm:t>
    </dgm:pt>
    <dgm:pt modelId="{B6E6F0AE-E77D-4213-9814-84D7C59E569B}" type="parTrans" cxnId="{A9753C32-016F-4F04-90DB-25E93B49ECC9}">
      <dgm:prSet/>
      <dgm:spPr/>
      <dgm:t>
        <a:bodyPr/>
        <a:lstStyle/>
        <a:p>
          <a:endParaRPr lang="id-ID"/>
        </a:p>
      </dgm:t>
    </dgm:pt>
    <dgm:pt modelId="{A4083E9E-C525-4E3F-98BA-5E6A405D85D1}" type="sibTrans" cxnId="{A9753C32-016F-4F04-90DB-25E93B49ECC9}">
      <dgm:prSet/>
      <dgm:spPr/>
      <dgm:t>
        <a:bodyPr/>
        <a:lstStyle/>
        <a:p>
          <a:endParaRPr lang="id-ID"/>
        </a:p>
      </dgm:t>
    </dgm:pt>
    <dgm:pt modelId="{31FCE64C-C8BC-4124-9E3A-46B874E8904B}">
      <dgm:prSet custT="1"/>
      <dgm:spPr/>
      <dgm:t>
        <a:bodyPr/>
        <a:lstStyle/>
        <a:p>
          <a:r>
            <a:rPr lang="id-ID" sz="2000" dirty="0" smtClean="0"/>
            <a:t>Histogram</a:t>
          </a:r>
        </a:p>
        <a:p>
          <a:r>
            <a:rPr lang="id-ID" sz="2000" dirty="0" smtClean="0"/>
            <a:t>Poligon frekw,</a:t>
          </a:r>
        </a:p>
        <a:p>
          <a:r>
            <a:rPr lang="id-ID" sz="2000" dirty="0" smtClean="0"/>
            <a:t>Ogive</a:t>
          </a:r>
        </a:p>
        <a:p>
          <a:r>
            <a:rPr lang="id-ID" sz="2000" dirty="0" smtClean="0"/>
            <a:t>Keadaan klp</a:t>
          </a:r>
        </a:p>
        <a:p>
          <a:r>
            <a:rPr lang="id-ID" sz="2000" dirty="0" smtClean="0"/>
            <a:t>Simpangan Baku</a:t>
          </a:r>
        </a:p>
        <a:p>
          <a:endParaRPr lang="id-ID" sz="2000" dirty="0"/>
        </a:p>
      </dgm:t>
    </dgm:pt>
    <dgm:pt modelId="{96573F7A-171F-44E4-8AB9-171DE8790881}" type="parTrans" cxnId="{9F55779C-1BD7-4351-BD41-503D9F08DE58}">
      <dgm:prSet/>
      <dgm:spPr/>
      <dgm:t>
        <a:bodyPr/>
        <a:lstStyle/>
        <a:p>
          <a:endParaRPr lang="id-ID"/>
        </a:p>
      </dgm:t>
    </dgm:pt>
    <dgm:pt modelId="{2838497B-ABA4-463A-A7DA-0A9216D1C453}" type="sibTrans" cxnId="{9F55779C-1BD7-4351-BD41-503D9F08DE58}">
      <dgm:prSet/>
      <dgm:spPr/>
      <dgm:t>
        <a:bodyPr/>
        <a:lstStyle/>
        <a:p>
          <a:endParaRPr lang="id-ID"/>
        </a:p>
      </dgm:t>
    </dgm:pt>
    <dgm:pt modelId="{8FF514ED-70D8-44B2-A771-7A635E0AFF48}" type="pres">
      <dgm:prSet presAssocID="{D2E7CF4E-7333-4731-A068-350569CE9E6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0EFB1029-01DC-4FA2-BE4E-6547B9852C1B}" type="pres">
      <dgm:prSet presAssocID="{28724D7B-007E-499D-930D-0E26E80E4635}" presName="root1" presStyleCnt="0"/>
      <dgm:spPr/>
    </dgm:pt>
    <dgm:pt modelId="{0B764CD3-42CF-40D4-B589-D79BF2CE6538}" type="pres">
      <dgm:prSet presAssocID="{28724D7B-007E-499D-930D-0E26E80E4635}" presName="LevelOneTextNode" presStyleLbl="node0" presStyleIdx="0" presStyleCnt="1" custScaleX="114827" custScaleY="219948" custLinFactNeighborX="-1585" custLinFactNeighborY="5445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E0A0A3D6-4375-4612-97DD-28098B7FDAF8}" type="pres">
      <dgm:prSet presAssocID="{28724D7B-007E-499D-930D-0E26E80E4635}" presName="level2hierChild" presStyleCnt="0"/>
      <dgm:spPr/>
    </dgm:pt>
    <dgm:pt modelId="{CA453938-6274-48BA-85DA-9748E5C8AB83}" type="pres">
      <dgm:prSet presAssocID="{53FE0D76-04B4-4119-A39C-8E315AA8C111}" presName="conn2-1" presStyleLbl="parChTrans1D2" presStyleIdx="0" presStyleCnt="3"/>
      <dgm:spPr/>
      <dgm:t>
        <a:bodyPr/>
        <a:lstStyle/>
        <a:p>
          <a:endParaRPr lang="id-ID"/>
        </a:p>
      </dgm:t>
    </dgm:pt>
    <dgm:pt modelId="{4E28E449-D6C7-491E-B3CF-B3654DCB0C41}" type="pres">
      <dgm:prSet presAssocID="{53FE0D76-04B4-4119-A39C-8E315AA8C111}" presName="connTx" presStyleLbl="parChTrans1D2" presStyleIdx="0" presStyleCnt="3"/>
      <dgm:spPr/>
      <dgm:t>
        <a:bodyPr/>
        <a:lstStyle/>
        <a:p>
          <a:endParaRPr lang="id-ID"/>
        </a:p>
      </dgm:t>
    </dgm:pt>
    <dgm:pt modelId="{30B8766A-CFC0-4318-844E-947FA26242C8}" type="pres">
      <dgm:prSet presAssocID="{9404F1B8-7DD3-4998-8D1F-F0050D5839E5}" presName="root2" presStyleCnt="0"/>
      <dgm:spPr/>
    </dgm:pt>
    <dgm:pt modelId="{CD5A856F-7CAE-4544-AFF3-04FED0229F25}" type="pres">
      <dgm:prSet presAssocID="{9404F1B8-7DD3-4998-8D1F-F0050D5839E5}" presName="LevelTwoTextNode" presStyleLbl="node2" presStyleIdx="0" presStyleCnt="3" custScaleX="120060" custScaleY="158168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CF60C0A8-DD3F-4395-A918-C3CC63813677}" type="pres">
      <dgm:prSet presAssocID="{9404F1B8-7DD3-4998-8D1F-F0050D5839E5}" presName="level3hierChild" presStyleCnt="0"/>
      <dgm:spPr/>
    </dgm:pt>
    <dgm:pt modelId="{17444B5D-5198-4A77-8FB6-6352CF489D1B}" type="pres">
      <dgm:prSet presAssocID="{16796CCD-EA61-4602-904B-0784EFA070DB}" presName="conn2-1" presStyleLbl="parChTrans1D3" presStyleIdx="0" presStyleCnt="2"/>
      <dgm:spPr/>
      <dgm:t>
        <a:bodyPr/>
        <a:lstStyle/>
        <a:p>
          <a:endParaRPr lang="id-ID"/>
        </a:p>
      </dgm:t>
    </dgm:pt>
    <dgm:pt modelId="{C9805D79-4379-43E8-9722-44C898F0F8BF}" type="pres">
      <dgm:prSet presAssocID="{16796CCD-EA61-4602-904B-0784EFA070DB}" presName="connTx" presStyleLbl="parChTrans1D3" presStyleIdx="0" presStyleCnt="2"/>
      <dgm:spPr/>
      <dgm:t>
        <a:bodyPr/>
        <a:lstStyle/>
        <a:p>
          <a:endParaRPr lang="id-ID"/>
        </a:p>
      </dgm:t>
    </dgm:pt>
    <dgm:pt modelId="{CA8FC528-7FCA-4B23-8F30-A9C138128FF0}" type="pres">
      <dgm:prSet presAssocID="{5812175B-F6C6-4F75-BD31-38E15D450A34}" presName="root2" presStyleCnt="0"/>
      <dgm:spPr/>
    </dgm:pt>
    <dgm:pt modelId="{EF8BB2B5-D337-492F-83F1-3050F11E8ECF}" type="pres">
      <dgm:prSet presAssocID="{5812175B-F6C6-4F75-BD31-38E15D450A34}" presName="LevelTwoTextNode" presStyleLbl="node3" presStyleIdx="0" presStyleCnt="2" custScaleX="142798" custScaleY="240527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533909CB-203C-473C-9948-B4CE8A414751}" type="pres">
      <dgm:prSet presAssocID="{5812175B-F6C6-4F75-BD31-38E15D450A34}" presName="level3hierChild" presStyleCnt="0"/>
      <dgm:spPr/>
    </dgm:pt>
    <dgm:pt modelId="{E37769A5-560F-470B-92C9-3AA34F869F36}" type="pres">
      <dgm:prSet presAssocID="{A2437CF0-4675-459E-9A94-E19EAE22D3C1}" presName="conn2-1" presStyleLbl="parChTrans1D2" presStyleIdx="1" presStyleCnt="3"/>
      <dgm:spPr/>
      <dgm:t>
        <a:bodyPr/>
        <a:lstStyle/>
        <a:p>
          <a:endParaRPr lang="id-ID"/>
        </a:p>
      </dgm:t>
    </dgm:pt>
    <dgm:pt modelId="{7852BFA5-B619-43F0-8DC8-F9B8D8F6E391}" type="pres">
      <dgm:prSet presAssocID="{A2437CF0-4675-459E-9A94-E19EAE22D3C1}" presName="connTx" presStyleLbl="parChTrans1D2" presStyleIdx="1" presStyleCnt="3"/>
      <dgm:spPr/>
      <dgm:t>
        <a:bodyPr/>
        <a:lstStyle/>
        <a:p>
          <a:endParaRPr lang="id-ID"/>
        </a:p>
      </dgm:t>
    </dgm:pt>
    <dgm:pt modelId="{733E7742-76E8-41CA-BAB1-CCF0EC6090F6}" type="pres">
      <dgm:prSet presAssocID="{2EB4582A-A3C9-40D0-9C57-15B7032202A9}" presName="root2" presStyleCnt="0"/>
      <dgm:spPr/>
    </dgm:pt>
    <dgm:pt modelId="{8D0AAA76-60F5-45DD-94EB-46C04BA62BB6}" type="pres">
      <dgm:prSet presAssocID="{2EB4582A-A3C9-40D0-9C57-15B7032202A9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6A324E75-2936-4BB5-83C7-D720B44F597C}" type="pres">
      <dgm:prSet presAssocID="{2EB4582A-A3C9-40D0-9C57-15B7032202A9}" presName="level3hierChild" presStyleCnt="0"/>
      <dgm:spPr/>
    </dgm:pt>
    <dgm:pt modelId="{C68B9B80-F731-4AB3-B435-9BEED5B12D58}" type="pres">
      <dgm:prSet presAssocID="{B6E6F0AE-E77D-4213-9814-84D7C59E569B}" presName="conn2-1" presStyleLbl="parChTrans1D3" presStyleIdx="1" presStyleCnt="2"/>
      <dgm:spPr/>
      <dgm:t>
        <a:bodyPr/>
        <a:lstStyle/>
        <a:p>
          <a:endParaRPr lang="id-ID"/>
        </a:p>
      </dgm:t>
    </dgm:pt>
    <dgm:pt modelId="{430B3F2B-3E71-41E8-8910-67ADAF5799E3}" type="pres">
      <dgm:prSet presAssocID="{B6E6F0AE-E77D-4213-9814-84D7C59E569B}" presName="connTx" presStyleLbl="parChTrans1D3" presStyleIdx="1" presStyleCnt="2"/>
      <dgm:spPr/>
      <dgm:t>
        <a:bodyPr/>
        <a:lstStyle/>
        <a:p>
          <a:endParaRPr lang="id-ID"/>
        </a:p>
      </dgm:t>
    </dgm:pt>
    <dgm:pt modelId="{D165489D-E26B-451D-A54D-54D7DBEEA154}" type="pres">
      <dgm:prSet presAssocID="{21A5E805-4D71-4B6A-98EB-590C80785ABD}" presName="root2" presStyleCnt="0"/>
      <dgm:spPr/>
    </dgm:pt>
    <dgm:pt modelId="{29B87B3B-C4C6-4A60-A69D-DD002E350035}" type="pres">
      <dgm:prSet presAssocID="{21A5E805-4D71-4B6A-98EB-590C80785ABD}" presName="LevelTwoTextNode" presStyleLbl="node3" presStyleIdx="1" presStyleCnt="2" custScaleX="151787" custScaleY="306572" custLinFactY="3910" custLinFactNeighborX="3411" custLinFactNeighborY="10000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0FE96BC6-03CC-4E3E-A5CC-B4039DE738A6}" type="pres">
      <dgm:prSet presAssocID="{21A5E805-4D71-4B6A-98EB-590C80785ABD}" presName="level3hierChild" presStyleCnt="0"/>
      <dgm:spPr/>
    </dgm:pt>
    <dgm:pt modelId="{589605EB-F60A-4A75-BC65-71DAA631C389}" type="pres">
      <dgm:prSet presAssocID="{96573F7A-171F-44E4-8AB9-171DE8790881}" presName="conn2-1" presStyleLbl="parChTrans1D2" presStyleIdx="2" presStyleCnt="3"/>
      <dgm:spPr/>
      <dgm:t>
        <a:bodyPr/>
        <a:lstStyle/>
        <a:p>
          <a:endParaRPr lang="id-ID"/>
        </a:p>
      </dgm:t>
    </dgm:pt>
    <dgm:pt modelId="{ADA0393E-40E7-4628-924E-B9567EFC01E2}" type="pres">
      <dgm:prSet presAssocID="{96573F7A-171F-44E4-8AB9-171DE8790881}" presName="connTx" presStyleLbl="parChTrans1D2" presStyleIdx="2" presStyleCnt="3"/>
      <dgm:spPr/>
      <dgm:t>
        <a:bodyPr/>
        <a:lstStyle/>
        <a:p>
          <a:endParaRPr lang="id-ID"/>
        </a:p>
      </dgm:t>
    </dgm:pt>
    <dgm:pt modelId="{C904E88A-98B2-406C-BD60-DECE71401C2C}" type="pres">
      <dgm:prSet presAssocID="{31FCE64C-C8BC-4124-9E3A-46B874E8904B}" presName="root2" presStyleCnt="0"/>
      <dgm:spPr/>
    </dgm:pt>
    <dgm:pt modelId="{9AA59CF6-C3F6-421A-B2B3-A699E45F701F}" type="pres">
      <dgm:prSet presAssocID="{31FCE64C-C8BC-4124-9E3A-46B874E8904B}" presName="LevelTwoTextNode" presStyleLbl="node2" presStyleIdx="2" presStyleCnt="3" custScaleX="147541" custScaleY="233370" custLinFactNeighborX="-15264" custLinFactNeighborY="-680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BFEA6C60-0144-42A5-8E40-A4F66F0C879F}" type="pres">
      <dgm:prSet presAssocID="{31FCE64C-C8BC-4124-9E3A-46B874E8904B}" presName="level3hierChild" presStyleCnt="0"/>
      <dgm:spPr/>
    </dgm:pt>
  </dgm:ptLst>
  <dgm:cxnLst>
    <dgm:cxn modelId="{34FAD6DA-BBFE-43CA-8448-9F6DA0C313B3}" type="presOf" srcId="{96573F7A-171F-44E4-8AB9-171DE8790881}" destId="{589605EB-F60A-4A75-BC65-71DAA631C389}" srcOrd="0" destOrd="0" presId="urn:microsoft.com/office/officeart/2005/8/layout/hierarchy2"/>
    <dgm:cxn modelId="{21AEA2E5-9262-43E5-8CBE-4C0ADACEB830}" type="presOf" srcId="{9404F1B8-7DD3-4998-8D1F-F0050D5839E5}" destId="{CD5A856F-7CAE-4544-AFF3-04FED0229F25}" srcOrd="0" destOrd="0" presId="urn:microsoft.com/office/officeart/2005/8/layout/hierarchy2"/>
    <dgm:cxn modelId="{88BA671A-D9B6-404A-9ED1-DB95F0EA1CC5}" type="presOf" srcId="{5812175B-F6C6-4F75-BD31-38E15D450A34}" destId="{EF8BB2B5-D337-492F-83F1-3050F11E8ECF}" srcOrd="0" destOrd="0" presId="urn:microsoft.com/office/officeart/2005/8/layout/hierarchy2"/>
    <dgm:cxn modelId="{758D5574-A214-4D35-A55B-142308E3F9A8}" type="presOf" srcId="{31FCE64C-C8BC-4124-9E3A-46B874E8904B}" destId="{9AA59CF6-C3F6-421A-B2B3-A699E45F701F}" srcOrd="0" destOrd="0" presId="urn:microsoft.com/office/officeart/2005/8/layout/hierarchy2"/>
    <dgm:cxn modelId="{BFF2473F-E82F-46BE-A221-956DC0957FC7}" type="presOf" srcId="{53FE0D76-04B4-4119-A39C-8E315AA8C111}" destId="{CA453938-6274-48BA-85DA-9748E5C8AB83}" srcOrd="0" destOrd="0" presId="urn:microsoft.com/office/officeart/2005/8/layout/hierarchy2"/>
    <dgm:cxn modelId="{C5BC52AA-BDC5-4525-8D3C-156739C4241F}" srcId="{9404F1B8-7DD3-4998-8D1F-F0050D5839E5}" destId="{5812175B-F6C6-4F75-BD31-38E15D450A34}" srcOrd="0" destOrd="0" parTransId="{16796CCD-EA61-4602-904B-0784EFA070DB}" sibTransId="{AB71907C-5E16-4AC0-8756-C039C1545E8F}"/>
    <dgm:cxn modelId="{57BEDBF6-171D-473E-947D-F6A7BE10856C}" type="presOf" srcId="{16796CCD-EA61-4602-904B-0784EFA070DB}" destId="{17444B5D-5198-4A77-8FB6-6352CF489D1B}" srcOrd="0" destOrd="0" presId="urn:microsoft.com/office/officeart/2005/8/layout/hierarchy2"/>
    <dgm:cxn modelId="{13D9E5B7-4BC0-4C48-A9ED-E65421E06BB6}" type="presOf" srcId="{A2437CF0-4675-459E-9A94-E19EAE22D3C1}" destId="{E37769A5-560F-470B-92C9-3AA34F869F36}" srcOrd="0" destOrd="0" presId="urn:microsoft.com/office/officeart/2005/8/layout/hierarchy2"/>
    <dgm:cxn modelId="{28FF21D2-8D8D-4686-8151-37FEE178F2BB}" type="presOf" srcId="{21A5E805-4D71-4B6A-98EB-590C80785ABD}" destId="{29B87B3B-C4C6-4A60-A69D-DD002E350035}" srcOrd="0" destOrd="0" presId="urn:microsoft.com/office/officeart/2005/8/layout/hierarchy2"/>
    <dgm:cxn modelId="{820FAB98-282F-4887-BFBB-4431DA0E6E37}" type="presOf" srcId="{2EB4582A-A3C9-40D0-9C57-15B7032202A9}" destId="{8D0AAA76-60F5-45DD-94EB-46C04BA62BB6}" srcOrd="0" destOrd="0" presId="urn:microsoft.com/office/officeart/2005/8/layout/hierarchy2"/>
    <dgm:cxn modelId="{0FD56248-6684-4172-A312-4E8CCA6FFC29}" type="presOf" srcId="{96573F7A-171F-44E4-8AB9-171DE8790881}" destId="{ADA0393E-40E7-4628-924E-B9567EFC01E2}" srcOrd="1" destOrd="0" presId="urn:microsoft.com/office/officeart/2005/8/layout/hierarchy2"/>
    <dgm:cxn modelId="{9021D207-C77B-494D-9162-6B1542C20C02}" type="presOf" srcId="{53FE0D76-04B4-4119-A39C-8E315AA8C111}" destId="{4E28E449-D6C7-491E-B3CF-B3654DCB0C41}" srcOrd="1" destOrd="0" presId="urn:microsoft.com/office/officeart/2005/8/layout/hierarchy2"/>
    <dgm:cxn modelId="{C2D019DD-81F8-4AFD-B986-F788B762FBCC}" srcId="{28724D7B-007E-499D-930D-0E26E80E4635}" destId="{2EB4582A-A3C9-40D0-9C57-15B7032202A9}" srcOrd="1" destOrd="0" parTransId="{A2437CF0-4675-459E-9A94-E19EAE22D3C1}" sibTransId="{974904E8-59CF-4C2F-8CA2-A900C20B6A97}"/>
    <dgm:cxn modelId="{54FDD1D1-A825-4EDD-B500-B2FE9A60B529}" type="presOf" srcId="{16796CCD-EA61-4602-904B-0784EFA070DB}" destId="{C9805D79-4379-43E8-9722-44C898F0F8BF}" srcOrd="1" destOrd="0" presId="urn:microsoft.com/office/officeart/2005/8/layout/hierarchy2"/>
    <dgm:cxn modelId="{AFEF7AEE-BF0D-488F-96D9-CED4BCB95C19}" type="presOf" srcId="{A2437CF0-4675-459E-9A94-E19EAE22D3C1}" destId="{7852BFA5-B619-43F0-8DC8-F9B8D8F6E391}" srcOrd="1" destOrd="0" presId="urn:microsoft.com/office/officeart/2005/8/layout/hierarchy2"/>
    <dgm:cxn modelId="{9F55779C-1BD7-4351-BD41-503D9F08DE58}" srcId="{28724D7B-007E-499D-930D-0E26E80E4635}" destId="{31FCE64C-C8BC-4124-9E3A-46B874E8904B}" srcOrd="2" destOrd="0" parTransId="{96573F7A-171F-44E4-8AB9-171DE8790881}" sibTransId="{2838497B-ABA4-463A-A7DA-0A9216D1C453}"/>
    <dgm:cxn modelId="{071D898F-8CFD-4192-9888-D5860B0C3BFC}" srcId="{D2E7CF4E-7333-4731-A068-350569CE9E61}" destId="{28724D7B-007E-499D-930D-0E26E80E4635}" srcOrd="0" destOrd="0" parTransId="{945D2DB5-1DB6-4FC8-83C3-05457C38E103}" sibTransId="{6E56C104-5B1D-4F34-8136-A702C38386CF}"/>
    <dgm:cxn modelId="{A9753C32-016F-4F04-90DB-25E93B49ECC9}" srcId="{2EB4582A-A3C9-40D0-9C57-15B7032202A9}" destId="{21A5E805-4D71-4B6A-98EB-590C80785ABD}" srcOrd="0" destOrd="0" parTransId="{B6E6F0AE-E77D-4213-9814-84D7C59E569B}" sibTransId="{A4083E9E-C525-4E3F-98BA-5E6A405D85D1}"/>
    <dgm:cxn modelId="{47C46BD0-D95B-4CEF-92FD-D87204F10626}" type="presOf" srcId="{B6E6F0AE-E77D-4213-9814-84D7C59E569B}" destId="{430B3F2B-3E71-41E8-8910-67ADAF5799E3}" srcOrd="1" destOrd="0" presId="urn:microsoft.com/office/officeart/2005/8/layout/hierarchy2"/>
    <dgm:cxn modelId="{75DC7720-92A1-490C-BD58-2A72DD25A05B}" type="presOf" srcId="{B6E6F0AE-E77D-4213-9814-84D7C59E569B}" destId="{C68B9B80-F731-4AB3-B435-9BEED5B12D58}" srcOrd="0" destOrd="0" presId="urn:microsoft.com/office/officeart/2005/8/layout/hierarchy2"/>
    <dgm:cxn modelId="{62AFEBD8-6046-4624-8087-7EAC75F5889F}" type="presOf" srcId="{28724D7B-007E-499D-930D-0E26E80E4635}" destId="{0B764CD3-42CF-40D4-B589-D79BF2CE6538}" srcOrd="0" destOrd="0" presId="urn:microsoft.com/office/officeart/2005/8/layout/hierarchy2"/>
    <dgm:cxn modelId="{5EE6ED20-A539-4406-A092-5EFFD54EEF08}" type="presOf" srcId="{D2E7CF4E-7333-4731-A068-350569CE9E61}" destId="{8FF514ED-70D8-44B2-A771-7A635E0AFF48}" srcOrd="0" destOrd="0" presId="urn:microsoft.com/office/officeart/2005/8/layout/hierarchy2"/>
    <dgm:cxn modelId="{15E44302-E78D-48DA-9EE4-D022159299F5}" srcId="{28724D7B-007E-499D-930D-0E26E80E4635}" destId="{9404F1B8-7DD3-4998-8D1F-F0050D5839E5}" srcOrd="0" destOrd="0" parTransId="{53FE0D76-04B4-4119-A39C-8E315AA8C111}" sibTransId="{6E5BF88A-1795-45DE-BB22-84E12DC84416}"/>
    <dgm:cxn modelId="{48A7D55D-F63E-4192-8F69-7574E8914F93}" type="presParOf" srcId="{8FF514ED-70D8-44B2-A771-7A635E0AFF48}" destId="{0EFB1029-01DC-4FA2-BE4E-6547B9852C1B}" srcOrd="0" destOrd="0" presId="urn:microsoft.com/office/officeart/2005/8/layout/hierarchy2"/>
    <dgm:cxn modelId="{3EB93961-3332-4812-90B7-87F52AE8C672}" type="presParOf" srcId="{0EFB1029-01DC-4FA2-BE4E-6547B9852C1B}" destId="{0B764CD3-42CF-40D4-B589-D79BF2CE6538}" srcOrd="0" destOrd="0" presId="urn:microsoft.com/office/officeart/2005/8/layout/hierarchy2"/>
    <dgm:cxn modelId="{5378A525-AEC4-494F-B679-205F677631EC}" type="presParOf" srcId="{0EFB1029-01DC-4FA2-BE4E-6547B9852C1B}" destId="{E0A0A3D6-4375-4612-97DD-28098B7FDAF8}" srcOrd="1" destOrd="0" presId="urn:microsoft.com/office/officeart/2005/8/layout/hierarchy2"/>
    <dgm:cxn modelId="{45BBB0AC-22B4-4B4A-A0A3-FE4316EB0F8A}" type="presParOf" srcId="{E0A0A3D6-4375-4612-97DD-28098B7FDAF8}" destId="{CA453938-6274-48BA-85DA-9748E5C8AB83}" srcOrd="0" destOrd="0" presId="urn:microsoft.com/office/officeart/2005/8/layout/hierarchy2"/>
    <dgm:cxn modelId="{FD9A6D63-429C-46AA-B327-FDA21B656D21}" type="presParOf" srcId="{CA453938-6274-48BA-85DA-9748E5C8AB83}" destId="{4E28E449-D6C7-491E-B3CF-B3654DCB0C41}" srcOrd="0" destOrd="0" presId="urn:microsoft.com/office/officeart/2005/8/layout/hierarchy2"/>
    <dgm:cxn modelId="{BE266971-A0BD-4FCD-8E03-693CEE9C5C3A}" type="presParOf" srcId="{E0A0A3D6-4375-4612-97DD-28098B7FDAF8}" destId="{30B8766A-CFC0-4318-844E-947FA26242C8}" srcOrd="1" destOrd="0" presId="urn:microsoft.com/office/officeart/2005/8/layout/hierarchy2"/>
    <dgm:cxn modelId="{EC8C7E5C-1F45-469E-A229-026C0036043C}" type="presParOf" srcId="{30B8766A-CFC0-4318-844E-947FA26242C8}" destId="{CD5A856F-7CAE-4544-AFF3-04FED0229F25}" srcOrd="0" destOrd="0" presId="urn:microsoft.com/office/officeart/2005/8/layout/hierarchy2"/>
    <dgm:cxn modelId="{2F9877F2-13FE-45D0-B4A4-C2706AE1981B}" type="presParOf" srcId="{30B8766A-CFC0-4318-844E-947FA26242C8}" destId="{CF60C0A8-DD3F-4395-A918-C3CC63813677}" srcOrd="1" destOrd="0" presId="urn:microsoft.com/office/officeart/2005/8/layout/hierarchy2"/>
    <dgm:cxn modelId="{F17DDB8C-872C-4440-9E3D-CEBA75792AE6}" type="presParOf" srcId="{CF60C0A8-DD3F-4395-A918-C3CC63813677}" destId="{17444B5D-5198-4A77-8FB6-6352CF489D1B}" srcOrd="0" destOrd="0" presId="urn:microsoft.com/office/officeart/2005/8/layout/hierarchy2"/>
    <dgm:cxn modelId="{280F9FE5-365D-4F0F-995A-3757D01CAA72}" type="presParOf" srcId="{17444B5D-5198-4A77-8FB6-6352CF489D1B}" destId="{C9805D79-4379-43E8-9722-44C898F0F8BF}" srcOrd="0" destOrd="0" presId="urn:microsoft.com/office/officeart/2005/8/layout/hierarchy2"/>
    <dgm:cxn modelId="{9794BC63-AF97-4FE5-986B-D09155F99348}" type="presParOf" srcId="{CF60C0A8-DD3F-4395-A918-C3CC63813677}" destId="{CA8FC528-7FCA-4B23-8F30-A9C138128FF0}" srcOrd="1" destOrd="0" presId="urn:microsoft.com/office/officeart/2005/8/layout/hierarchy2"/>
    <dgm:cxn modelId="{68DC950E-5711-44D7-AD1C-9DCBAE40BF38}" type="presParOf" srcId="{CA8FC528-7FCA-4B23-8F30-A9C138128FF0}" destId="{EF8BB2B5-D337-492F-83F1-3050F11E8ECF}" srcOrd="0" destOrd="0" presId="urn:microsoft.com/office/officeart/2005/8/layout/hierarchy2"/>
    <dgm:cxn modelId="{9E43720C-E2DE-431B-9F05-3AB3368B9C8A}" type="presParOf" srcId="{CA8FC528-7FCA-4B23-8F30-A9C138128FF0}" destId="{533909CB-203C-473C-9948-B4CE8A414751}" srcOrd="1" destOrd="0" presId="urn:microsoft.com/office/officeart/2005/8/layout/hierarchy2"/>
    <dgm:cxn modelId="{88EB9CCB-E998-4F7A-AE48-FB167E985CF3}" type="presParOf" srcId="{E0A0A3D6-4375-4612-97DD-28098B7FDAF8}" destId="{E37769A5-560F-470B-92C9-3AA34F869F36}" srcOrd="2" destOrd="0" presId="urn:microsoft.com/office/officeart/2005/8/layout/hierarchy2"/>
    <dgm:cxn modelId="{86F5F79B-19F4-408F-88D4-C02060EC8E4E}" type="presParOf" srcId="{E37769A5-560F-470B-92C9-3AA34F869F36}" destId="{7852BFA5-B619-43F0-8DC8-F9B8D8F6E391}" srcOrd="0" destOrd="0" presId="urn:microsoft.com/office/officeart/2005/8/layout/hierarchy2"/>
    <dgm:cxn modelId="{6E3041C9-BC97-4EB7-BA61-ADC1A2F64CBB}" type="presParOf" srcId="{E0A0A3D6-4375-4612-97DD-28098B7FDAF8}" destId="{733E7742-76E8-41CA-BAB1-CCF0EC6090F6}" srcOrd="3" destOrd="0" presId="urn:microsoft.com/office/officeart/2005/8/layout/hierarchy2"/>
    <dgm:cxn modelId="{A0B68F34-6F73-45CE-8F22-D8EAC3D32767}" type="presParOf" srcId="{733E7742-76E8-41CA-BAB1-CCF0EC6090F6}" destId="{8D0AAA76-60F5-45DD-94EB-46C04BA62BB6}" srcOrd="0" destOrd="0" presId="urn:microsoft.com/office/officeart/2005/8/layout/hierarchy2"/>
    <dgm:cxn modelId="{572D3DB0-4A84-4DBF-8092-874C72C0F905}" type="presParOf" srcId="{733E7742-76E8-41CA-BAB1-CCF0EC6090F6}" destId="{6A324E75-2936-4BB5-83C7-D720B44F597C}" srcOrd="1" destOrd="0" presId="urn:microsoft.com/office/officeart/2005/8/layout/hierarchy2"/>
    <dgm:cxn modelId="{46660D7C-1E0D-4B43-A4FD-2789726E7A6A}" type="presParOf" srcId="{6A324E75-2936-4BB5-83C7-D720B44F597C}" destId="{C68B9B80-F731-4AB3-B435-9BEED5B12D58}" srcOrd="0" destOrd="0" presId="urn:microsoft.com/office/officeart/2005/8/layout/hierarchy2"/>
    <dgm:cxn modelId="{043868C7-B438-4B81-AF51-95D80ABCFE74}" type="presParOf" srcId="{C68B9B80-F731-4AB3-B435-9BEED5B12D58}" destId="{430B3F2B-3E71-41E8-8910-67ADAF5799E3}" srcOrd="0" destOrd="0" presId="urn:microsoft.com/office/officeart/2005/8/layout/hierarchy2"/>
    <dgm:cxn modelId="{6E5C5FC4-D6E9-4F71-96F4-3677099EEF07}" type="presParOf" srcId="{6A324E75-2936-4BB5-83C7-D720B44F597C}" destId="{D165489D-E26B-451D-A54D-54D7DBEEA154}" srcOrd="1" destOrd="0" presId="urn:microsoft.com/office/officeart/2005/8/layout/hierarchy2"/>
    <dgm:cxn modelId="{316B0B60-1683-4B7D-9CDA-4B14C77FE0E3}" type="presParOf" srcId="{D165489D-E26B-451D-A54D-54D7DBEEA154}" destId="{29B87B3B-C4C6-4A60-A69D-DD002E350035}" srcOrd="0" destOrd="0" presId="urn:microsoft.com/office/officeart/2005/8/layout/hierarchy2"/>
    <dgm:cxn modelId="{80EB50C5-9FDD-4BED-B497-AF78C59F5826}" type="presParOf" srcId="{D165489D-E26B-451D-A54D-54D7DBEEA154}" destId="{0FE96BC6-03CC-4E3E-A5CC-B4039DE738A6}" srcOrd="1" destOrd="0" presId="urn:microsoft.com/office/officeart/2005/8/layout/hierarchy2"/>
    <dgm:cxn modelId="{1B34C351-BD58-4B5F-B9CC-83A10AF21FA8}" type="presParOf" srcId="{E0A0A3D6-4375-4612-97DD-28098B7FDAF8}" destId="{589605EB-F60A-4A75-BC65-71DAA631C389}" srcOrd="4" destOrd="0" presId="urn:microsoft.com/office/officeart/2005/8/layout/hierarchy2"/>
    <dgm:cxn modelId="{7AFB56C3-EA62-47D6-BB0F-CC461B21ED18}" type="presParOf" srcId="{589605EB-F60A-4A75-BC65-71DAA631C389}" destId="{ADA0393E-40E7-4628-924E-B9567EFC01E2}" srcOrd="0" destOrd="0" presId="urn:microsoft.com/office/officeart/2005/8/layout/hierarchy2"/>
    <dgm:cxn modelId="{C84B9CF4-D255-4DAB-A8C1-25E187EE5119}" type="presParOf" srcId="{E0A0A3D6-4375-4612-97DD-28098B7FDAF8}" destId="{C904E88A-98B2-406C-BD60-DECE71401C2C}" srcOrd="5" destOrd="0" presId="urn:microsoft.com/office/officeart/2005/8/layout/hierarchy2"/>
    <dgm:cxn modelId="{6981980F-9E9C-42BD-8530-86ABB89BAC4B}" type="presParOf" srcId="{C904E88A-98B2-406C-BD60-DECE71401C2C}" destId="{9AA59CF6-C3F6-421A-B2B3-A699E45F701F}" srcOrd="0" destOrd="0" presId="urn:microsoft.com/office/officeart/2005/8/layout/hierarchy2"/>
    <dgm:cxn modelId="{8B8062DC-C549-4A2C-A206-4151B29ED67B}" type="presParOf" srcId="{C904E88A-98B2-406C-BD60-DECE71401C2C}" destId="{BFEA6C60-0144-42A5-8E40-A4F66F0C879F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CECD3D-52EB-4C5C-A969-F9A254A80997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0"/>
      <dgm:spPr/>
    </dgm:pt>
    <dgm:pt modelId="{B7AB10C7-BA79-4990-8A06-E516031EEBFC}">
      <dgm:prSet phldrT="[Text]" phldr="1"/>
      <dgm:spPr/>
      <dgm:t>
        <a:bodyPr/>
        <a:lstStyle/>
        <a:p>
          <a:endParaRPr lang="id-ID"/>
        </a:p>
      </dgm:t>
    </dgm:pt>
    <dgm:pt modelId="{BA5A644C-578E-42E1-9076-C9EF47AB1D80}" type="parTrans" cxnId="{CE241644-7A5E-4EB6-9344-E5CA27442D4D}">
      <dgm:prSet/>
      <dgm:spPr/>
    </dgm:pt>
    <dgm:pt modelId="{70729E45-FBEF-4AAF-9A4B-7EB0FFF8AA2F}" type="sibTrans" cxnId="{CE241644-7A5E-4EB6-9344-E5CA27442D4D}">
      <dgm:prSet/>
      <dgm:spPr/>
    </dgm:pt>
    <dgm:pt modelId="{79C0D61B-C733-4B8F-B633-C9091E2C0A21}">
      <dgm:prSet phldrT="[Text]" phldr="1"/>
      <dgm:spPr/>
      <dgm:t>
        <a:bodyPr/>
        <a:lstStyle/>
        <a:p>
          <a:endParaRPr lang="id-ID"/>
        </a:p>
      </dgm:t>
    </dgm:pt>
    <dgm:pt modelId="{7DF2CAE1-2ED1-4C51-9579-B6A41D7E7A46}" type="parTrans" cxnId="{96D66181-1E30-41D4-A46E-23D4F70B06CD}">
      <dgm:prSet/>
      <dgm:spPr/>
    </dgm:pt>
    <dgm:pt modelId="{DA662890-FF17-488F-AC50-4060E2A74484}" type="sibTrans" cxnId="{96D66181-1E30-41D4-A46E-23D4F70B06CD}">
      <dgm:prSet/>
      <dgm:spPr/>
    </dgm:pt>
    <dgm:pt modelId="{F4D5D4F4-14B8-4649-8682-4DA14DAC954E}">
      <dgm:prSet phldrT="[Text]" phldr="1"/>
      <dgm:spPr/>
      <dgm:t>
        <a:bodyPr/>
        <a:lstStyle/>
        <a:p>
          <a:endParaRPr lang="id-ID"/>
        </a:p>
      </dgm:t>
    </dgm:pt>
    <dgm:pt modelId="{B8F47215-EFEE-456B-AB30-1FF6FE4D6A47}" type="parTrans" cxnId="{2438C9FA-8C93-4131-A8B4-C398A9CE0D19}">
      <dgm:prSet/>
      <dgm:spPr/>
    </dgm:pt>
    <dgm:pt modelId="{00234399-176C-459D-BA5F-DE55C08ED3AD}" type="sibTrans" cxnId="{2438C9FA-8C93-4131-A8B4-C398A9CE0D19}">
      <dgm:prSet/>
      <dgm:spPr/>
    </dgm:pt>
    <dgm:pt modelId="{820A7F72-0352-4C77-B264-F944B7E3D272}" type="pres">
      <dgm:prSet presAssocID="{B5CECD3D-52EB-4C5C-A969-F9A254A80997}" presName="compositeShape" presStyleCnt="0">
        <dgm:presLayoutVars>
          <dgm:chMax val="7"/>
          <dgm:dir/>
          <dgm:resizeHandles val="exact"/>
        </dgm:presLayoutVars>
      </dgm:prSet>
      <dgm:spPr/>
    </dgm:pt>
    <dgm:pt modelId="{05178977-5B55-4952-987A-CFB89E868C2F}" type="pres">
      <dgm:prSet presAssocID="{B5CECD3D-52EB-4C5C-A969-F9A254A80997}" presName="wedge1" presStyleLbl="node1" presStyleIdx="0" presStyleCnt="3"/>
      <dgm:spPr/>
      <dgm:t>
        <a:bodyPr/>
        <a:lstStyle/>
        <a:p>
          <a:endParaRPr lang="id-ID"/>
        </a:p>
      </dgm:t>
    </dgm:pt>
    <dgm:pt modelId="{7A91B3BA-0AD7-462B-91B6-1C13BFB8A074}" type="pres">
      <dgm:prSet presAssocID="{B5CECD3D-52EB-4C5C-A969-F9A254A80997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73A2CC4-A4D7-4161-B634-9DDA3EEFEC04}" type="pres">
      <dgm:prSet presAssocID="{B5CECD3D-52EB-4C5C-A969-F9A254A80997}" presName="wedge2" presStyleLbl="node1" presStyleIdx="1" presStyleCnt="3"/>
      <dgm:spPr/>
      <dgm:t>
        <a:bodyPr/>
        <a:lstStyle/>
        <a:p>
          <a:endParaRPr lang="id-ID"/>
        </a:p>
      </dgm:t>
    </dgm:pt>
    <dgm:pt modelId="{02285E04-103C-43D6-A300-4ECA57C320A2}" type="pres">
      <dgm:prSet presAssocID="{B5CECD3D-52EB-4C5C-A969-F9A254A80997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2D2A874-C0FA-455A-89AA-1A0A53A67AD5}" type="pres">
      <dgm:prSet presAssocID="{B5CECD3D-52EB-4C5C-A969-F9A254A80997}" presName="wedge3" presStyleLbl="node1" presStyleIdx="2" presStyleCnt="3"/>
      <dgm:spPr/>
      <dgm:t>
        <a:bodyPr/>
        <a:lstStyle/>
        <a:p>
          <a:endParaRPr lang="id-ID"/>
        </a:p>
      </dgm:t>
    </dgm:pt>
    <dgm:pt modelId="{4054868F-1CAF-4E38-9F1E-DAF6E44594E8}" type="pres">
      <dgm:prSet presAssocID="{B5CECD3D-52EB-4C5C-A969-F9A254A80997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6D66181-1E30-41D4-A46E-23D4F70B06CD}" srcId="{B5CECD3D-52EB-4C5C-A969-F9A254A80997}" destId="{79C0D61B-C733-4B8F-B633-C9091E2C0A21}" srcOrd="1" destOrd="0" parTransId="{7DF2CAE1-2ED1-4C51-9579-B6A41D7E7A46}" sibTransId="{DA662890-FF17-488F-AC50-4060E2A74484}"/>
    <dgm:cxn modelId="{287D4579-25AC-495D-95E4-F7360FAB44DF}" type="presOf" srcId="{F4D5D4F4-14B8-4649-8682-4DA14DAC954E}" destId="{E2D2A874-C0FA-455A-89AA-1A0A53A67AD5}" srcOrd="0" destOrd="0" presId="urn:microsoft.com/office/officeart/2005/8/layout/chart3"/>
    <dgm:cxn modelId="{2438C9FA-8C93-4131-A8B4-C398A9CE0D19}" srcId="{B5CECD3D-52EB-4C5C-A969-F9A254A80997}" destId="{F4D5D4F4-14B8-4649-8682-4DA14DAC954E}" srcOrd="2" destOrd="0" parTransId="{B8F47215-EFEE-456B-AB30-1FF6FE4D6A47}" sibTransId="{00234399-176C-459D-BA5F-DE55C08ED3AD}"/>
    <dgm:cxn modelId="{EBDFCC3E-8880-432B-BB95-F4C367F472D7}" type="presOf" srcId="{79C0D61B-C733-4B8F-B633-C9091E2C0A21}" destId="{02285E04-103C-43D6-A300-4ECA57C320A2}" srcOrd="1" destOrd="0" presId="urn:microsoft.com/office/officeart/2005/8/layout/chart3"/>
    <dgm:cxn modelId="{8CDC0314-C9BD-440A-BFD5-FE13C0454C4E}" type="presOf" srcId="{F4D5D4F4-14B8-4649-8682-4DA14DAC954E}" destId="{4054868F-1CAF-4E38-9F1E-DAF6E44594E8}" srcOrd="1" destOrd="0" presId="urn:microsoft.com/office/officeart/2005/8/layout/chart3"/>
    <dgm:cxn modelId="{9CB1D25A-BC4D-4847-A16D-B00F35EC4423}" type="presOf" srcId="{B5CECD3D-52EB-4C5C-A969-F9A254A80997}" destId="{820A7F72-0352-4C77-B264-F944B7E3D272}" srcOrd="0" destOrd="0" presId="urn:microsoft.com/office/officeart/2005/8/layout/chart3"/>
    <dgm:cxn modelId="{CE241644-7A5E-4EB6-9344-E5CA27442D4D}" srcId="{B5CECD3D-52EB-4C5C-A969-F9A254A80997}" destId="{B7AB10C7-BA79-4990-8A06-E516031EEBFC}" srcOrd="0" destOrd="0" parTransId="{BA5A644C-578E-42E1-9076-C9EF47AB1D80}" sibTransId="{70729E45-FBEF-4AAF-9A4B-7EB0FFF8AA2F}"/>
    <dgm:cxn modelId="{1A5F5AC3-2990-407C-82F4-81E2B3D3ED65}" type="presOf" srcId="{79C0D61B-C733-4B8F-B633-C9091E2C0A21}" destId="{D73A2CC4-A4D7-4161-B634-9DDA3EEFEC04}" srcOrd="0" destOrd="0" presId="urn:microsoft.com/office/officeart/2005/8/layout/chart3"/>
    <dgm:cxn modelId="{C837F807-CB4E-4EA6-AB8D-07389E1D2F95}" type="presOf" srcId="{B7AB10C7-BA79-4990-8A06-E516031EEBFC}" destId="{7A91B3BA-0AD7-462B-91B6-1C13BFB8A074}" srcOrd="1" destOrd="0" presId="urn:microsoft.com/office/officeart/2005/8/layout/chart3"/>
    <dgm:cxn modelId="{4817DAA1-A1A7-4CB2-81CC-3C8FC28A5D7C}" type="presOf" srcId="{B7AB10C7-BA79-4990-8A06-E516031EEBFC}" destId="{05178977-5B55-4952-987A-CFB89E868C2F}" srcOrd="0" destOrd="0" presId="urn:microsoft.com/office/officeart/2005/8/layout/chart3"/>
    <dgm:cxn modelId="{A4AA70A9-B6B9-47DB-8BE8-0730ECAA7DF9}" type="presParOf" srcId="{820A7F72-0352-4C77-B264-F944B7E3D272}" destId="{05178977-5B55-4952-987A-CFB89E868C2F}" srcOrd="0" destOrd="0" presId="urn:microsoft.com/office/officeart/2005/8/layout/chart3"/>
    <dgm:cxn modelId="{6D4ECD81-CCE2-4B0A-B469-5CBD761122EA}" type="presParOf" srcId="{820A7F72-0352-4C77-B264-F944B7E3D272}" destId="{7A91B3BA-0AD7-462B-91B6-1C13BFB8A074}" srcOrd="1" destOrd="0" presId="urn:microsoft.com/office/officeart/2005/8/layout/chart3"/>
    <dgm:cxn modelId="{F547B753-71AC-4FD8-BF92-E8E0C436903C}" type="presParOf" srcId="{820A7F72-0352-4C77-B264-F944B7E3D272}" destId="{D73A2CC4-A4D7-4161-B634-9DDA3EEFEC04}" srcOrd="2" destOrd="0" presId="urn:microsoft.com/office/officeart/2005/8/layout/chart3"/>
    <dgm:cxn modelId="{52474BA3-FAC2-446B-88B9-7BD53AB98541}" type="presParOf" srcId="{820A7F72-0352-4C77-B264-F944B7E3D272}" destId="{02285E04-103C-43D6-A300-4ECA57C320A2}" srcOrd="3" destOrd="0" presId="urn:microsoft.com/office/officeart/2005/8/layout/chart3"/>
    <dgm:cxn modelId="{5B515425-2B65-4D4F-BA62-2982A4991645}" type="presParOf" srcId="{820A7F72-0352-4C77-B264-F944B7E3D272}" destId="{E2D2A874-C0FA-455A-89AA-1A0A53A67AD5}" srcOrd="4" destOrd="0" presId="urn:microsoft.com/office/officeart/2005/8/layout/chart3"/>
    <dgm:cxn modelId="{B6D70ADD-EB01-4230-BCC6-C8743197FD5C}" type="presParOf" srcId="{820A7F72-0352-4C77-B264-F944B7E3D272}" destId="{4054868F-1CAF-4E38-9F1E-DAF6E44594E8}" srcOrd="5" destOrd="0" presId="urn:microsoft.com/office/officeart/2005/8/layout/char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AF0E-9D3E-42D7-966C-C29CD21F1E25}" type="datetimeFigureOut">
              <a:rPr lang="id-ID" smtClean="0"/>
              <a:pPr/>
              <a:t>01/03/2011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EC44-EB0F-4351-99CA-38365F8CA1A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AF0E-9D3E-42D7-966C-C29CD21F1E25}" type="datetimeFigureOut">
              <a:rPr lang="id-ID" smtClean="0"/>
              <a:pPr/>
              <a:t>01/03/2011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EC44-EB0F-4351-99CA-38365F8CA1A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AF0E-9D3E-42D7-966C-C29CD21F1E25}" type="datetimeFigureOut">
              <a:rPr lang="id-ID" smtClean="0"/>
              <a:pPr/>
              <a:t>01/03/2011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EC44-EB0F-4351-99CA-38365F8CA1A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AF0E-9D3E-42D7-966C-C29CD21F1E25}" type="datetimeFigureOut">
              <a:rPr lang="id-ID" smtClean="0"/>
              <a:pPr/>
              <a:t>01/03/2011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EC44-EB0F-4351-99CA-38365F8CA1A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AF0E-9D3E-42D7-966C-C29CD21F1E25}" type="datetimeFigureOut">
              <a:rPr lang="id-ID" smtClean="0"/>
              <a:pPr/>
              <a:t>01/03/2011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EC44-EB0F-4351-99CA-38365F8CA1A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AF0E-9D3E-42D7-966C-C29CD21F1E25}" type="datetimeFigureOut">
              <a:rPr lang="id-ID" smtClean="0"/>
              <a:pPr/>
              <a:t>01/03/2011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EC44-EB0F-4351-99CA-38365F8CA1A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AF0E-9D3E-42D7-966C-C29CD21F1E25}" type="datetimeFigureOut">
              <a:rPr lang="id-ID" smtClean="0"/>
              <a:pPr/>
              <a:t>01/03/2011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EC44-EB0F-4351-99CA-38365F8CA1A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AF0E-9D3E-42D7-966C-C29CD21F1E25}" type="datetimeFigureOut">
              <a:rPr lang="id-ID" smtClean="0"/>
              <a:pPr/>
              <a:t>01/03/2011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EC44-EB0F-4351-99CA-38365F8CA1A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AF0E-9D3E-42D7-966C-C29CD21F1E25}" type="datetimeFigureOut">
              <a:rPr lang="id-ID" smtClean="0"/>
              <a:pPr/>
              <a:t>01/03/2011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EC44-EB0F-4351-99CA-38365F8CA1A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AF0E-9D3E-42D7-966C-C29CD21F1E25}" type="datetimeFigureOut">
              <a:rPr lang="id-ID" smtClean="0"/>
              <a:pPr/>
              <a:t>01/03/2011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EC44-EB0F-4351-99CA-38365F8CA1A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AF0E-9D3E-42D7-966C-C29CD21F1E25}" type="datetimeFigureOut">
              <a:rPr lang="id-ID" smtClean="0"/>
              <a:pPr/>
              <a:t>01/03/2011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EC44-EB0F-4351-99CA-38365F8CA1A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DAF0E-9D3E-42D7-966C-C29CD21F1E25}" type="datetimeFigureOut">
              <a:rPr lang="id-ID" smtClean="0"/>
              <a:pPr/>
              <a:t>01/03/2011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1EC44-EB0F-4351-99CA-38365F8CA1A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PENYAJIAN DATA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71898" y="6100754"/>
            <a:ext cx="5272102" cy="757246"/>
          </a:xfrm>
        </p:spPr>
        <p:txBody>
          <a:bodyPr/>
          <a:lstStyle/>
          <a:p>
            <a:pPr algn="r"/>
            <a:r>
              <a:rPr lang="id-ID" dirty="0" smtClean="0"/>
              <a:t>Dr. Siswantoyo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7712197" y="0"/>
            <a:ext cx="143180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04</a:t>
            </a:r>
            <a:endParaRPr lang="en-U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Bentuk Penyajian Data</a:t>
            </a:r>
            <a:endParaRPr lang="id-ID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57158" y="1214422"/>
          <a:ext cx="850112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Diagram Batang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Diagram Garis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Lingkaran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KEADAAN KELOMPOK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2" y="1357298"/>
          <a:ext cx="8001057" cy="4755811"/>
        </p:xfrm>
        <a:graphic>
          <a:graphicData uri="http://schemas.openxmlformats.org/drawingml/2006/table">
            <a:tbl>
              <a:tblPr/>
              <a:tblGrid>
                <a:gridCol w="1968828"/>
                <a:gridCol w="1737095"/>
                <a:gridCol w="2147567"/>
                <a:gridCol w="2147567"/>
              </a:tblGrid>
              <a:tr h="488611">
                <a:tc row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 b="1" dirty="0" err="1">
                          <a:latin typeface="Arial"/>
                          <a:ea typeface="Times New Roman"/>
                          <a:cs typeface="Times New Roman"/>
                        </a:rPr>
                        <a:t>Klasifikasi</a:t>
                      </a:r>
                      <a:endParaRPr lang="id-ID" sz="20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 b="1" i="1" dirty="0">
                          <a:latin typeface="Arial"/>
                          <a:ea typeface="Times New Roman"/>
                          <a:cs typeface="Times New Roman"/>
                        </a:rPr>
                        <a:t>Locus of control</a:t>
                      </a: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b="1" dirty="0" err="1">
                          <a:latin typeface="Arial"/>
                          <a:ea typeface="Times New Roman"/>
                          <a:cs typeface="Times New Roman"/>
                        </a:rPr>
                        <a:t>LoC</a:t>
                      </a: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id-ID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Statistik</a:t>
                      </a:r>
                      <a:endParaRPr lang="id-ID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Metode Latihan</a:t>
                      </a:r>
                      <a:endParaRPr lang="id-ID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8312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d-ID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Interval Training</a:t>
                      </a:r>
                      <a:endParaRPr lang="id-ID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d-ID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Continue Training</a:t>
                      </a:r>
                      <a:endParaRPr lang="id-ID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5680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endParaRPr lang="en-US" sz="20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  <a:cs typeface="Times New Roman"/>
                        </a:rPr>
                        <a:t>Internal</a:t>
                      </a:r>
                      <a:endParaRPr lang="id-ID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  <a:cs typeface="Times New Roman"/>
                        </a:rPr>
                        <a:t>n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  <a:cs typeface="Times New Roman"/>
                        </a:rPr>
                        <a:t>Mean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  <a:cs typeface="Times New Roman"/>
                        </a:rPr>
                        <a:t>SD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  <a:cs typeface="Times New Roman"/>
                        </a:rPr>
                        <a:t>Min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  <a:cs typeface="Times New Roman"/>
                        </a:rPr>
                        <a:t>Max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id-ID" sz="20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  <a:cs typeface="Times New Roman"/>
                        </a:rPr>
                        <a:t>208,47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  <a:cs typeface="Times New Roman"/>
                        </a:rPr>
                        <a:t>39,22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  <a:cs typeface="Times New Roman"/>
                        </a:rPr>
                        <a:t>155,00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  <a:cs typeface="Times New Roman"/>
                        </a:rPr>
                        <a:t>285,00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id-ID" sz="20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d-ID" sz="2000" dirty="0">
                          <a:latin typeface="Arial"/>
                          <a:ea typeface="Times New Roman"/>
                          <a:cs typeface="Times New Roman"/>
                        </a:rPr>
                        <a:t>376,00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d-ID" sz="2000" dirty="0">
                          <a:latin typeface="Arial"/>
                          <a:ea typeface="Times New Roman"/>
                          <a:cs typeface="Times New Roman"/>
                        </a:rPr>
                        <a:t>49,79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d-ID" sz="2000" dirty="0">
                          <a:latin typeface="Arial"/>
                          <a:ea typeface="Times New Roman"/>
                          <a:cs typeface="Times New Roman"/>
                        </a:rPr>
                        <a:t>300,00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d-ID" sz="2000" dirty="0">
                          <a:latin typeface="Arial"/>
                          <a:ea typeface="Times New Roman"/>
                          <a:cs typeface="Times New Roman"/>
                        </a:rPr>
                        <a:t>450,00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5680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endParaRPr lang="en-US" sz="20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  <a:cs typeface="Times New Roman"/>
                        </a:rPr>
                        <a:t>Eksternal</a:t>
                      </a:r>
                      <a:endParaRPr lang="id-ID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  <a:cs typeface="Times New Roman"/>
                        </a:rPr>
                        <a:t>n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  <a:cs typeface="Times New Roman"/>
                        </a:rPr>
                        <a:t>Mean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  <a:cs typeface="Times New Roman"/>
                        </a:rPr>
                        <a:t>SD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  <a:cs typeface="Times New Roman"/>
                        </a:rPr>
                        <a:t>Min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  <a:cs typeface="Times New Roman"/>
                        </a:rPr>
                        <a:t>Max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id-ID" sz="20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  <a:cs typeface="Times New Roman"/>
                        </a:rPr>
                        <a:t>66,00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  <a:cs typeface="Times New Roman"/>
                        </a:rPr>
                        <a:t>14,41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  <a:cs typeface="Times New Roman"/>
                        </a:rPr>
                        <a:t>40,00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d-ID" sz="2000">
                          <a:latin typeface="Arial"/>
                          <a:ea typeface="Times New Roman"/>
                          <a:cs typeface="Times New Roman"/>
                        </a:rPr>
                        <a:t>90,00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id-ID" sz="20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d-ID" sz="2000" dirty="0">
                          <a:latin typeface="Arial"/>
                          <a:ea typeface="Times New Roman"/>
                          <a:cs typeface="Times New Roman"/>
                        </a:rPr>
                        <a:t>123,60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d-ID" sz="2000" dirty="0">
                          <a:latin typeface="Arial"/>
                          <a:ea typeface="Times New Roman"/>
                          <a:cs typeface="Times New Roman"/>
                        </a:rPr>
                        <a:t>18,65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d-ID" sz="2000" dirty="0">
                          <a:latin typeface="Arial"/>
                          <a:ea typeface="Times New Roman"/>
                          <a:cs typeface="Times New Roman"/>
                        </a:rPr>
                        <a:t>90,00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d-ID" sz="2000" dirty="0">
                          <a:latin typeface="Arial"/>
                          <a:ea typeface="Times New Roman"/>
                          <a:cs typeface="Times New Roman"/>
                        </a:rPr>
                        <a:t>150,00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DATA DISAJIKAN DALAM BENTUK NARASI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id-ID" dirty="0" smtClean="0"/>
              <a:t>Cara buat Diagram Batang</a:t>
            </a:r>
            <a:endParaRPr lang="id-ID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786050" y="3429000"/>
          <a:ext cx="6072198" cy="3171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7158" y="1142984"/>
          <a:ext cx="5786480" cy="2071703"/>
        </p:xfrm>
        <a:graphic>
          <a:graphicData uri="http://schemas.openxmlformats.org/drawingml/2006/table">
            <a:tbl>
              <a:tblPr/>
              <a:tblGrid>
                <a:gridCol w="1446620"/>
                <a:gridCol w="1446620"/>
                <a:gridCol w="1446620"/>
                <a:gridCol w="1446620"/>
              </a:tblGrid>
              <a:tr h="766007"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10-12 </a:t>
                      </a:r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13-14 th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15-17 thn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35232"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BERAT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35232"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SEDANG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35232"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RINGAN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JUMLAH KESELURUHAN ANGKA DIBAGI BANYAKNYA ANGKA</a:t>
            </a:r>
          </a:p>
          <a:p>
            <a:pPr lvl="1">
              <a:buNone/>
            </a:pPr>
            <a:r>
              <a:rPr lang="id-ID" b="1" dirty="0" smtClean="0"/>
              <a:t>        ∑X</a:t>
            </a:r>
          </a:p>
          <a:p>
            <a:pPr lvl="1">
              <a:buNone/>
            </a:pPr>
            <a:r>
              <a:rPr lang="id-ID" b="1" dirty="0" smtClean="0"/>
              <a:t> </a:t>
            </a:r>
            <a:r>
              <a:rPr lang="id-ID" b="1" dirty="0" smtClean="0"/>
              <a:t>M= -----</a:t>
            </a:r>
          </a:p>
          <a:p>
            <a:pPr lvl="1">
              <a:buNone/>
            </a:pPr>
            <a:r>
              <a:rPr lang="id-ID" b="1" dirty="0" smtClean="0"/>
              <a:t> </a:t>
            </a:r>
            <a:r>
              <a:rPr lang="id-ID" b="1" dirty="0" smtClean="0"/>
              <a:t>        N</a:t>
            </a:r>
          </a:p>
          <a:p>
            <a:pPr lvl="1">
              <a:buNone/>
            </a:pPr>
            <a:endParaRPr lang="id-ID" b="1" dirty="0" smtClean="0"/>
          </a:p>
          <a:p>
            <a:pPr lvl="1">
              <a:buNone/>
            </a:pPr>
            <a:r>
              <a:rPr lang="id-ID" b="1" dirty="0" smtClean="0"/>
              <a:t>8 8 7 9 6 5 8 5 4 8 9 6 4  1 2 1</a:t>
            </a:r>
          </a:p>
          <a:p>
            <a:pPr lvl="1">
              <a:buNone/>
            </a:pPr>
            <a:r>
              <a:rPr lang="id-ID" b="1" dirty="0" smtClean="0"/>
              <a:t>3 4 6 5 3 5 2 5 8 9 6 45 4 7 9 7</a:t>
            </a:r>
          </a:p>
          <a:p>
            <a:pPr lvl="1">
              <a:buNone/>
            </a:pPr>
            <a:r>
              <a:rPr lang="id-ID" b="1" dirty="0" smtClean="0"/>
              <a:t>8 9 7 6 5 4 6 8 9 0 8 6 5 3 2 7 5     </a:t>
            </a:r>
            <a:r>
              <a:rPr lang="id-ID" b="1" dirty="0" smtClean="0">
                <a:sym typeface="Wingdings" pitchFamily="2" charset="2"/>
              </a:rPr>
              <a:t>BERAPA MEANNYA?</a:t>
            </a:r>
            <a:r>
              <a:rPr lang="id-ID" b="1" dirty="0" smtClean="0"/>
              <a:t> </a:t>
            </a:r>
            <a:endParaRPr lang="id-ID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193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PENYAJIAN DATA</vt:lpstr>
      <vt:lpstr>Bentuk Penyajian Data</vt:lpstr>
      <vt:lpstr>Diagram Batang</vt:lpstr>
      <vt:lpstr>Diagram Garis</vt:lpstr>
      <vt:lpstr>Lingkaran</vt:lpstr>
      <vt:lpstr>KEADAAN KELOMPOK</vt:lpstr>
      <vt:lpstr>DATA DISAJIKAN DALAM BENTUK NARASI</vt:lpstr>
      <vt:lpstr>Cara buat Diagram Batang</vt:lpstr>
      <vt:lpstr>mean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PENYAJIAN DATA</dc:title>
  <dc:creator>acer</dc:creator>
  <cp:lastModifiedBy>acer</cp:lastModifiedBy>
  <cp:revision>7</cp:revision>
  <dcterms:created xsi:type="dcterms:W3CDTF">2011-02-21T16:33:12Z</dcterms:created>
  <dcterms:modified xsi:type="dcterms:W3CDTF">2011-02-28T22:17:35Z</dcterms:modified>
</cp:coreProperties>
</file>