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1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E5A5-8753-483F-BE16-3CB264112364}" type="datetimeFigureOut">
              <a:rPr lang="id-ID" smtClean="0"/>
              <a:pPr/>
              <a:t>16/03/2011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A9AE-25BF-4913-BAA4-7A12821FA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UKURAN TENDENSI SENTRAL</a:t>
            </a:r>
            <a:br>
              <a:rPr lang="id-ID" dirty="0" smtClean="0"/>
            </a:br>
            <a:r>
              <a:rPr lang="id-ID" dirty="0" smtClean="0"/>
              <a:t>MEAN, MEDIAN,MODUS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7782" y="6172192"/>
            <a:ext cx="3986218" cy="685808"/>
          </a:xfrm>
        </p:spPr>
        <p:txBody>
          <a:bodyPr/>
          <a:lstStyle/>
          <a:p>
            <a:r>
              <a:rPr lang="id-ID" dirty="0" smtClean="0"/>
              <a:t>Dr. Siswantoyo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712197" y="0"/>
            <a:ext cx="1431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05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Sebutkan jenis data !</a:t>
            </a:r>
          </a:p>
          <a:p>
            <a:pPr marL="514350" indent="-514350">
              <a:buAutoNum type="arabicPeriod"/>
            </a:pPr>
            <a:r>
              <a:rPr lang="id-ID" dirty="0" smtClean="0"/>
              <a:t>Jelaskan Teknik Pengumpulan data !</a:t>
            </a:r>
          </a:p>
          <a:p>
            <a:pPr marL="514350" indent="-514350">
              <a:buAutoNum type="arabicPeriod"/>
            </a:pPr>
            <a:r>
              <a:rPr lang="id-ID" dirty="0" smtClean="0"/>
              <a:t>Jelaskan teknik penyajian data !</a:t>
            </a:r>
          </a:p>
          <a:p>
            <a:pPr marL="514350" indent="-514350">
              <a:buAutoNum type="arabicPeriod"/>
            </a:pPr>
            <a:r>
              <a:rPr lang="id-ID" dirty="0" smtClean="0"/>
              <a:t>Apa yang dimaksud dg :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a. N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b. n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c. Median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id-ID" dirty="0" smtClean="0"/>
              <a:t>d. Standart Deviasi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Rata-rata (rata-rata hitung) untuk data kuantitatif  dalam sebuah sampel dihitung dg jalan </a:t>
            </a:r>
            <a:r>
              <a:rPr lang="id-ID" dirty="0" smtClean="0">
                <a:solidFill>
                  <a:srgbClr val="FF0000"/>
                </a:solidFill>
              </a:rPr>
              <a:t>MEMBAGI JUMLAH NILAI DATA OLEH BANYAK DATA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N = Ukuran Populasi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n= ukuran sampel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Simbol rata-rata utk sampel  ialah  ẋ (eks garis) (statistik)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Simbol rata-rata untuk populasi </a:t>
            </a:r>
            <a:r>
              <a:rPr lang="el-GR" dirty="0" smtClean="0">
                <a:solidFill>
                  <a:srgbClr val="FF0000"/>
                </a:solidFill>
              </a:rPr>
              <a:t>μ</a:t>
            </a:r>
            <a:r>
              <a:rPr lang="id-ID" dirty="0" smtClean="0">
                <a:solidFill>
                  <a:srgbClr val="FF0000"/>
                </a:solidFill>
              </a:rPr>
              <a:t> (parameter)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229600" cy="3071834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50 	68	75	76	43	24	78	90</a:t>
            </a:r>
            <a:br>
              <a:rPr lang="id-ID" dirty="0" smtClean="0">
                <a:solidFill>
                  <a:srgbClr val="FF0000"/>
                </a:solidFill>
              </a:rPr>
            </a:br>
            <a:r>
              <a:rPr lang="id-ID" dirty="0" smtClean="0">
                <a:solidFill>
                  <a:srgbClr val="FF0000"/>
                </a:solidFill>
              </a:rPr>
              <a:t>34	21	15	24	78	56	34	90</a:t>
            </a:r>
            <a:br>
              <a:rPr lang="id-ID" dirty="0" smtClean="0">
                <a:solidFill>
                  <a:srgbClr val="FF0000"/>
                </a:solidFill>
              </a:rPr>
            </a:br>
            <a:r>
              <a:rPr lang="id-ID" dirty="0" smtClean="0">
                <a:solidFill>
                  <a:srgbClr val="FF0000"/>
                </a:solidFill>
              </a:rPr>
              <a:t>10	43	65	45	77	98	95	64</a:t>
            </a:r>
            <a:br>
              <a:rPr lang="id-ID" dirty="0" smtClean="0">
                <a:solidFill>
                  <a:srgbClr val="FF0000"/>
                </a:solidFill>
              </a:rPr>
            </a:br>
            <a:r>
              <a:rPr lang="id-ID" dirty="0" smtClean="0">
                <a:solidFill>
                  <a:srgbClr val="FF0000"/>
                </a:solidFill>
              </a:rPr>
              <a:t>15	54	34	33	55	44	67	56</a:t>
            </a:r>
            <a:endParaRPr lang="id-ID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3428992" y="285728"/>
          <a:ext cx="2322526" cy="1150147"/>
        </p:xfrm>
        <a:graphic>
          <a:graphicData uri="http://schemas.openxmlformats.org/presentationml/2006/ole">
            <p:oleObj spid="_x0000_s1026" name="Equation" r:id="rId3" imgW="787320" imgH="4316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071538" y="1714488"/>
            <a:ext cx="700092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>
              <a:buAutoNum type="arabicPlain" startAt="5"/>
            </a:pPr>
            <a:r>
              <a:rPr lang="id-ID" sz="3600" dirty="0" smtClean="0"/>
              <a:t>6	10	20	9</a:t>
            </a:r>
          </a:p>
          <a:p>
            <a:pPr marL="742950" indent="-742950" algn="ctr">
              <a:buAutoNum type="arabicPlain" startAt="5"/>
            </a:pPr>
            <a:endParaRPr lang="id-ID" sz="3600" dirty="0" smtClean="0"/>
          </a:p>
          <a:p>
            <a:pPr marL="742950" indent="-742950" algn="ctr"/>
            <a:r>
              <a:rPr lang="id-ID" sz="3600" dirty="0" smtClean="0"/>
              <a:t>5 + 6 +10 + 20 + 9/5 =10 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2910" y="2071678"/>
          <a:ext cx="750099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348722">
                <a:tc>
                  <a:txBody>
                    <a:bodyPr/>
                    <a:lstStyle/>
                    <a:p>
                      <a:pPr algn="ctr"/>
                      <a:r>
                        <a:rPr lang="id-ID" sz="4800" dirty="0" smtClean="0"/>
                        <a:t>Xi</a:t>
                      </a:r>
                      <a:endParaRPr lang="id-ID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4800" dirty="0" smtClean="0"/>
                        <a:t>fi</a:t>
                      </a:r>
                      <a:endParaRPr lang="id-ID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4800" dirty="0" smtClean="0"/>
                        <a:t>fiXi</a:t>
                      </a:r>
                      <a:endParaRPr lang="id-ID" sz="4800" dirty="0"/>
                    </a:p>
                  </a:txBody>
                  <a:tcPr/>
                </a:tc>
              </a:tr>
              <a:tr h="2349838">
                <a:tc>
                  <a:txBody>
                    <a:bodyPr/>
                    <a:lstStyle/>
                    <a:p>
                      <a:pPr algn="ctr"/>
                      <a:r>
                        <a:rPr lang="id-ID" sz="4400" dirty="0" smtClean="0"/>
                        <a:t>70</a:t>
                      </a:r>
                    </a:p>
                    <a:p>
                      <a:pPr algn="ctr"/>
                      <a:r>
                        <a:rPr lang="id-ID" sz="4400" dirty="0" smtClean="0"/>
                        <a:t>69</a:t>
                      </a:r>
                    </a:p>
                    <a:p>
                      <a:pPr algn="ctr"/>
                      <a:r>
                        <a:rPr lang="id-ID" sz="4400" dirty="0" smtClean="0"/>
                        <a:t>45</a:t>
                      </a:r>
                    </a:p>
                    <a:p>
                      <a:pPr algn="ctr"/>
                      <a:r>
                        <a:rPr lang="id-ID" sz="4400" dirty="0" smtClean="0"/>
                        <a:t>80</a:t>
                      </a:r>
                    </a:p>
                    <a:p>
                      <a:pPr algn="ctr"/>
                      <a:r>
                        <a:rPr lang="id-ID" sz="4400" dirty="0" smtClean="0"/>
                        <a:t>56</a:t>
                      </a:r>
                      <a:endParaRPr lang="id-ID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4400" dirty="0" smtClean="0"/>
                        <a:t>5</a:t>
                      </a:r>
                    </a:p>
                    <a:p>
                      <a:pPr algn="ctr"/>
                      <a:r>
                        <a:rPr lang="id-ID" sz="4400" dirty="0" smtClean="0"/>
                        <a:t>6</a:t>
                      </a:r>
                    </a:p>
                    <a:p>
                      <a:pPr algn="ctr"/>
                      <a:r>
                        <a:rPr lang="id-ID" sz="4400" dirty="0" smtClean="0"/>
                        <a:t>3</a:t>
                      </a:r>
                    </a:p>
                    <a:p>
                      <a:pPr algn="ctr"/>
                      <a:r>
                        <a:rPr lang="id-ID" sz="4400" dirty="0" smtClean="0"/>
                        <a:t>1</a:t>
                      </a:r>
                    </a:p>
                    <a:p>
                      <a:pPr algn="ctr"/>
                      <a:r>
                        <a:rPr lang="id-ID" sz="4400" dirty="0" smtClean="0"/>
                        <a:t>1</a:t>
                      </a:r>
                      <a:endParaRPr lang="id-ID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4400" dirty="0" smtClean="0">
                          <a:solidFill>
                            <a:srgbClr val="FF0000"/>
                          </a:solidFill>
                        </a:rPr>
                        <a:t>350</a:t>
                      </a:r>
                    </a:p>
                    <a:p>
                      <a:pPr algn="ctr"/>
                      <a:r>
                        <a:rPr lang="id-ID" sz="4400" dirty="0" smtClean="0">
                          <a:solidFill>
                            <a:srgbClr val="FF0000"/>
                          </a:solidFill>
                        </a:rPr>
                        <a:t>414</a:t>
                      </a:r>
                    </a:p>
                    <a:p>
                      <a:pPr algn="ctr"/>
                      <a:r>
                        <a:rPr lang="id-ID" sz="4400" dirty="0" smtClean="0">
                          <a:solidFill>
                            <a:srgbClr val="FF0000"/>
                          </a:solidFill>
                        </a:rPr>
                        <a:t>135</a:t>
                      </a:r>
                    </a:p>
                    <a:p>
                      <a:pPr algn="ctr"/>
                      <a:r>
                        <a:rPr lang="id-ID" sz="4400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  <a:p>
                      <a:pPr algn="ctr"/>
                      <a:r>
                        <a:rPr lang="id-ID" sz="440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id-ID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42910" y="357166"/>
            <a:ext cx="742955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solidFill>
                  <a:srgbClr val="FF0000"/>
                </a:solidFill>
              </a:rPr>
              <a:t>Nilai susulan matakuliah statistik  mahasiswa</a:t>
            </a:r>
            <a:endParaRPr lang="id-ID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00166" y="1357298"/>
          <a:ext cx="6143639" cy="4388314"/>
        </p:xfrm>
        <a:graphic>
          <a:graphicData uri="http://schemas.openxmlformats.org/presentationml/2006/ole">
            <p:oleObj spid="_x0000_s3074" name="Equation" r:id="rId3" imgW="97776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CARILAH RATA-RATA , MEDIAN, MODUS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928802"/>
          <a:ext cx="7429552" cy="4429159"/>
        </p:xfrm>
        <a:graphic>
          <a:graphicData uri="http://schemas.openxmlformats.org/drawingml/2006/table">
            <a:tbl>
              <a:tblPr/>
              <a:tblGrid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3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MEDIAN (Mdn / Me / Mn)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Median : suatu nilai yg membagi distribusi data kedalam dua bagian yg sama besar, atau suatu nilai yg membagi 50% frekuensi bagian atas dan 50% frekuensi bagian bawah, sehingga frekuensi yg terdapat diatas = frekw yg dibawah 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214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UKURAN TENDENSI SENTRAL MEAN, MEDIAN,MODUS</vt:lpstr>
      <vt:lpstr>MEAN</vt:lpstr>
      <vt:lpstr>50  68 75 76 43 24 78 90 34 21 15 24 78 56 34 90 10 43 65 45 77 98 95 64 15 54 34 33 55 44 67 56</vt:lpstr>
      <vt:lpstr>Slide 4</vt:lpstr>
      <vt:lpstr>Slide 5</vt:lpstr>
      <vt:lpstr>CARILAH RATA-RATA , MEDIAN, MODUS</vt:lpstr>
      <vt:lpstr>MEDIAN (Mdn / Me / Mn)</vt:lpstr>
      <vt:lpstr>Slide 8</vt:lpstr>
      <vt:lpstr>Slide 9</vt:lpstr>
      <vt:lpstr>QUIS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TENDENSI SENTRAL MEAN, MEDIAN,MODUS</dc:title>
  <dc:creator>acer</dc:creator>
  <cp:lastModifiedBy>acer</cp:lastModifiedBy>
  <cp:revision>17</cp:revision>
  <dcterms:created xsi:type="dcterms:W3CDTF">2011-02-21T16:34:43Z</dcterms:created>
  <dcterms:modified xsi:type="dcterms:W3CDTF">2011-03-16T00:26:43Z</dcterms:modified>
</cp:coreProperties>
</file>