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2" r:id="rId3"/>
    <p:sldId id="293" r:id="rId4"/>
    <p:sldId id="287" r:id="rId5"/>
    <p:sldId id="259" r:id="rId6"/>
    <p:sldId id="288" r:id="rId7"/>
    <p:sldId id="260" r:id="rId8"/>
    <p:sldId id="289" r:id="rId9"/>
    <p:sldId id="290" r:id="rId10"/>
    <p:sldId id="277" r:id="rId11"/>
    <p:sldId id="286" r:id="rId12"/>
    <p:sldId id="262" r:id="rId13"/>
    <p:sldId id="291" r:id="rId14"/>
    <p:sldId id="27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08" autoAdjust="0"/>
    <p:restoredTop sz="94660" autoAdjust="0"/>
  </p:normalViewPr>
  <p:slideViewPr>
    <p:cSldViewPr>
      <p:cViewPr varScale="1">
        <p:scale>
          <a:sx n="44" d="100"/>
          <a:sy n="44" d="100"/>
        </p:scale>
        <p:origin x="-121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AD8CF2B-DF63-4503-BA55-40162BD10F7B}" type="datetimeFigureOut">
              <a:rPr lang="en-US"/>
              <a:pPr>
                <a:defRPr/>
              </a:pPr>
              <a:t>9/21/2010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EF6DC74-64B5-4CE0-9F61-B810C20F2A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108C33-2068-49DD-AFA8-047C044D08A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499A0F-1D96-4DA5-A0CD-2DC6A588961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59ABB9-CE63-4A2F-8DF2-DDFA08E4B95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29D63E-44CF-4DFF-BBC8-7F08E2069D0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499A0F-1D96-4DA5-A0CD-2DC6A5889614}"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BF728A-940B-46A1-BB88-107B4178B2C6}" type="slidenum">
              <a:rPr lang="en-US" smtClean="0"/>
              <a:pPr/>
              <a:t>14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C3F956-DCF3-48A1-82AC-5AAD93EEF1D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C3F956-DCF3-48A1-82AC-5AAD93EEF1D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2D2960-BAC6-404F-95E8-281ED776B62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BE1BF9-A06D-4285-9EDA-42903E6D0630}"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A88FEA-C605-48D2-A801-9A9BD1BE9CC5}"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6DA670-E98B-4B65-9D7B-C312173D5C77}"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B56205-D652-4627-A9E5-011A83B5D392}"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875246-4AD8-4DEA-AD8B-787E47B5F446}"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14"/>
          <p:cNvSpPr txBox="1">
            <a:spLocks noChangeArrowheads="1"/>
          </p:cNvSpPr>
          <p:nvPr/>
        </p:nvSpPr>
        <p:spPr bwMode="gray">
          <a:xfrm>
            <a:off x="7226300" y="5957888"/>
            <a:ext cx="1536700" cy="519112"/>
          </a:xfrm>
          <a:prstGeom prst="rect">
            <a:avLst/>
          </a:prstGeom>
          <a:noFill/>
          <a:ln w="9525">
            <a:noFill/>
            <a:miter lim="800000"/>
            <a:headEnd/>
            <a:tailEnd/>
          </a:ln>
          <a:effectLst/>
        </p:spPr>
        <p:txBody>
          <a:bodyPr>
            <a:spAutoFit/>
          </a:bodyPr>
          <a:lstStyle/>
          <a:p>
            <a:pPr>
              <a:defRPr/>
            </a:pPr>
            <a:r>
              <a:rPr lang="en-US" sz="2800" b="1">
                <a:solidFill>
                  <a:srgbClr val="DDDDDD"/>
                </a:solidFill>
                <a:latin typeface="Verdana" pitchFamily="34" charset="0"/>
              </a:rPr>
              <a:t>LOGO</a:t>
            </a:r>
          </a:p>
        </p:txBody>
      </p:sp>
      <p:sp>
        <p:nvSpPr>
          <p:cNvPr id="5" name="Rectangle 17"/>
          <p:cNvSpPr>
            <a:spLocks noChangeArrowheads="1"/>
          </p:cNvSpPr>
          <p:nvPr/>
        </p:nvSpPr>
        <p:spPr bwMode="gray">
          <a:xfrm>
            <a:off x="57150" y="28575"/>
            <a:ext cx="6276975" cy="2257425"/>
          </a:xfrm>
          <a:prstGeom prst="rect">
            <a:avLst/>
          </a:prstGeom>
          <a:solidFill>
            <a:schemeClr val="tx2"/>
          </a:solidFill>
          <a:ln w="9525">
            <a:noFill/>
            <a:miter lim="800000"/>
            <a:headEnd/>
            <a:tailEnd/>
          </a:ln>
          <a:effectLst/>
        </p:spPr>
        <p:txBody>
          <a:bodyPr wrap="none" anchor="ctr"/>
          <a:lstStyle/>
          <a:p>
            <a:pPr>
              <a:defRPr/>
            </a:pPr>
            <a:endParaRPr lang="en-US"/>
          </a:p>
        </p:txBody>
      </p:sp>
      <p:grpSp>
        <p:nvGrpSpPr>
          <p:cNvPr id="6" name="Group 18"/>
          <p:cNvGrpSpPr>
            <a:grpSpLocks/>
          </p:cNvGrpSpPr>
          <p:nvPr/>
        </p:nvGrpSpPr>
        <p:grpSpPr bwMode="auto">
          <a:xfrm>
            <a:off x="-15875" y="0"/>
            <a:ext cx="9166225" cy="6859588"/>
            <a:chOff x="0" y="0"/>
            <a:chExt cx="5764" cy="4321"/>
          </a:xfrm>
        </p:grpSpPr>
        <p:sp>
          <p:nvSpPr>
            <p:cNvPr id="7" name="AutoShape 19"/>
            <p:cNvSpPr>
              <a:spLocks noChangeArrowheads="1"/>
            </p:cNvSpPr>
            <p:nvPr/>
          </p:nvSpPr>
          <p:spPr bwMode="gray">
            <a:xfrm>
              <a:off x="27" y="24"/>
              <a:ext cx="5712" cy="4274"/>
            </a:xfrm>
            <a:prstGeom prst="roundRect">
              <a:avLst>
                <a:gd name="adj" fmla="val 6227"/>
              </a:avLst>
            </a:prstGeom>
            <a:noFill/>
            <a:ln w="76200">
              <a:solidFill>
                <a:schemeClr val="bg1"/>
              </a:solidFill>
              <a:round/>
              <a:headEnd/>
              <a:tailEnd/>
            </a:ln>
            <a:effectLst/>
          </p:spPr>
          <p:txBody>
            <a:bodyPr wrap="none" anchor="ctr"/>
            <a:lstStyle/>
            <a:p>
              <a:pPr>
                <a:defRPr/>
              </a:pPr>
              <a:endParaRPr lang="en-US"/>
            </a:p>
          </p:txBody>
        </p:sp>
        <p:sp>
          <p:nvSpPr>
            <p:cNvPr id="8" name="Freeform 20"/>
            <p:cNvSpPr>
              <a:spLocks/>
            </p:cNvSpPr>
            <p:nvPr/>
          </p:nvSpPr>
          <p:spPr bwMode="gray">
            <a:xfrm>
              <a:off x="0" y="0"/>
              <a:ext cx="288" cy="282"/>
            </a:xfrm>
            <a:custGeom>
              <a:avLst/>
              <a:gdLst/>
              <a:ahLst/>
              <a:cxnLst>
                <a:cxn ang="0">
                  <a:pos x="2" y="282"/>
                </a:cxn>
                <a:cxn ang="0">
                  <a:pos x="82" y="144"/>
                </a:cxn>
                <a:cxn ang="0">
                  <a:pos x="165" y="36"/>
                </a:cxn>
                <a:cxn ang="0">
                  <a:pos x="288" y="0"/>
                </a:cxn>
                <a:cxn ang="0">
                  <a:pos x="0" y="0"/>
                </a:cxn>
              </a:cxnLst>
              <a:rect l="0" t="0" r="r" b="b"/>
              <a:pathLst>
                <a:path w="288" h="282">
                  <a:moveTo>
                    <a:pt x="2" y="282"/>
                  </a:moveTo>
                  <a:lnTo>
                    <a:pt x="82" y="144"/>
                  </a:lnTo>
                  <a:lnTo>
                    <a:pt x="165" y="36"/>
                  </a:lnTo>
                  <a:lnTo>
                    <a:pt x="288" y="0"/>
                  </a:lnTo>
                  <a:lnTo>
                    <a:pt x="0" y="0"/>
                  </a:lnTo>
                </a:path>
              </a:pathLst>
            </a:custGeom>
            <a:solidFill>
              <a:schemeClr val="bg1"/>
            </a:solidFill>
            <a:ln w="9525">
              <a:noFill/>
              <a:round/>
              <a:headEnd/>
              <a:tailEnd/>
            </a:ln>
            <a:effectLst/>
          </p:spPr>
          <p:txBody>
            <a:bodyPr/>
            <a:lstStyle/>
            <a:p>
              <a:pPr>
                <a:defRPr/>
              </a:pPr>
              <a:endParaRPr lang="en-US"/>
            </a:p>
          </p:txBody>
        </p:sp>
        <p:sp>
          <p:nvSpPr>
            <p:cNvPr id="9" name="Freeform 21"/>
            <p:cNvSpPr>
              <a:spLocks/>
            </p:cNvSpPr>
            <p:nvPr/>
          </p:nvSpPr>
          <p:spPr bwMode="gray">
            <a:xfrm>
              <a:off x="5" y="3985"/>
              <a:ext cx="244" cy="336"/>
            </a:xfrm>
            <a:custGeom>
              <a:avLst/>
              <a:gdLst/>
              <a:ahLst/>
              <a:cxnLst>
                <a:cxn ang="0">
                  <a:pos x="243" y="335"/>
                </a:cxn>
                <a:cxn ang="0">
                  <a:pos x="122" y="239"/>
                </a:cxn>
                <a:cxn ang="0">
                  <a:pos x="30" y="144"/>
                </a:cxn>
                <a:cxn ang="0">
                  <a:pos x="0" y="0"/>
                </a:cxn>
                <a:cxn ang="0">
                  <a:pos x="1" y="336"/>
                </a:cxn>
              </a:cxnLst>
              <a:rect l="0" t="0" r="r" b="b"/>
              <a:pathLst>
                <a:path w="243" h="336">
                  <a:moveTo>
                    <a:pt x="243" y="335"/>
                  </a:moveTo>
                  <a:lnTo>
                    <a:pt x="122" y="239"/>
                  </a:lnTo>
                  <a:lnTo>
                    <a:pt x="30" y="144"/>
                  </a:lnTo>
                  <a:lnTo>
                    <a:pt x="0" y="0"/>
                  </a:lnTo>
                  <a:lnTo>
                    <a:pt x="1" y="336"/>
                  </a:lnTo>
                </a:path>
              </a:pathLst>
            </a:custGeom>
            <a:solidFill>
              <a:schemeClr val="bg1"/>
            </a:solidFill>
            <a:ln w="9525">
              <a:noFill/>
              <a:round/>
              <a:headEnd/>
              <a:tailEnd/>
            </a:ln>
            <a:effectLst/>
          </p:spPr>
          <p:txBody>
            <a:bodyPr/>
            <a:lstStyle/>
            <a:p>
              <a:pPr>
                <a:defRPr/>
              </a:pPr>
              <a:endParaRPr lang="en-US"/>
            </a:p>
          </p:txBody>
        </p:sp>
        <p:sp>
          <p:nvSpPr>
            <p:cNvPr id="10" name="Freeform 22"/>
            <p:cNvSpPr>
              <a:spLocks/>
            </p:cNvSpPr>
            <p:nvPr/>
          </p:nvSpPr>
          <p:spPr bwMode="gray">
            <a:xfrm>
              <a:off x="5511" y="4029"/>
              <a:ext cx="253" cy="290"/>
            </a:xfrm>
            <a:custGeom>
              <a:avLst/>
              <a:gdLst/>
              <a:ahLst/>
              <a:cxnLst>
                <a:cxn ang="0">
                  <a:pos x="229" y="0"/>
                </a:cxn>
                <a:cxn ang="0">
                  <a:pos x="164" y="144"/>
                </a:cxn>
                <a:cxn ang="0">
                  <a:pos x="98" y="253"/>
                </a:cxn>
                <a:cxn ang="0">
                  <a:pos x="0" y="290"/>
                </a:cxn>
                <a:cxn ang="0">
                  <a:pos x="232" y="287"/>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a:effectLst/>
          </p:spPr>
          <p:txBody>
            <a:bodyPr/>
            <a:lstStyle/>
            <a:p>
              <a:pPr>
                <a:defRPr/>
              </a:pPr>
              <a:endParaRPr lang="en-US"/>
            </a:p>
          </p:txBody>
        </p:sp>
        <p:sp>
          <p:nvSpPr>
            <p:cNvPr id="11" name="Freeform 23"/>
            <p:cNvSpPr>
              <a:spLocks/>
            </p:cNvSpPr>
            <p:nvPr/>
          </p:nvSpPr>
          <p:spPr bwMode="gray">
            <a:xfrm>
              <a:off x="5472" y="0"/>
              <a:ext cx="288" cy="288"/>
            </a:xfrm>
            <a:custGeom>
              <a:avLst/>
              <a:gdLst/>
              <a:ahLst/>
              <a:cxnLst>
                <a:cxn ang="0">
                  <a:pos x="0" y="0"/>
                </a:cxn>
                <a:cxn ang="0">
                  <a:pos x="144" y="82"/>
                </a:cxn>
                <a:cxn ang="0">
                  <a:pos x="252" y="165"/>
                </a:cxn>
                <a:cxn ang="0">
                  <a:pos x="288" y="288"/>
                </a:cxn>
                <a:cxn ang="0">
                  <a:pos x="288" y="0"/>
                </a:cxn>
              </a:cxnLst>
              <a:rect l="0" t="0" r="r" b="b"/>
              <a:pathLst>
                <a:path w="288" h="288">
                  <a:moveTo>
                    <a:pt x="0" y="0"/>
                  </a:moveTo>
                  <a:lnTo>
                    <a:pt x="144" y="82"/>
                  </a:lnTo>
                  <a:lnTo>
                    <a:pt x="252" y="165"/>
                  </a:lnTo>
                  <a:lnTo>
                    <a:pt x="288" y="288"/>
                  </a:lnTo>
                  <a:lnTo>
                    <a:pt x="288" y="0"/>
                  </a:lnTo>
                </a:path>
              </a:pathLst>
            </a:custGeom>
            <a:solidFill>
              <a:schemeClr val="bg1"/>
            </a:solidFill>
            <a:ln w="9525">
              <a:noFill/>
              <a:round/>
              <a:headEnd/>
              <a:tailEnd/>
            </a:ln>
            <a:effectLst/>
          </p:spPr>
          <p:txBody>
            <a:bodyPr/>
            <a:lstStyle/>
            <a:p>
              <a:pPr>
                <a:defRPr/>
              </a:pPr>
              <a:endParaRPr lang="en-US"/>
            </a:p>
          </p:txBody>
        </p:sp>
      </p:grpSp>
      <p:sp>
        <p:nvSpPr>
          <p:cNvPr id="3075" name="Rectangle 3"/>
          <p:cNvSpPr>
            <a:spLocks noGrp="1" noChangeArrowheads="1"/>
          </p:cNvSpPr>
          <p:nvPr>
            <p:ph type="subTitle" idx="1"/>
          </p:nvPr>
        </p:nvSpPr>
        <p:spPr bwMode="gray">
          <a:xfrm>
            <a:off x="762000" y="2362200"/>
            <a:ext cx="5386388" cy="533400"/>
          </a:xfrm>
        </p:spPr>
        <p:txBody>
          <a:bodyPr/>
          <a:lstStyle>
            <a:lvl1pPr marL="0" indent="0" algn="r">
              <a:buFont typeface="Wingdings" pitchFamily="2" charset="2"/>
              <a:buNone/>
              <a:defRPr sz="1600" b="0"/>
            </a:lvl1pPr>
          </a:lstStyle>
          <a:p>
            <a:r>
              <a:rPr lang="en-US" smtClean="0"/>
              <a:t>Click to edit Master subtitle style</a:t>
            </a:r>
            <a:endParaRPr lang="en-US"/>
          </a:p>
        </p:txBody>
      </p:sp>
      <p:sp>
        <p:nvSpPr>
          <p:cNvPr id="3074" name="Rectangle 2"/>
          <p:cNvSpPr>
            <a:spLocks noGrp="1" noChangeArrowheads="1"/>
          </p:cNvSpPr>
          <p:nvPr>
            <p:ph type="ctrTitle"/>
          </p:nvPr>
        </p:nvSpPr>
        <p:spPr bwMode="gray">
          <a:xfrm>
            <a:off x="762000" y="1171575"/>
            <a:ext cx="5334000" cy="838200"/>
          </a:xfrm>
        </p:spPr>
        <p:txBody>
          <a:bodyPr/>
          <a:lstStyle>
            <a:lvl1pPr algn="r">
              <a:defRPr sz="4400"/>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3786A024-78B1-4076-83A9-DA6EDFF3FE1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19088"/>
            <a:ext cx="2076450" cy="5995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9088"/>
            <a:ext cx="6076950" cy="5995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F973D4AC-B187-4B5C-A50A-D14785FB564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19088"/>
            <a:ext cx="83058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66838"/>
            <a:ext cx="8229600" cy="4948237"/>
          </a:xfrm>
        </p:spPr>
        <p:txBody>
          <a:bodyPr/>
          <a:lstStyle/>
          <a:p>
            <a:pPr lvl="0"/>
            <a:r>
              <a:rPr lang="en-US" noProof="0" smtClean="0"/>
              <a:t>Click icon to add table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232237CA-B1D1-454F-A1F5-BDC98DF63B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2F2220F0-6943-48D4-9FDD-ED9DE28BC5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9C11C0E3-0428-4D27-B884-9B61D03F0D1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66838"/>
            <a:ext cx="4038600" cy="4948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66838"/>
            <a:ext cx="4038600" cy="4948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6" name="Rectangle 6"/>
          <p:cNvSpPr>
            <a:spLocks noGrp="1" noChangeArrowheads="1"/>
          </p:cNvSpPr>
          <p:nvPr>
            <p:ph type="sldNum" sz="quarter" idx="11"/>
          </p:nvPr>
        </p:nvSpPr>
        <p:spPr>
          <a:ln/>
        </p:spPr>
        <p:txBody>
          <a:bodyPr/>
          <a:lstStyle>
            <a:lvl1pPr>
              <a:defRPr/>
            </a:lvl1pPr>
          </a:lstStyle>
          <a:p>
            <a:pPr>
              <a:defRPr/>
            </a:pPr>
            <a:fld id="{E76F6F52-3032-40D7-8951-F99424F151D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8" name="Rectangle 6"/>
          <p:cNvSpPr>
            <a:spLocks noGrp="1" noChangeArrowheads="1"/>
          </p:cNvSpPr>
          <p:nvPr>
            <p:ph type="sldNum" sz="quarter" idx="11"/>
          </p:nvPr>
        </p:nvSpPr>
        <p:spPr>
          <a:ln/>
        </p:spPr>
        <p:txBody>
          <a:bodyPr/>
          <a:lstStyle>
            <a:lvl1pPr>
              <a:defRPr/>
            </a:lvl1pPr>
          </a:lstStyle>
          <a:p>
            <a:pPr>
              <a:defRPr/>
            </a:pPr>
            <a:fld id="{481F5906-2692-475A-84D2-183974CF55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4" name="Rectangle 6"/>
          <p:cNvSpPr>
            <a:spLocks noGrp="1" noChangeArrowheads="1"/>
          </p:cNvSpPr>
          <p:nvPr>
            <p:ph type="sldNum" sz="quarter" idx="11"/>
          </p:nvPr>
        </p:nvSpPr>
        <p:spPr>
          <a:ln/>
        </p:spPr>
        <p:txBody>
          <a:bodyPr/>
          <a:lstStyle>
            <a:lvl1pPr>
              <a:defRPr/>
            </a:lvl1pPr>
          </a:lstStyle>
          <a:p>
            <a:pPr>
              <a:defRPr/>
            </a:pPr>
            <a:fld id="{22846CEB-3EEB-43D2-A1BD-52A4F0DEB9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3" name="Rectangle 6"/>
          <p:cNvSpPr>
            <a:spLocks noGrp="1" noChangeArrowheads="1"/>
          </p:cNvSpPr>
          <p:nvPr>
            <p:ph type="sldNum" sz="quarter" idx="11"/>
          </p:nvPr>
        </p:nvSpPr>
        <p:spPr>
          <a:ln/>
        </p:spPr>
        <p:txBody>
          <a:bodyPr/>
          <a:lstStyle>
            <a:lvl1pPr>
              <a:defRPr/>
            </a:lvl1pPr>
          </a:lstStyle>
          <a:p>
            <a:pPr>
              <a:defRPr/>
            </a:pPr>
            <a:fld id="{1335D1E5-01ED-4FF5-A76D-6BC15AE9A4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6" name="Rectangle 6"/>
          <p:cNvSpPr>
            <a:spLocks noGrp="1" noChangeArrowheads="1"/>
          </p:cNvSpPr>
          <p:nvPr>
            <p:ph type="sldNum" sz="quarter" idx="11"/>
          </p:nvPr>
        </p:nvSpPr>
        <p:spPr>
          <a:ln/>
        </p:spPr>
        <p:txBody>
          <a:bodyPr/>
          <a:lstStyle>
            <a:lvl1pPr>
              <a:defRPr/>
            </a:lvl1pPr>
          </a:lstStyle>
          <a:p>
            <a:pPr>
              <a:defRPr/>
            </a:pPr>
            <a:fld id="{9EDBADAB-3A34-42F7-8445-F33741F03C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6" name="Rectangle 6"/>
          <p:cNvSpPr>
            <a:spLocks noGrp="1" noChangeArrowheads="1"/>
          </p:cNvSpPr>
          <p:nvPr>
            <p:ph type="sldNum" sz="quarter" idx="11"/>
          </p:nvPr>
        </p:nvSpPr>
        <p:spPr>
          <a:ln/>
        </p:spPr>
        <p:txBody>
          <a:bodyPr/>
          <a:lstStyle>
            <a:lvl1pPr>
              <a:defRPr/>
            </a:lvl1pPr>
          </a:lstStyle>
          <a:p>
            <a:pPr>
              <a:defRPr/>
            </a:pPr>
            <a:fld id="{1FEF85E5-4DCF-4F6E-B0E8-6095F62078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5"/>
          <p:cNvGraphicFramePr>
            <a:graphicFrameLocks noChangeAspect="1"/>
          </p:cNvGraphicFramePr>
          <p:nvPr/>
        </p:nvGraphicFramePr>
        <p:xfrm>
          <a:off x="38100" y="80963"/>
          <a:ext cx="9037638" cy="1109662"/>
        </p:xfrm>
        <a:graphic>
          <a:graphicData uri="http://schemas.openxmlformats.org/presentationml/2006/ole">
            <p:oleObj spid="_x0000_s1026" name="Image" r:id="rId15" imgW="9523810" imgH="1473016" progId="Photoshop.Image.6">
              <p:embed/>
            </p:oleObj>
          </a:graphicData>
        </a:graphic>
      </p:graphicFrame>
      <p:sp>
        <p:nvSpPr>
          <p:cNvPr id="1040" name="Rectangle 16"/>
          <p:cNvSpPr>
            <a:spLocks noChangeArrowheads="1"/>
          </p:cNvSpPr>
          <p:nvPr/>
        </p:nvSpPr>
        <p:spPr bwMode="invGray">
          <a:xfrm>
            <a:off x="0" y="6453188"/>
            <a:ext cx="9129713" cy="404812"/>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1029" name="Rectangle 5"/>
          <p:cNvSpPr>
            <a:spLocks noGrp="1" noChangeArrowheads="1"/>
          </p:cNvSpPr>
          <p:nvPr>
            <p:ph type="ftr" sz="quarter" idx="3"/>
          </p:nvPr>
        </p:nvSpPr>
        <p:spPr bwMode="auto">
          <a:xfrm>
            <a:off x="6324600" y="6461125"/>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1">
                <a:solidFill>
                  <a:schemeClr val="bg1"/>
                </a:solidFill>
                <a:latin typeface="+mn-lt"/>
              </a:defRPr>
            </a:lvl1pPr>
          </a:lstStyle>
          <a:p>
            <a:pPr>
              <a:defRPr/>
            </a:pPr>
            <a:r>
              <a:rPr lang="en-US"/>
              <a:t>www.themegallery.com</a:t>
            </a:r>
          </a:p>
        </p:txBody>
      </p:sp>
      <p:sp>
        <p:nvSpPr>
          <p:cNvPr id="1030" name="Rectangle 6"/>
          <p:cNvSpPr>
            <a:spLocks noGrp="1" noChangeArrowheads="1"/>
          </p:cNvSpPr>
          <p:nvPr>
            <p:ph type="sldNum" sz="quarter" idx="4"/>
          </p:nvPr>
        </p:nvSpPr>
        <p:spPr bwMode="auto">
          <a:xfrm>
            <a:off x="509588" y="6443663"/>
            <a:ext cx="9144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1">
                <a:solidFill>
                  <a:schemeClr val="bg1"/>
                </a:solidFill>
                <a:latin typeface="+mn-lt"/>
              </a:defRPr>
            </a:lvl1pPr>
          </a:lstStyle>
          <a:p>
            <a:pPr>
              <a:defRPr/>
            </a:pPr>
            <a:fld id="{EB911BC5-86A4-4705-ACD1-D16436704C5B}" type="slidenum">
              <a:rPr lang="en-US"/>
              <a:pPr>
                <a:defRPr/>
              </a:pPr>
              <a:t>‹#›</a:t>
            </a:fld>
            <a:endParaRPr lang="en-US"/>
          </a:p>
        </p:txBody>
      </p:sp>
      <p:sp>
        <p:nvSpPr>
          <p:cNvPr id="1031" name="Rectangle 2"/>
          <p:cNvSpPr>
            <a:spLocks noGrp="1" noChangeArrowheads="1"/>
          </p:cNvSpPr>
          <p:nvPr>
            <p:ph type="title"/>
          </p:nvPr>
        </p:nvSpPr>
        <p:spPr bwMode="white">
          <a:xfrm>
            <a:off x="457200" y="319088"/>
            <a:ext cx="83058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1032" name="Group 17"/>
          <p:cNvGrpSpPr>
            <a:grpSpLocks/>
          </p:cNvGrpSpPr>
          <p:nvPr/>
        </p:nvGrpSpPr>
        <p:grpSpPr bwMode="auto">
          <a:xfrm>
            <a:off x="-15875" y="0"/>
            <a:ext cx="9166225" cy="6859588"/>
            <a:chOff x="0" y="0"/>
            <a:chExt cx="5764" cy="4321"/>
          </a:xfrm>
        </p:grpSpPr>
        <p:sp>
          <p:nvSpPr>
            <p:cNvPr id="1042" name="AutoShape 18"/>
            <p:cNvSpPr>
              <a:spLocks noChangeArrowheads="1"/>
            </p:cNvSpPr>
            <p:nvPr/>
          </p:nvSpPr>
          <p:spPr bwMode="gray">
            <a:xfrm>
              <a:off x="27" y="24"/>
              <a:ext cx="5712" cy="4274"/>
            </a:xfrm>
            <a:prstGeom prst="roundRect">
              <a:avLst>
                <a:gd name="adj" fmla="val 6227"/>
              </a:avLst>
            </a:prstGeom>
            <a:noFill/>
            <a:ln w="76200">
              <a:solidFill>
                <a:schemeClr val="bg1"/>
              </a:solidFill>
              <a:round/>
              <a:headEnd/>
              <a:tailEnd/>
            </a:ln>
            <a:effectLst/>
          </p:spPr>
          <p:txBody>
            <a:bodyPr wrap="none" anchor="ctr"/>
            <a:lstStyle/>
            <a:p>
              <a:pPr>
                <a:defRPr/>
              </a:pPr>
              <a:endParaRPr lang="en-US"/>
            </a:p>
          </p:txBody>
        </p:sp>
        <p:sp>
          <p:nvSpPr>
            <p:cNvPr id="1043" name="Freeform 19"/>
            <p:cNvSpPr>
              <a:spLocks/>
            </p:cNvSpPr>
            <p:nvPr/>
          </p:nvSpPr>
          <p:spPr bwMode="gray">
            <a:xfrm>
              <a:off x="0" y="0"/>
              <a:ext cx="288" cy="282"/>
            </a:xfrm>
            <a:custGeom>
              <a:avLst/>
              <a:gdLst/>
              <a:ahLst/>
              <a:cxnLst>
                <a:cxn ang="0">
                  <a:pos x="2" y="282"/>
                </a:cxn>
                <a:cxn ang="0">
                  <a:pos x="82" y="144"/>
                </a:cxn>
                <a:cxn ang="0">
                  <a:pos x="165" y="36"/>
                </a:cxn>
                <a:cxn ang="0">
                  <a:pos x="288" y="0"/>
                </a:cxn>
                <a:cxn ang="0">
                  <a:pos x="0" y="0"/>
                </a:cxn>
              </a:cxnLst>
              <a:rect l="0" t="0" r="r" b="b"/>
              <a:pathLst>
                <a:path w="288" h="282">
                  <a:moveTo>
                    <a:pt x="2" y="282"/>
                  </a:moveTo>
                  <a:lnTo>
                    <a:pt x="82" y="144"/>
                  </a:lnTo>
                  <a:lnTo>
                    <a:pt x="165" y="36"/>
                  </a:lnTo>
                  <a:lnTo>
                    <a:pt x="288" y="0"/>
                  </a:lnTo>
                  <a:lnTo>
                    <a:pt x="0" y="0"/>
                  </a:lnTo>
                </a:path>
              </a:pathLst>
            </a:custGeom>
            <a:solidFill>
              <a:schemeClr val="bg1"/>
            </a:solidFill>
            <a:ln w="9525">
              <a:noFill/>
              <a:round/>
              <a:headEnd/>
              <a:tailEnd/>
            </a:ln>
            <a:effectLst/>
          </p:spPr>
          <p:txBody>
            <a:bodyPr/>
            <a:lstStyle/>
            <a:p>
              <a:pPr>
                <a:defRPr/>
              </a:pPr>
              <a:endParaRPr lang="en-US"/>
            </a:p>
          </p:txBody>
        </p:sp>
        <p:sp>
          <p:nvSpPr>
            <p:cNvPr id="1044" name="Freeform 20"/>
            <p:cNvSpPr>
              <a:spLocks/>
            </p:cNvSpPr>
            <p:nvPr/>
          </p:nvSpPr>
          <p:spPr bwMode="gray">
            <a:xfrm>
              <a:off x="5" y="3985"/>
              <a:ext cx="244" cy="336"/>
            </a:xfrm>
            <a:custGeom>
              <a:avLst/>
              <a:gdLst/>
              <a:ahLst/>
              <a:cxnLst>
                <a:cxn ang="0">
                  <a:pos x="243" y="335"/>
                </a:cxn>
                <a:cxn ang="0">
                  <a:pos x="122" y="239"/>
                </a:cxn>
                <a:cxn ang="0">
                  <a:pos x="30" y="144"/>
                </a:cxn>
                <a:cxn ang="0">
                  <a:pos x="0" y="0"/>
                </a:cxn>
                <a:cxn ang="0">
                  <a:pos x="1" y="336"/>
                </a:cxn>
              </a:cxnLst>
              <a:rect l="0" t="0" r="r" b="b"/>
              <a:pathLst>
                <a:path w="243" h="336">
                  <a:moveTo>
                    <a:pt x="243" y="335"/>
                  </a:moveTo>
                  <a:lnTo>
                    <a:pt x="122" y="239"/>
                  </a:lnTo>
                  <a:lnTo>
                    <a:pt x="30" y="144"/>
                  </a:lnTo>
                  <a:lnTo>
                    <a:pt x="0" y="0"/>
                  </a:lnTo>
                  <a:lnTo>
                    <a:pt x="1" y="336"/>
                  </a:lnTo>
                </a:path>
              </a:pathLst>
            </a:custGeom>
            <a:solidFill>
              <a:schemeClr val="bg1"/>
            </a:solidFill>
            <a:ln w="9525">
              <a:noFill/>
              <a:round/>
              <a:headEnd/>
              <a:tailEnd/>
            </a:ln>
            <a:effectLst/>
          </p:spPr>
          <p:txBody>
            <a:bodyPr/>
            <a:lstStyle/>
            <a:p>
              <a:pPr>
                <a:defRPr/>
              </a:pPr>
              <a:endParaRPr lang="en-US"/>
            </a:p>
          </p:txBody>
        </p:sp>
        <p:sp>
          <p:nvSpPr>
            <p:cNvPr id="1045" name="Freeform 21"/>
            <p:cNvSpPr>
              <a:spLocks/>
            </p:cNvSpPr>
            <p:nvPr/>
          </p:nvSpPr>
          <p:spPr bwMode="gray">
            <a:xfrm>
              <a:off x="5511" y="4029"/>
              <a:ext cx="253" cy="290"/>
            </a:xfrm>
            <a:custGeom>
              <a:avLst/>
              <a:gdLst/>
              <a:ahLst/>
              <a:cxnLst>
                <a:cxn ang="0">
                  <a:pos x="229" y="0"/>
                </a:cxn>
                <a:cxn ang="0">
                  <a:pos x="164" y="144"/>
                </a:cxn>
                <a:cxn ang="0">
                  <a:pos x="98" y="253"/>
                </a:cxn>
                <a:cxn ang="0">
                  <a:pos x="0" y="290"/>
                </a:cxn>
                <a:cxn ang="0">
                  <a:pos x="232" y="287"/>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a:effectLst/>
          </p:spPr>
          <p:txBody>
            <a:bodyPr/>
            <a:lstStyle/>
            <a:p>
              <a:pPr>
                <a:defRPr/>
              </a:pPr>
              <a:endParaRPr lang="en-US"/>
            </a:p>
          </p:txBody>
        </p:sp>
        <p:sp>
          <p:nvSpPr>
            <p:cNvPr id="1046" name="Freeform 22"/>
            <p:cNvSpPr>
              <a:spLocks/>
            </p:cNvSpPr>
            <p:nvPr/>
          </p:nvSpPr>
          <p:spPr bwMode="gray">
            <a:xfrm>
              <a:off x="5472" y="0"/>
              <a:ext cx="288" cy="288"/>
            </a:xfrm>
            <a:custGeom>
              <a:avLst/>
              <a:gdLst/>
              <a:ahLst/>
              <a:cxnLst>
                <a:cxn ang="0">
                  <a:pos x="0" y="0"/>
                </a:cxn>
                <a:cxn ang="0">
                  <a:pos x="144" y="82"/>
                </a:cxn>
                <a:cxn ang="0">
                  <a:pos x="252" y="165"/>
                </a:cxn>
                <a:cxn ang="0">
                  <a:pos x="288" y="288"/>
                </a:cxn>
                <a:cxn ang="0">
                  <a:pos x="288" y="0"/>
                </a:cxn>
              </a:cxnLst>
              <a:rect l="0" t="0" r="r" b="b"/>
              <a:pathLst>
                <a:path w="288" h="288">
                  <a:moveTo>
                    <a:pt x="0" y="0"/>
                  </a:moveTo>
                  <a:lnTo>
                    <a:pt x="144" y="82"/>
                  </a:lnTo>
                  <a:lnTo>
                    <a:pt x="252" y="165"/>
                  </a:lnTo>
                  <a:lnTo>
                    <a:pt x="288" y="288"/>
                  </a:lnTo>
                  <a:lnTo>
                    <a:pt x="288" y="0"/>
                  </a:lnTo>
                </a:path>
              </a:pathLst>
            </a:custGeom>
            <a:solidFill>
              <a:schemeClr val="bg1"/>
            </a:solidFill>
            <a:ln w="9525">
              <a:noFill/>
              <a:round/>
              <a:headEnd/>
              <a:tailEnd/>
            </a:ln>
            <a:effectLst/>
          </p:spPr>
          <p:txBody>
            <a:bodyPr/>
            <a:lstStyle/>
            <a:p>
              <a:pPr>
                <a:defRPr/>
              </a:pPr>
              <a:endParaRPr lang="en-US"/>
            </a:p>
          </p:txBody>
        </p:sp>
      </p:grpSp>
      <p:sp>
        <p:nvSpPr>
          <p:cNvPr id="1047" name="Rectangle 23"/>
          <p:cNvSpPr>
            <a:spLocks noChangeArrowheads="1"/>
          </p:cNvSpPr>
          <p:nvPr/>
        </p:nvSpPr>
        <p:spPr bwMode="gray">
          <a:xfrm>
            <a:off x="100013" y="1198563"/>
            <a:ext cx="8948737" cy="100012"/>
          </a:xfrm>
          <a:prstGeom prst="rect">
            <a:avLst/>
          </a:prstGeom>
          <a:gradFill rotWithShape="1">
            <a:gsLst>
              <a:gs pos="0">
                <a:schemeClr val="bg2"/>
              </a:gs>
              <a:gs pos="100000">
                <a:schemeClr val="bg2">
                  <a:gamma/>
                  <a:tint val="0"/>
                  <a:invGamma/>
                </a:schemeClr>
              </a:gs>
            </a:gsLst>
            <a:lin ang="5400000" scaled="1"/>
          </a:gradFill>
          <a:ln w="9525">
            <a:noFill/>
            <a:miter lim="800000"/>
            <a:headEnd/>
            <a:tailEnd/>
          </a:ln>
          <a:effectLst/>
        </p:spPr>
        <p:txBody>
          <a:bodyPr wrap="none" anchor="ctr"/>
          <a:lstStyle/>
          <a:p>
            <a:pPr>
              <a:defRPr/>
            </a:pPr>
            <a:endParaRPr lang="en-US"/>
          </a:p>
        </p:txBody>
      </p:sp>
      <p:sp>
        <p:nvSpPr>
          <p:cNvPr id="1034" name="Rectangle 3"/>
          <p:cNvSpPr>
            <a:spLocks noGrp="1" noChangeArrowheads="1"/>
          </p:cNvSpPr>
          <p:nvPr>
            <p:ph type="body" idx="1"/>
          </p:nvPr>
        </p:nvSpPr>
        <p:spPr bwMode="auto">
          <a:xfrm>
            <a:off x="457200" y="1366838"/>
            <a:ext cx="8229600"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sldNum="0" hdr="0" dt="0"/>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200" algn="l" rtl="0" eaLnBrk="1" fontAlgn="base" hangingPunct="1">
        <a:spcBef>
          <a:spcPct val="0"/>
        </a:spcBef>
        <a:spcAft>
          <a:spcPct val="0"/>
        </a:spcAft>
        <a:defRPr sz="3600" b="1">
          <a:solidFill>
            <a:schemeClr val="bg1"/>
          </a:solidFill>
          <a:latin typeface="Arial" charset="0"/>
        </a:defRPr>
      </a:lvl6pPr>
      <a:lvl7pPr marL="914400" algn="l" rtl="0" eaLnBrk="1" fontAlgn="base" hangingPunct="1">
        <a:spcBef>
          <a:spcPct val="0"/>
        </a:spcBef>
        <a:spcAft>
          <a:spcPct val="0"/>
        </a:spcAft>
        <a:defRPr sz="3600" b="1">
          <a:solidFill>
            <a:schemeClr val="bg1"/>
          </a:solidFill>
          <a:latin typeface="Arial" charset="0"/>
        </a:defRPr>
      </a:lvl7pPr>
      <a:lvl8pPr marL="1371600" algn="l" rtl="0" eaLnBrk="1" fontAlgn="base" hangingPunct="1">
        <a:spcBef>
          <a:spcPct val="0"/>
        </a:spcBef>
        <a:spcAft>
          <a:spcPct val="0"/>
        </a:spcAft>
        <a:defRPr sz="3600" b="1">
          <a:solidFill>
            <a:schemeClr val="bg1"/>
          </a:solidFill>
          <a:latin typeface="Arial" charset="0"/>
        </a:defRPr>
      </a:lvl8pPr>
      <a:lvl9pPr marL="1828800" algn="l" rtl="0" eaLnBrk="1" fontAlgn="base" hangingPunct="1">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b="1">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0" fontAlgn="base" hangingPunct="0">
        <a:spcBef>
          <a:spcPct val="20000"/>
        </a:spcBef>
        <a:spcAft>
          <a:spcPct val="0"/>
        </a:spcAft>
        <a:buClr>
          <a:schemeClr val="tx1"/>
        </a:buClr>
        <a:buChar char="•"/>
        <a:defRPr sz="2400">
          <a:solidFill>
            <a:schemeClr val="tx1"/>
          </a:solidFill>
          <a:latin typeface="+mj-lt"/>
        </a:defRPr>
      </a:lvl3pPr>
      <a:lvl4pPr marL="1600200" indent="-228600" algn="l" rtl="0" eaLnBrk="0" fontAlgn="base" hangingPunct="0">
        <a:spcBef>
          <a:spcPct val="20000"/>
        </a:spcBef>
        <a:spcAft>
          <a:spcPct val="0"/>
        </a:spcAft>
        <a:buChar char="–"/>
        <a:defRPr sz="2000">
          <a:solidFill>
            <a:schemeClr val="tx1"/>
          </a:solidFill>
          <a:latin typeface="+mj-lt"/>
        </a:defRPr>
      </a:lvl4pPr>
      <a:lvl5pPr marL="2057400" indent="-228600" algn="l" rtl="0" eaLnBrk="0" fontAlgn="base" hangingPunct="0">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ntip1975@yaho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file:///D:\Seminar\Pengembangan%20Prodi\Film%20lnovasi\Film%20Think%20out%20of%20the%20Box!_WMV%20V9.wm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D:\Seminar\Pengembangan%20Prodi\Film%20lnovasi\Think%20Outside%20the%20Box%20kelinci_WMV%20V9.wm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4438"/>
            <a:ext cx="5410200" cy="838200"/>
          </a:xfrm>
        </p:spPr>
        <p:txBody>
          <a:bodyPr/>
          <a:lstStyle/>
          <a:p>
            <a:pPr eaLnBrk="1" hangingPunct="1"/>
            <a:r>
              <a:rPr lang="en-US" sz="4000" smtClean="0"/>
              <a:t>MANAJEMEN PENDIDIKAN</a:t>
            </a:r>
          </a:p>
        </p:txBody>
      </p:sp>
      <p:sp>
        <p:nvSpPr>
          <p:cNvPr id="3075" name="Rectangle 3"/>
          <p:cNvSpPr>
            <a:spLocks noGrp="1" noChangeArrowheads="1"/>
          </p:cNvSpPr>
          <p:nvPr>
            <p:ph type="subTitle" idx="1"/>
          </p:nvPr>
        </p:nvSpPr>
        <p:spPr>
          <a:xfrm>
            <a:off x="138113" y="285750"/>
            <a:ext cx="3076575" cy="614363"/>
          </a:xfrm>
        </p:spPr>
        <p:txBody>
          <a:bodyPr/>
          <a:lstStyle/>
          <a:p>
            <a:pPr eaLnBrk="1" hangingPunct="1">
              <a:lnSpc>
                <a:spcPct val="90000"/>
              </a:lnSpc>
            </a:pPr>
            <a:r>
              <a:rPr lang="en-US" sz="1800" b="1" smtClean="0">
                <a:solidFill>
                  <a:schemeClr val="bg1"/>
                </a:solidFill>
                <a:latin typeface="Arial" charset="0"/>
              </a:rPr>
              <a:t>lantip1975@gmail.com </a:t>
            </a:r>
            <a:r>
              <a:rPr lang="en-US" sz="1800" b="1" smtClean="0">
                <a:solidFill>
                  <a:schemeClr val="bg1"/>
                </a:solidFill>
                <a:latin typeface="Arial" charset="0"/>
                <a:hlinkClick r:id="rId3"/>
              </a:rPr>
              <a:t>lantip1975@yahoo.com</a:t>
            </a:r>
            <a:endParaRPr lang="en-US" sz="1800" b="1" smtClean="0">
              <a:solidFill>
                <a:schemeClr val="bg1"/>
              </a:solidFill>
              <a:latin typeface="Arial" charset="0"/>
            </a:endParaRPr>
          </a:p>
          <a:p>
            <a:pPr eaLnBrk="1" hangingPunct="1">
              <a:lnSpc>
                <a:spcPct val="90000"/>
              </a:lnSpc>
            </a:pPr>
            <a:r>
              <a:rPr lang="en-US" sz="1800" b="1" smtClean="0">
                <a:solidFill>
                  <a:schemeClr val="bg1"/>
                </a:solidFill>
                <a:latin typeface="Arial" charset="0"/>
              </a:rPr>
              <a:t>08157964906</a:t>
            </a:r>
          </a:p>
        </p:txBody>
      </p:sp>
      <p:sp>
        <p:nvSpPr>
          <p:cNvPr id="4" name="Rectangle 3"/>
          <p:cNvSpPr txBox="1">
            <a:spLocks noChangeArrowheads="1"/>
          </p:cNvSpPr>
          <p:nvPr/>
        </p:nvSpPr>
        <p:spPr bwMode="gray">
          <a:xfrm>
            <a:off x="-71438" y="3857625"/>
            <a:ext cx="3495676" cy="614363"/>
          </a:xfrm>
          <a:prstGeom prst="rect">
            <a:avLst/>
          </a:prstGeom>
          <a:noFill/>
          <a:ln w="9525">
            <a:noFill/>
            <a:miter lim="800000"/>
            <a:headEnd/>
            <a:tailEnd/>
          </a:ln>
          <a:effectLst/>
        </p:spPr>
        <p:txBody>
          <a:bodyPr/>
          <a:lstStyle/>
          <a:p>
            <a:pPr algn="r">
              <a:lnSpc>
                <a:spcPct val="90000"/>
              </a:lnSpc>
              <a:spcBef>
                <a:spcPct val="20000"/>
              </a:spcBef>
              <a:buClr>
                <a:schemeClr val="hlink"/>
              </a:buClr>
              <a:buFont typeface="Wingdings" pitchFamily="2" charset="2"/>
              <a:buNone/>
              <a:defRPr/>
            </a:pPr>
            <a:r>
              <a:rPr lang="en-US" b="1" kern="0" dirty="0">
                <a:solidFill>
                  <a:schemeClr val="bg1"/>
                </a:solidFill>
              </a:rPr>
              <a:t>Dr. LANTIP DIAT PRASOJO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3"/>
          <p:cNvSpPr>
            <a:spLocks noGrp="1"/>
          </p:cNvSpPr>
          <p:nvPr>
            <p:ph type="ftr" sz="quarter" idx="10"/>
          </p:nvPr>
        </p:nvSpPr>
        <p:spPr/>
        <p:txBody>
          <a:bodyPr/>
          <a:lstStyle/>
          <a:p>
            <a:pPr>
              <a:defRPr/>
            </a:pPr>
            <a:r>
              <a:rPr lang="en-US"/>
              <a:t>www.themegallery.com</a:t>
            </a:r>
          </a:p>
        </p:txBody>
      </p:sp>
      <p:sp>
        <p:nvSpPr>
          <p:cNvPr id="10243" name="Rectangle 2"/>
          <p:cNvSpPr>
            <a:spLocks noGrp="1" noChangeArrowheads="1"/>
          </p:cNvSpPr>
          <p:nvPr>
            <p:ph type="title"/>
          </p:nvPr>
        </p:nvSpPr>
        <p:spPr/>
        <p:txBody>
          <a:bodyPr/>
          <a:lstStyle/>
          <a:p>
            <a:pPr eaLnBrk="1" hangingPunct="1"/>
            <a:r>
              <a:rPr lang="en-US" smtClean="0"/>
              <a:t>TUJUAN DAN MANFAAT MP:</a:t>
            </a:r>
            <a:endParaRPr lang="en-US" smtClean="0">
              <a:solidFill>
                <a:schemeClr val="accent1"/>
              </a:solidFill>
            </a:endParaRPr>
          </a:p>
        </p:txBody>
      </p:sp>
      <p:grpSp>
        <p:nvGrpSpPr>
          <p:cNvPr id="10244" name="Group 46"/>
          <p:cNvGrpSpPr>
            <a:grpSpLocks/>
          </p:cNvGrpSpPr>
          <p:nvPr/>
        </p:nvGrpSpPr>
        <p:grpSpPr bwMode="auto">
          <a:xfrm>
            <a:off x="857250" y="1357313"/>
            <a:ext cx="7061200" cy="685800"/>
            <a:chOff x="1296" y="1824"/>
            <a:chExt cx="2976" cy="432"/>
          </a:xfrm>
        </p:grpSpPr>
        <p:sp>
          <p:nvSpPr>
            <p:cNvPr id="86063" name="AutoShape 47"/>
            <p:cNvSpPr>
              <a:spLocks noChangeArrowheads="1"/>
            </p:cNvSpPr>
            <p:nvPr/>
          </p:nvSpPr>
          <p:spPr bwMode="gray">
            <a:xfrm>
              <a:off x="1536" y="1899"/>
              <a:ext cx="2736"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dirty="0"/>
            </a:p>
          </p:txBody>
        </p:sp>
        <p:sp>
          <p:nvSpPr>
            <p:cNvPr id="86064" name="AutoShape 48"/>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77" name="Text Box 49"/>
            <p:cNvSpPr txBox="1">
              <a:spLocks noChangeArrowheads="1"/>
            </p:cNvSpPr>
            <p:nvPr/>
          </p:nvSpPr>
          <p:spPr bwMode="gray">
            <a:xfrm>
              <a:off x="1680" y="1929"/>
              <a:ext cx="2524" cy="238"/>
            </a:xfrm>
            <a:prstGeom prst="rect">
              <a:avLst/>
            </a:prstGeom>
            <a:noFill/>
            <a:ln w="9525" algn="ctr">
              <a:noFill/>
              <a:miter lim="800000"/>
              <a:headEnd/>
              <a:tailEnd/>
            </a:ln>
          </p:spPr>
          <p:txBody>
            <a:bodyPr>
              <a:spAutoFit/>
            </a:bodyPr>
            <a:lstStyle/>
            <a:p>
              <a:pPr eaLnBrk="0" hangingPunct="0"/>
              <a:r>
                <a:rPr lang="en-US" b="1">
                  <a:solidFill>
                    <a:srgbClr val="000000"/>
                  </a:solidFill>
                </a:rPr>
                <a:t>Terwujudnya PBM yg PAKEMB (bermakna)</a:t>
              </a:r>
            </a:p>
          </p:txBody>
        </p:sp>
        <p:sp>
          <p:nvSpPr>
            <p:cNvPr id="10278" name="Text Box 50"/>
            <p:cNvSpPr txBox="1">
              <a:spLocks noChangeArrowheads="1"/>
            </p:cNvSpPr>
            <p:nvPr/>
          </p:nvSpPr>
          <p:spPr bwMode="gray">
            <a:xfrm>
              <a:off x="1393" y="1886"/>
              <a:ext cx="223" cy="288"/>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1</a:t>
              </a:r>
            </a:p>
          </p:txBody>
        </p:sp>
      </p:grpSp>
      <p:grpSp>
        <p:nvGrpSpPr>
          <p:cNvPr id="10245" name="Group 66"/>
          <p:cNvGrpSpPr>
            <a:grpSpLocks/>
          </p:cNvGrpSpPr>
          <p:nvPr/>
        </p:nvGrpSpPr>
        <p:grpSpPr bwMode="auto">
          <a:xfrm>
            <a:off x="857250" y="2171700"/>
            <a:ext cx="7000875" cy="685800"/>
            <a:chOff x="1296" y="1824"/>
            <a:chExt cx="2976" cy="432"/>
          </a:xfrm>
        </p:grpSpPr>
        <p:sp>
          <p:nvSpPr>
            <p:cNvPr id="86083" name="AutoShape 67"/>
            <p:cNvSpPr>
              <a:spLocks noChangeArrowheads="1"/>
            </p:cNvSpPr>
            <p:nvPr/>
          </p:nvSpPr>
          <p:spPr bwMode="gray">
            <a:xfrm>
              <a:off x="1536" y="1899"/>
              <a:ext cx="2736" cy="288"/>
            </a:xfrm>
            <a:prstGeom prst="roundRect">
              <a:avLst>
                <a:gd name="adj" fmla="val 16667"/>
              </a:avLst>
            </a:prstGeom>
            <a:gradFill rotWithShape="1">
              <a:gsLst>
                <a:gs pos="0">
                  <a:schemeClr val="accent1">
                    <a:gamma/>
                    <a:tint val="21176"/>
                    <a:invGamma/>
                  </a:schemeClr>
                </a:gs>
                <a:gs pos="100000">
                  <a:schemeClr val="accent1"/>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86084" name="AutoShape 68"/>
            <p:cNvSpPr>
              <a:spLocks noChangeArrowheads="1"/>
            </p:cNvSpPr>
            <p:nvPr/>
          </p:nvSpPr>
          <p:spPr bwMode="gray">
            <a:xfrm>
              <a:off x="1296" y="1824"/>
              <a:ext cx="432" cy="432"/>
            </a:xfrm>
            <a:prstGeom prst="diamond">
              <a:avLst/>
            </a:prstGeom>
            <a:solidFill>
              <a:schemeClr val="accent1"/>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73" name="Text Box 69"/>
            <p:cNvSpPr txBox="1">
              <a:spLocks noChangeArrowheads="1"/>
            </p:cNvSpPr>
            <p:nvPr/>
          </p:nvSpPr>
          <p:spPr bwMode="gray">
            <a:xfrm>
              <a:off x="1680" y="1934"/>
              <a:ext cx="2592" cy="233"/>
            </a:xfrm>
            <a:prstGeom prst="rect">
              <a:avLst/>
            </a:prstGeom>
            <a:noFill/>
            <a:ln w="9525" algn="ctr">
              <a:noFill/>
              <a:miter lim="800000"/>
              <a:headEnd/>
              <a:tailEnd/>
            </a:ln>
          </p:spPr>
          <p:txBody>
            <a:bodyPr>
              <a:spAutoFit/>
            </a:bodyPr>
            <a:lstStyle/>
            <a:p>
              <a:pPr eaLnBrk="0" hangingPunct="0"/>
              <a:r>
                <a:rPr lang="en-US" b="1">
                  <a:solidFill>
                    <a:srgbClr val="000000"/>
                  </a:solidFill>
                </a:rPr>
                <a:t>peserta didik yg aktif mengembangkan dirinya</a:t>
              </a:r>
            </a:p>
          </p:txBody>
        </p:sp>
        <p:sp>
          <p:nvSpPr>
            <p:cNvPr id="10274" name="Text Box 70"/>
            <p:cNvSpPr txBox="1">
              <a:spLocks noChangeArrowheads="1"/>
            </p:cNvSpPr>
            <p:nvPr/>
          </p:nvSpPr>
          <p:spPr bwMode="gray">
            <a:xfrm>
              <a:off x="1393" y="1886"/>
              <a:ext cx="223" cy="288"/>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2</a:t>
              </a:r>
            </a:p>
          </p:txBody>
        </p:sp>
      </p:grpSp>
      <p:grpSp>
        <p:nvGrpSpPr>
          <p:cNvPr id="10246" name="Group 71"/>
          <p:cNvGrpSpPr>
            <a:grpSpLocks/>
          </p:cNvGrpSpPr>
          <p:nvPr/>
        </p:nvGrpSpPr>
        <p:grpSpPr bwMode="auto">
          <a:xfrm>
            <a:off x="928688" y="2928938"/>
            <a:ext cx="7000875" cy="685800"/>
            <a:chOff x="1296" y="1824"/>
            <a:chExt cx="2976" cy="432"/>
          </a:xfrm>
        </p:grpSpPr>
        <p:sp>
          <p:nvSpPr>
            <p:cNvPr id="86088" name="AutoShape 72"/>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86089" name="AutoShape 73"/>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69" name="Text Box 74"/>
            <p:cNvSpPr txBox="1">
              <a:spLocks noChangeArrowheads="1"/>
            </p:cNvSpPr>
            <p:nvPr/>
          </p:nvSpPr>
          <p:spPr bwMode="gray">
            <a:xfrm>
              <a:off x="1680" y="1934"/>
              <a:ext cx="2160" cy="231"/>
            </a:xfrm>
            <a:prstGeom prst="rect">
              <a:avLst/>
            </a:prstGeom>
            <a:noFill/>
            <a:ln w="9525" algn="ctr">
              <a:noFill/>
              <a:miter lim="800000"/>
              <a:headEnd/>
              <a:tailEnd/>
            </a:ln>
          </p:spPr>
          <p:txBody>
            <a:bodyPr>
              <a:spAutoFit/>
            </a:bodyPr>
            <a:lstStyle/>
            <a:p>
              <a:pPr eaLnBrk="0" hangingPunct="0"/>
              <a:r>
                <a:rPr lang="en-US" b="1">
                  <a:solidFill>
                    <a:srgbClr val="000000"/>
                  </a:solidFill>
                </a:rPr>
                <a:t>Memiliki kompetensi manajerial</a:t>
              </a:r>
            </a:p>
          </p:txBody>
        </p:sp>
        <p:sp>
          <p:nvSpPr>
            <p:cNvPr id="10270" name="Text Box 75"/>
            <p:cNvSpPr txBox="1">
              <a:spLocks noChangeArrowheads="1"/>
            </p:cNvSpPr>
            <p:nvPr/>
          </p:nvSpPr>
          <p:spPr bwMode="gray">
            <a:xfrm>
              <a:off x="1393" y="1886"/>
              <a:ext cx="223" cy="288"/>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3</a:t>
              </a:r>
            </a:p>
          </p:txBody>
        </p:sp>
      </p:grpSp>
      <p:grpSp>
        <p:nvGrpSpPr>
          <p:cNvPr id="10247" name="Group 76"/>
          <p:cNvGrpSpPr>
            <a:grpSpLocks/>
          </p:cNvGrpSpPr>
          <p:nvPr/>
        </p:nvGrpSpPr>
        <p:grpSpPr bwMode="auto">
          <a:xfrm>
            <a:off x="928688" y="3671888"/>
            <a:ext cx="7143750" cy="685800"/>
            <a:chOff x="1296" y="1824"/>
            <a:chExt cx="2976" cy="432"/>
          </a:xfrm>
        </p:grpSpPr>
        <p:sp>
          <p:nvSpPr>
            <p:cNvPr id="86093" name="AutoShape 77"/>
            <p:cNvSpPr>
              <a:spLocks noChangeArrowheads="1"/>
            </p:cNvSpPr>
            <p:nvPr/>
          </p:nvSpPr>
          <p:spPr bwMode="gray">
            <a:xfrm>
              <a:off x="1536" y="1899"/>
              <a:ext cx="2736"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86094" name="AutoShape 78"/>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65" name="Text Box 79"/>
            <p:cNvSpPr txBox="1">
              <a:spLocks noChangeArrowheads="1"/>
            </p:cNvSpPr>
            <p:nvPr/>
          </p:nvSpPr>
          <p:spPr bwMode="gray">
            <a:xfrm>
              <a:off x="1680" y="1934"/>
              <a:ext cx="2562" cy="233"/>
            </a:xfrm>
            <a:prstGeom prst="rect">
              <a:avLst/>
            </a:prstGeom>
            <a:noFill/>
            <a:ln w="9525" algn="ctr">
              <a:noFill/>
              <a:miter lim="800000"/>
              <a:headEnd/>
              <a:tailEnd/>
            </a:ln>
          </p:spPr>
          <p:txBody>
            <a:bodyPr>
              <a:spAutoFit/>
            </a:bodyPr>
            <a:lstStyle/>
            <a:p>
              <a:pPr algn="ctr" eaLnBrk="0" hangingPunct="0"/>
              <a:r>
                <a:rPr lang="en-US" b="1">
                  <a:solidFill>
                    <a:srgbClr val="000000"/>
                  </a:solidFill>
                </a:rPr>
                <a:t>Tercapai tujuan pendidikan secara efektif &amp; efisien</a:t>
              </a:r>
            </a:p>
          </p:txBody>
        </p:sp>
        <p:sp>
          <p:nvSpPr>
            <p:cNvPr id="10266" name="Text Box 80"/>
            <p:cNvSpPr txBox="1">
              <a:spLocks noChangeArrowheads="1"/>
            </p:cNvSpPr>
            <p:nvPr/>
          </p:nvSpPr>
          <p:spPr bwMode="gray">
            <a:xfrm>
              <a:off x="1393" y="1886"/>
              <a:ext cx="223" cy="288"/>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4</a:t>
              </a:r>
            </a:p>
          </p:txBody>
        </p:sp>
      </p:grpSp>
      <p:grpSp>
        <p:nvGrpSpPr>
          <p:cNvPr id="10248" name="Group 76"/>
          <p:cNvGrpSpPr>
            <a:grpSpLocks/>
          </p:cNvGrpSpPr>
          <p:nvPr/>
        </p:nvGrpSpPr>
        <p:grpSpPr bwMode="auto">
          <a:xfrm>
            <a:off x="1071563" y="5743575"/>
            <a:ext cx="7143750" cy="685800"/>
            <a:chOff x="1296" y="1824"/>
            <a:chExt cx="2976" cy="432"/>
          </a:xfrm>
        </p:grpSpPr>
        <p:sp>
          <p:nvSpPr>
            <p:cNvPr id="25" name="AutoShape 77"/>
            <p:cNvSpPr>
              <a:spLocks noChangeArrowheads="1"/>
            </p:cNvSpPr>
            <p:nvPr/>
          </p:nvSpPr>
          <p:spPr bwMode="gray">
            <a:xfrm>
              <a:off x="1536" y="1899"/>
              <a:ext cx="2736"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26" name="AutoShape 78"/>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61" name="Text Box 79"/>
            <p:cNvSpPr txBox="1">
              <a:spLocks noChangeArrowheads="1"/>
            </p:cNvSpPr>
            <p:nvPr/>
          </p:nvSpPr>
          <p:spPr bwMode="gray">
            <a:xfrm>
              <a:off x="1680" y="1934"/>
              <a:ext cx="2562" cy="233"/>
            </a:xfrm>
            <a:prstGeom prst="rect">
              <a:avLst/>
            </a:prstGeom>
            <a:noFill/>
            <a:ln w="9525" algn="ctr">
              <a:noFill/>
              <a:miter lim="800000"/>
              <a:headEnd/>
              <a:tailEnd/>
            </a:ln>
          </p:spPr>
          <p:txBody>
            <a:bodyPr>
              <a:spAutoFit/>
            </a:bodyPr>
            <a:lstStyle/>
            <a:p>
              <a:pPr eaLnBrk="0" hangingPunct="0"/>
              <a:r>
                <a:rPr lang="en-US" b="1">
                  <a:solidFill>
                    <a:srgbClr val="000000"/>
                  </a:solidFill>
                </a:rPr>
                <a:t>Meningkatnya citra positif pendidikan</a:t>
              </a:r>
            </a:p>
          </p:txBody>
        </p:sp>
        <p:sp>
          <p:nvSpPr>
            <p:cNvPr id="10262" name="Text Box 80"/>
            <p:cNvSpPr txBox="1">
              <a:spLocks noChangeArrowheads="1"/>
            </p:cNvSpPr>
            <p:nvPr/>
          </p:nvSpPr>
          <p:spPr bwMode="gray">
            <a:xfrm>
              <a:off x="1393" y="1886"/>
              <a:ext cx="223" cy="288"/>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4</a:t>
              </a:r>
            </a:p>
          </p:txBody>
        </p:sp>
      </p:grpSp>
      <p:grpSp>
        <p:nvGrpSpPr>
          <p:cNvPr id="10249" name="Group 46"/>
          <p:cNvGrpSpPr>
            <a:grpSpLocks/>
          </p:cNvGrpSpPr>
          <p:nvPr/>
        </p:nvGrpSpPr>
        <p:grpSpPr bwMode="auto">
          <a:xfrm>
            <a:off x="939800" y="4314825"/>
            <a:ext cx="7061200" cy="685800"/>
            <a:chOff x="1296" y="1824"/>
            <a:chExt cx="2976" cy="432"/>
          </a:xfrm>
        </p:grpSpPr>
        <p:sp>
          <p:nvSpPr>
            <p:cNvPr id="30" name="AutoShape 47"/>
            <p:cNvSpPr>
              <a:spLocks noChangeArrowheads="1"/>
            </p:cNvSpPr>
            <p:nvPr/>
          </p:nvSpPr>
          <p:spPr bwMode="gray">
            <a:xfrm>
              <a:off x="1536" y="1899"/>
              <a:ext cx="2736"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31" name="AutoShape 48"/>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57" name="Text Box 49"/>
            <p:cNvSpPr txBox="1">
              <a:spLocks noChangeArrowheads="1"/>
            </p:cNvSpPr>
            <p:nvPr/>
          </p:nvSpPr>
          <p:spPr bwMode="gray">
            <a:xfrm>
              <a:off x="1680" y="1929"/>
              <a:ext cx="2524" cy="238"/>
            </a:xfrm>
            <a:prstGeom prst="rect">
              <a:avLst/>
            </a:prstGeom>
            <a:noFill/>
            <a:ln w="9525" algn="ctr">
              <a:noFill/>
              <a:miter lim="800000"/>
              <a:headEnd/>
              <a:tailEnd/>
            </a:ln>
          </p:spPr>
          <p:txBody>
            <a:bodyPr>
              <a:spAutoFit/>
            </a:bodyPr>
            <a:lstStyle/>
            <a:p>
              <a:pPr eaLnBrk="0" hangingPunct="0"/>
              <a:r>
                <a:rPr lang="en-US" b="1">
                  <a:solidFill>
                    <a:srgbClr val="000000"/>
                  </a:solidFill>
                </a:rPr>
                <a:t>Teratasinya masalah mutu pendidikan</a:t>
              </a:r>
            </a:p>
          </p:txBody>
        </p:sp>
        <p:sp>
          <p:nvSpPr>
            <p:cNvPr id="10258" name="Text Box 50"/>
            <p:cNvSpPr txBox="1">
              <a:spLocks noChangeArrowheads="1"/>
            </p:cNvSpPr>
            <p:nvPr/>
          </p:nvSpPr>
          <p:spPr bwMode="gray">
            <a:xfrm>
              <a:off x="1443" y="1886"/>
              <a:ext cx="150" cy="291"/>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5</a:t>
              </a:r>
            </a:p>
          </p:txBody>
        </p:sp>
      </p:grpSp>
      <p:grpSp>
        <p:nvGrpSpPr>
          <p:cNvPr id="10250" name="Group 71"/>
          <p:cNvGrpSpPr>
            <a:grpSpLocks/>
          </p:cNvGrpSpPr>
          <p:nvPr/>
        </p:nvGrpSpPr>
        <p:grpSpPr bwMode="auto">
          <a:xfrm>
            <a:off x="928688" y="5029200"/>
            <a:ext cx="8215312" cy="820738"/>
            <a:chOff x="1296" y="1824"/>
            <a:chExt cx="3128" cy="517"/>
          </a:xfrm>
        </p:grpSpPr>
        <p:sp>
          <p:nvSpPr>
            <p:cNvPr id="35" name="AutoShape 72"/>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36" name="AutoShape 73"/>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53" name="Text Box 74"/>
            <p:cNvSpPr txBox="1">
              <a:spLocks noChangeArrowheads="1"/>
            </p:cNvSpPr>
            <p:nvPr/>
          </p:nvSpPr>
          <p:spPr bwMode="gray">
            <a:xfrm>
              <a:off x="1680" y="1934"/>
              <a:ext cx="2744" cy="407"/>
            </a:xfrm>
            <a:prstGeom prst="rect">
              <a:avLst/>
            </a:prstGeom>
            <a:noFill/>
            <a:ln w="9525" algn="ctr">
              <a:noFill/>
              <a:miter lim="800000"/>
              <a:headEnd/>
              <a:tailEnd/>
            </a:ln>
          </p:spPr>
          <p:txBody>
            <a:bodyPr>
              <a:spAutoFit/>
            </a:bodyPr>
            <a:lstStyle/>
            <a:p>
              <a:pPr algn="ctr" eaLnBrk="0" hangingPunct="0"/>
              <a:r>
                <a:rPr lang="en-US" b="1">
                  <a:solidFill>
                    <a:srgbClr val="000000"/>
                  </a:solidFill>
                </a:rPr>
                <a:t>Perencanaan pendidikan merata, bermutu, relevan &amp; akuntabel</a:t>
              </a:r>
            </a:p>
          </p:txBody>
        </p:sp>
        <p:sp>
          <p:nvSpPr>
            <p:cNvPr id="10254" name="Text Box 75"/>
            <p:cNvSpPr txBox="1">
              <a:spLocks noChangeArrowheads="1"/>
            </p:cNvSpPr>
            <p:nvPr/>
          </p:nvSpPr>
          <p:spPr bwMode="gray">
            <a:xfrm>
              <a:off x="1448" y="1886"/>
              <a:ext cx="151" cy="291"/>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	6</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2"/>
          <p:cNvSpPr>
            <a:spLocks noGrp="1"/>
          </p:cNvSpPr>
          <p:nvPr>
            <p:ph type="ftr" sz="quarter" idx="10"/>
          </p:nvPr>
        </p:nvSpPr>
        <p:spPr/>
        <p:txBody>
          <a:bodyPr/>
          <a:lstStyle/>
          <a:p>
            <a:pPr>
              <a:defRPr/>
            </a:pPr>
            <a:r>
              <a:rPr lang="en-US"/>
              <a:t>www.themegallery.com</a:t>
            </a:r>
          </a:p>
        </p:txBody>
      </p:sp>
      <p:sp>
        <p:nvSpPr>
          <p:cNvPr id="11267" name="Rectangle 2"/>
          <p:cNvSpPr>
            <a:spLocks noGrp="1" noChangeArrowheads="1"/>
          </p:cNvSpPr>
          <p:nvPr>
            <p:ph type="title"/>
          </p:nvPr>
        </p:nvSpPr>
        <p:spPr/>
        <p:txBody>
          <a:bodyPr/>
          <a:lstStyle/>
          <a:p>
            <a:pPr eaLnBrk="1" hangingPunct="1"/>
            <a:r>
              <a:rPr lang="en-US" smtClean="0"/>
              <a:t> lingkup Fungsi MP </a:t>
            </a:r>
          </a:p>
        </p:txBody>
      </p:sp>
      <p:grpSp>
        <p:nvGrpSpPr>
          <p:cNvPr id="11268" name="Group 3"/>
          <p:cNvGrpSpPr>
            <a:grpSpLocks/>
          </p:cNvGrpSpPr>
          <p:nvPr/>
        </p:nvGrpSpPr>
        <p:grpSpPr bwMode="auto">
          <a:xfrm>
            <a:off x="762000" y="2057400"/>
            <a:ext cx="7315200" cy="3886200"/>
            <a:chOff x="480" y="1296"/>
            <a:chExt cx="4608" cy="2448"/>
          </a:xfrm>
        </p:grpSpPr>
        <p:sp>
          <p:nvSpPr>
            <p:cNvPr id="95236" name="Freeform 4"/>
            <p:cNvSpPr>
              <a:spLocks noEditPoints="1"/>
            </p:cNvSpPr>
            <p:nvPr/>
          </p:nvSpPr>
          <p:spPr bwMode="gray">
            <a:xfrm rot="-1358056">
              <a:off x="877" y="1765"/>
              <a:ext cx="3839" cy="1527"/>
            </a:xfrm>
            <a:custGeom>
              <a:avLst/>
              <a:gdLst/>
              <a:ahLst/>
              <a:cxnLst>
                <a:cxn ang="0">
                  <a:pos x="1692" y="12"/>
                </a:cxn>
                <a:cxn ang="0">
                  <a:pos x="1234" y="74"/>
                </a:cxn>
                <a:cxn ang="0">
                  <a:pos x="828" y="182"/>
                </a:cxn>
                <a:cxn ang="0">
                  <a:pos x="486" y="330"/>
                </a:cxn>
                <a:cxn ang="0">
                  <a:pos x="226" y="510"/>
                </a:cxn>
                <a:cxn ang="0">
                  <a:pos x="58" y="718"/>
                </a:cxn>
                <a:cxn ang="0">
                  <a:pos x="0" y="944"/>
                </a:cxn>
                <a:cxn ang="0">
                  <a:pos x="58" y="1170"/>
                </a:cxn>
                <a:cxn ang="0">
                  <a:pos x="226" y="1378"/>
                </a:cxn>
                <a:cxn ang="0">
                  <a:pos x="486" y="1558"/>
                </a:cxn>
                <a:cxn ang="0">
                  <a:pos x="828" y="1706"/>
                </a:cxn>
                <a:cxn ang="0">
                  <a:pos x="1234" y="1814"/>
                </a:cxn>
                <a:cxn ang="0">
                  <a:pos x="1692" y="1876"/>
                </a:cxn>
                <a:cxn ang="0">
                  <a:pos x="2186" y="1884"/>
                </a:cxn>
                <a:cxn ang="0">
                  <a:pos x="2658" y="1840"/>
                </a:cxn>
                <a:cxn ang="0">
                  <a:pos x="3084" y="1746"/>
                </a:cxn>
                <a:cxn ang="0">
                  <a:pos x="3448" y="1612"/>
                </a:cxn>
                <a:cxn ang="0">
                  <a:pos x="3738" y="1442"/>
                </a:cxn>
                <a:cxn ang="0">
                  <a:pos x="3938" y="1242"/>
                </a:cxn>
                <a:cxn ang="0">
                  <a:pos x="4034" y="1022"/>
                </a:cxn>
                <a:cxn ang="0">
                  <a:pos x="4014" y="790"/>
                </a:cxn>
                <a:cxn ang="0">
                  <a:pos x="3882" y="576"/>
                </a:cxn>
                <a:cxn ang="0">
                  <a:pos x="3650" y="386"/>
                </a:cxn>
                <a:cxn ang="0">
                  <a:pos x="3334" y="228"/>
                </a:cxn>
                <a:cxn ang="0">
                  <a:pos x="2948" y="106"/>
                </a:cxn>
                <a:cxn ang="0">
                  <a:pos x="2506" y="28"/>
                </a:cxn>
                <a:cxn ang="0">
                  <a:pos x="2020" y="0"/>
                </a:cxn>
                <a:cxn ang="0">
                  <a:pos x="1606" y="1736"/>
                </a:cxn>
                <a:cxn ang="0">
                  <a:pos x="1164" y="1678"/>
                </a:cxn>
                <a:cxn ang="0">
                  <a:pos x="776" y="1576"/>
                </a:cxn>
                <a:cxn ang="0">
                  <a:pos x="458" y="1436"/>
                </a:cxn>
                <a:cxn ang="0">
                  <a:pos x="224" y="1266"/>
                </a:cxn>
                <a:cxn ang="0">
                  <a:pos x="88" y="1074"/>
                </a:cxn>
                <a:cxn ang="0">
                  <a:pos x="68" y="864"/>
                </a:cxn>
                <a:cxn ang="0">
                  <a:pos x="166" y="664"/>
                </a:cxn>
                <a:cxn ang="0">
                  <a:pos x="370" y="486"/>
                </a:cxn>
                <a:cxn ang="0">
                  <a:pos x="662" y="336"/>
                </a:cxn>
                <a:cxn ang="0">
                  <a:pos x="1028" y="222"/>
                </a:cxn>
                <a:cxn ang="0">
                  <a:pos x="1454" y="148"/>
                </a:cxn>
                <a:cxn ang="0">
                  <a:pos x="1922" y="120"/>
                </a:cxn>
                <a:cxn ang="0">
                  <a:pos x="2392" y="148"/>
                </a:cxn>
                <a:cxn ang="0">
                  <a:pos x="2818" y="222"/>
                </a:cxn>
                <a:cxn ang="0">
                  <a:pos x="3184" y="336"/>
                </a:cxn>
                <a:cxn ang="0">
                  <a:pos x="3476" y="486"/>
                </a:cxn>
                <a:cxn ang="0">
                  <a:pos x="3680" y="664"/>
                </a:cxn>
                <a:cxn ang="0">
                  <a:pos x="3778" y="864"/>
                </a:cxn>
                <a:cxn ang="0">
                  <a:pos x="3758" y="1074"/>
                </a:cxn>
                <a:cxn ang="0">
                  <a:pos x="3622" y="1266"/>
                </a:cxn>
                <a:cxn ang="0">
                  <a:pos x="3388" y="1436"/>
                </a:cxn>
                <a:cxn ang="0">
                  <a:pos x="3070" y="1576"/>
                </a:cxn>
                <a:cxn ang="0">
                  <a:pos x="2682" y="1678"/>
                </a:cxn>
                <a:cxn ang="0">
                  <a:pos x="2240" y="1736"/>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bg2">
                    <a:gamma/>
                    <a:tint val="30196"/>
                    <a:invGamma/>
                    <a:alpha val="36000"/>
                  </a:schemeClr>
                </a:gs>
                <a:gs pos="100000">
                  <a:schemeClr val="bg2"/>
                </a:gs>
              </a:gsLst>
              <a:lin ang="0" scaled="1"/>
            </a:gradFill>
            <a:ln w="0">
              <a:noFill/>
              <a:prstDash val="solid"/>
              <a:round/>
              <a:headEnd/>
              <a:tailEnd/>
            </a:ln>
          </p:spPr>
          <p:txBody>
            <a:bodyPr/>
            <a:lstStyle/>
            <a:p>
              <a:pPr>
                <a:defRPr/>
              </a:pPr>
              <a:endParaRPr lang="en-US"/>
            </a:p>
          </p:txBody>
        </p:sp>
        <p:sp>
          <p:nvSpPr>
            <p:cNvPr id="11270" name="Oval 5"/>
            <p:cNvSpPr>
              <a:spLocks noChangeArrowheads="1"/>
            </p:cNvSpPr>
            <p:nvPr/>
          </p:nvSpPr>
          <p:spPr bwMode="gray">
            <a:xfrm rot="-1543677">
              <a:off x="2736" y="1728"/>
              <a:ext cx="672" cy="192"/>
            </a:xfrm>
            <a:prstGeom prst="ellipse">
              <a:avLst/>
            </a:prstGeom>
            <a:gradFill rotWithShape="1">
              <a:gsLst>
                <a:gs pos="0">
                  <a:srgbClr val="5F5F5F"/>
                </a:gs>
                <a:gs pos="100000">
                  <a:srgbClr val="84A5CA"/>
                </a:gs>
              </a:gsLst>
              <a:lin ang="0" scaled="1"/>
            </a:gradFill>
            <a:ln w="9525">
              <a:noFill/>
              <a:round/>
              <a:headEnd/>
              <a:tailEnd/>
            </a:ln>
          </p:spPr>
          <p:txBody>
            <a:bodyPr wrap="none" anchor="ctr"/>
            <a:lstStyle/>
            <a:p>
              <a:endParaRPr lang="en-US"/>
            </a:p>
          </p:txBody>
        </p:sp>
        <p:sp>
          <p:nvSpPr>
            <p:cNvPr id="11271" name="Oval 6"/>
            <p:cNvSpPr>
              <a:spLocks noChangeArrowheads="1"/>
            </p:cNvSpPr>
            <p:nvPr/>
          </p:nvSpPr>
          <p:spPr bwMode="gray">
            <a:xfrm rot="-1543677">
              <a:off x="4416" y="1824"/>
              <a:ext cx="672" cy="192"/>
            </a:xfrm>
            <a:prstGeom prst="ellipse">
              <a:avLst/>
            </a:prstGeom>
            <a:gradFill rotWithShape="1">
              <a:gsLst>
                <a:gs pos="0">
                  <a:srgbClr val="5F5F5F"/>
                </a:gs>
                <a:gs pos="100000">
                  <a:srgbClr val="84A5CA"/>
                </a:gs>
              </a:gsLst>
              <a:lin ang="0" scaled="1"/>
            </a:gradFill>
            <a:ln w="9525">
              <a:noFill/>
              <a:round/>
              <a:headEnd/>
              <a:tailEnd/>
            </a:ln>
          </p:spPr>
          <p:txBody>
            <a:bodyPr wrap="none" anchor="ctr"/>
            <a:lstStyle/>
            <a:p>
              <a:endParaRPr lang="en-US"/>
            </a:p>
          </p:txBody>
        </p:sp>
        <p:sp>
          <p:nvSpPr>
            <p:cNvPr id="11272" name="Oval 7"/>
            <p:cNvSpPr>
              <a:spLocks noChangeArrowheads="1"/>
            </p:cNvSpPr>
            <p:nvPr/>
          </p:nvSpPr>
          <p:spPr bwMode="gray">
            <a:xfrm rot="-1543677">
              <a:off x="1824" y="3504"/>
              <a:ext cx="672" cy="192"/>
            </a:xfrm>
            <a:prstGeom prst="ellipse">
              <a:avLst/>
            </a:prstGeom>
            <a:gradFill rotWithShape="1">
              <a:gsLst>
                <a:gs pos="0">
                  <a:srgbClr val="5F5F5F"/>
                </a:gs>
                <a:gs pos="100000">
                  <a:srgbClr val="84A5CA"/>
                </a:gs>
              </a:gsLst>
              <a:lin ang="0" scaled="1"/>
            </a:gradFill>
            <a:ln w="9525">
              <a:noFill/>
              <a:round/>
              <a:headEnd/>
              <a:tailEnd/>
            </a:ln>
          </p:spPr>
          <p:txBody>
            <a:bodyPr wrap="none" anchor="ctr"/>
            <a:lstStyle/>
            <a:p>
              <a:endParaRPr lang="en-US"/>
            </a:p>
          </p:txBody>
        </p:sp>
        <p:sp>
          <p:nvSpPr>
            <p:cNvPr id="11273" name="Oval 8"/>
            <p:cNvSpPr>
              <a:spLocks noChangeArrowheads="1"/>
            </p:cNvSpPr>
            <p:nvPr/>
          </p:nvSpPr>
          <p:spPr bwMode="gray">
            <a:xfrm rot="-1543677">
              <a:off x="3456" y="3120"/>
              <a:ext cx="672" cy="192"/>
            </a:xfrm>
            <a:prstGeom prst="ellipse">
              <a:avLst/>
            </a:prstGeom>
            <a:gradFill rotWithShape="1">
              <a:gsLst>
                <a:gs pos="0">
                  <a:srgbClr val="5F5F5F"/>
                </a:gs>
                <a:gs pos="100000">
                  <a:srgbClr val="84A5CA"/>
                </a:gs>
              </a:gsLst>
              <a:lin ang="0" scaled="1"/>
            </a:gradFill>
            <a:ln w="9525">
              <a:noFill/>
              <a:round/>
              <a:headEnd/>
              <a:tailEnd/>
            </a:ln>
          </p:spPr>
          <p:txBody>
            <a:bodyPr wrap="none" anchor="ctr"/>
            <a:lstStyle/>
            <a:p>
              <a:endParaRPr lang="en-US"/>
            </a:p>
          </p:txBody>
        </p:sp>
        <p:sp>
          <p:nvSpPr>
            <p:cNvPr id="11274" name="Oval 9"/>
            <p:cNvSpPr>
              <a:spLocks noChangeArrowheads="1"/>
            </p:cNvSpPr>
            <p:nvPr/>
          </p:nvSpPr>
          <p:spPr bwMode="gray">
            <a:xfrm rot="-1543677">
              <a:off x="1296" y="2592"/>
              <a:ext cx="672" cy="192"/>
            </a:xfrm>
            <a:prstGeom prst="ellipse">
              <a:avLst/>
            </a:prstGeom>
            <a:gradFill rotWithShape="1">
              <a:gsLst>
                <a:gs pos="0">
                  <a:srgbClr val="5F5F5F"/>
                </a:gs>
                <a:gs pos="100000">
                  <a:srgbClr val="84A5CA"/>
                </a:gs>
              </a:gsLst>
              <a:lin ang="0" scaled="1"/>
            </a:gradFill>
            <a:ln w="9525">
              <a:noFill/>
              <a:round/>
              <a:headEnd/>
              <a:tailEnd/>
            </a:ln>
          </p:spPr>
          <p:txBody>
            <a:bodyPr wrap="none" anchor="ctr"/>
            <a:lstStyle/>
            <a:p>
              <a:endParaRPr lang="en-US"/>
            </a:p>
          </p:txBody>
        </p:sp>
        <p:sp>
          <p:nvSpPr>
            <p:cNvPr id="95242" name="Oval 10"/>
            <p:cNvSpPr>
              <a:spLocks noChangeArrowheads="1"/>
            </p:cNvSpPr>
            <p:nvPr/>
          </p:nvSpPr>
          <p:spPr bwMode="gray">
            <a:xfrm>
              <a:off x="2407" y="1296"/>
              <a:ext cx="720" cy="694"/>
            </a:xfrm>
            <a:prstGeom prst="ellipse">
              <a:avLst/>
            </a:prstGeom>
            <a:gradFill rotWithShape="1">
              <a:gsLst>
                <a:gs pos="0">
                  <a:schemeClr val="hlink"/>
                </a:gs>
                <a:gs pos="100000">
                  <a:schemeClr val="hlink">
                    <a:gamma/>
                    <a:shade val="34510"/>
                    <a:invGamma/>
                  </a:schemeClr>
                </a:gs>
              </a:gsLst>
              <a:path path="shape">
                <a:fillToRect l="50000" t="50000" r="50000" b="50000"/>
              </a:path>
            </a:gradFill>
            <a:ln w="9525">
              <a:noFill/>
              <a:round/>
              <a:headEnd/>
              <a:tailEnd/>
            </a:ln>
            <a:effectLst/>
          </p:spPr>
          <p:txBody>
            <a:bodyPr wrap="none" anchor="ctr"/>
            <a:lstStyle/>
            <a:p>
              <a:pPr algn="ctr">
                <a:defRPr/>
              </a:pPr>
              <a:endParaRPr lang="en-US"/>
            </a:p>
          </p:txBody>
        </p:sp>
        <p:sp>
          <p:nvSpPr>
            <p:cNvPr id="95243" name="Oval 11"/>
            <p:cNvSpPr>
              <a:spLocks noChangeArrowheads="1"/>
            </p:cNvSpPr>
            <p:nvPr/>
          </p:nvSpPr>
          <p:spPr bwMode="gray">
            <a:xfrm>
              <a:off x="999" y="2126"/>
              <a:ext cx="719" cy="694"/>
            </a:xfrm>
            <a:prstGeom prst="ellipse">
              <a:avLst/>
            </a:prstGeom>
            <a:gradFill rotWithShape="1">
              <a:gsLst>
                <a:gs pos="0">
                  <a:schemeClr val="accent1"/>
                </a:gs>
                <a:gs pos="100000">
                  <a:schemeClr val="accent1">
                    <a:gamma/>
                    <a:shade val="31373"/>
                    <a:invGamma/>
                  </a:schemeClr>
                </a:gs>
              </a:gsLst>
              <a:path path="shape">
                <a:fillToRect l="50000" t="50000" r="50000" b="50000"/>
              </a:path>
            </a:gradFill>
            <a:ln w="9525">
              <a:noFill/>
              <a:round/>
              <a:headEnd/>
              <a:tailEnd/>
            </a:ln>
            <a:effectLst/>
          </p:spPr>
          <p:txBody>
            <a:bodyPr wrap="none" anchor="ctr"/>
            <a:lstStyle/>
            <a:p>
              <a:pPr algn="ctr">
                <a:defRPr/>
              </a:pPr>
              <a:endParaRPr lang="en-US"/>
            </a:p>
          </p:txBody>
        </p:sp>
        <p:sp>
          <p:nvSpPr>
            <p:cNvPr id="95244" name="Oval 12"/>
            <p:cNvSpPr>
              <a:spLocks noChangeArrowheads="1"/>
            </p:cNvSpPr>
            <p:nvPr/>
          </p:nvSpPr>
          <p:spPr bwMode="gray">
            <a:xfrm>
              <a:off x="1493" y="3050"/>
              <a:ext cx="719" cy="694"/>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p:spPr>
          <p:txBody>
            <a:bodyPr wrap="none" anchor="ctr"/>
            <a:lstStyle/>
            <a:p>
              <a:pPr algn="ctr">
                <a:defRPr/>
              </a:pPr>
              <a:endParaRPr lang="en-US"/>
            </a:p>
          </p:txBody>
        </p:sp>
        <p:sp>
          <p:nvSpPr>
            <p:cNvPr id="95245" name="Oval 13"/>
            <p:cNvSpPr>
              <a:spLocks noChangeArrowheads="1"/>
            </p:cNvSpPr>
            <p:nvPr/>
          </p:nvSpPr>
          <p:spPr bwMode="gray">
            <a:xfrm>
              <a:off x="3048" y="2707"/>
              <a:ext cx="719" cy="694"/>
            </a:xfrm>
            <a:prstGeom prst="ellipse">
              <a:avLst/>
            </a:prstGeom>
            <a:gradFill rotWithShape="1">
              <a:gsLst>
                <a:gs pos="0">
                  <a:schemeClr val="bg2"/>
                </a:gs>
                <a:gs pos="100000">
                  <a:schemeClr val="bg2">
                    <a:gamma/>
                    <a:shade val="35686"/>
                    <a:invGamma/>
                  </a:schemeClr>
                </a:gs>
              </a:gsLst>
              <a:path path="shape">
                <a:fillToRect l="50000" t="50000" r="50000" b="50000"/>
              </a:path>
            </a:gradFill>
            <a:ln w="9525">
              <a:noFill/>
              <a:round/>
              <a:headEnd/>
              <a:tailEnd/>
            </a:ln>
            <a:effectLst/>
          </p:spPr>
          <p:txBody>
            <a:bodyPr wrap="none" anchor="ctr"/>
            <a:lstStyle/>
            <a:p>
              <a:pPr algn="ctr">
                <a:defRPr/>
              </a:pPr>
              <a:endParaRPr lang="en-US"/>
            </a:p>
          </p:txBody>
        </p:sp>
        <p:sp>
          <p:nvSpPr>
            <p:cNvPr id="95246" name="Oval 14"/>
            <p:cNvSpPr>
              <a:spLocks noChangeArrowheads="1"/>
            </p:cNvSpPr>
            <p:nvPr/>
          </p:nvSpPr>
          <p:spPr bwMode="gray">
            <a:xfrm>
              <a:off x="4072" y="1420"/>
              <a:ext cx="680" cy="695"/>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headEnd/>
              <a:tailEnd/>
            </a:ln>
            <a:effectLst/>
          </p:spPr>
          <p:txBody>
            <a:bodyPr wrap="none" anchor="ctr"/>
            <a:lstStyle/>
            <a:p>
              <a:pPr algn="ctr">
                <a:defRPr/>
              </a:pPr>
              <a:endParaRPr lang="en-US" b="1"/>
            </a:p>
          </p:txBody>
        </p:sp>
        <p:sp>
          <p:nvSpPr>
            <p:cNvPr id="11280" name="Text Box 15"/>
            <p:cNvSpPr txBox="1">
              <a:spLocks noChangeArrowheads="1"/>
            </p:cNvSpPr>
            <p:nvPr/>
          </p:nvSpPr>
          <p:spPr bwMode="gray">
            <a:xfrm>
              <a:off x="1127" y="2375"/>
              <a:ext cx="614" cy="233"/>
            </a:xfrm>
            <a:prstGeom prst="rect">
              <a:avLst/>
            </a:prstGeom>
            <a:noFill/>
            <a:ln w="9525">
              <a:noFill/>
              <a:miter lim="800000"/>
              <a:headEnd/>
              <a:tailEnd/>
            </a:ln>
          </p:spPr>
          <p:txBody>
            <a:bodyPr wrap="none">
              <a:spAutoFit/>
            </a:bodyPr>
            <a:lstStyle/>
            <a:p>
              <a:pPr eaLnBrk="0" hangingPunct="0"/>
              <a:r>
                <a:rPr lang="en-US" b="1">
                  <a:solidFill>
                    <a:schemeClr val="bg1"/>
                  </a:solidFill>
                  <a:latin typeface="Verdana" pitchFamily="34" charset="0"/>
                </a:rPr>
                <a:t>Contrl</a:t>
              </a:r>
            </a:p>
          </p:txBody>
        </p:sp>
        <p:sp>
          <p:nvSpPr>
            <p:cNvPr id="11281" name="Text Box 16"/>
            <p:cNvSpPr txBox="1">
              <a:spLocks noChangeArrowheads="1"/>
            </p:cNvSpPr>
            <p:nvPr/>
          </p:nvSpPr>
          <p:spPr bwMode="gray">
            <a:xfrm>
              <a:off x="2578" y="1545"/>
              <a:ext cx="474" cy="233"/>
            </a:xfrm>
            <a:prstGeom prst="rect">
              <a:avLst/>
            </a:prstGeom>
            <a:noFill/>
            <a:ln w="9525">
              <a:noFill/>
              <a:miter lim="800000"/>
              <a:headEnd/>
              <a:tailEnd/>
            </a:ln>
          </p:spPr>
          <p:txBody>
            <a:bodyPr wrap="none">
              <a:spAutoFit/>
            </a:bodyPr>
            <a:lstStyle/>
            <a:p>
              <a:pPr eaLnBrk="0" hangingPunct="0"/>
              <a:r>
                <a:rPr lang="en-US" b="1">
                  <a:solidFill>
                    <a:schemeClr val="bg1"/>
                  </a:solidFill>
                  <a:latin typeface="Verdana" pitchFamily="34" charset="0"/>
                </a:rPr>
                <a:t>Plan</a:t>
              </a:r>
            </a:p>
          </p:txBody>
        </p:sp>
        <p:sp>
          <p:nvSpPr>
            <p:cNvPr id="11282" name="Text Box 17"/>
            <p:cNvSpPr txBox="1">
              <a:spLocks noChangeArrowheads="1"/>
            </p:cNvSpPr>
            <p:nvPr/>
          </p:nvSpPr>
          <p:spPr bwMode="gray">
            <a:xfrm>
              <a:off x="4222" y="1696"/>
              <a:ext cx="414" cy="233"/>
            </a:xfrm>
            <a:prstGeom prst="rect">
              <a:avLst/>
            </a:prstGeom>
            <a:noFill/>
            <a:ln w="9525">
              <a:noFill/>
              <a:miter lim="800000"/>
              <a:headEnd/>
              <a:tailEnd/>
            </a:ln>
          </p:spPr>
          <p:txBody>
            <a:bodyPr wrap="none">
              <a:spAutoFit/>
            </a:bodyPr>
            <a:lstStyle/>
            <a:p>
              <a:pPr eaLnBrk="0" hangingPunct="0"/>
              <a:r>
                <a:rPr lang="en-US" b="1">
                  <a:solidFill>
                    <a:schemeClr val="bg1"/>
                  </a:solidFill>
                  <a:latin typeface="Verdana" pitchFamily="34" charset="0"/>
                </a:rPr>
                <a:t>Org</a:t>
              </a:r>
            </a:p>
          </p:txBody>
        </p:sp>
        <p:sp>
          <p:nvSpPr>
            <p:cNvPr id="11283" name="Text Box 19"/>
            <p:cNvSpPr txBox="1">
              <a:spLocks noChangeArrowheads="1"/>
            </p:cNvSpPr>
            <p:nvPr/>
          </p:nvSpPr>
          <p:spPr bwMode="gray">
            <a:xfrm>
              <a:off x="1638" y="3295"/>
              <a:ext cx="565" cy="233"/>
            </a:xfrm>
            <a:prstGeom prst="rect">
              <a:avLst/>
            </a:prstGeom>
            <a:noFill/>
            <a:ln w="9525">
              <a:noFill/>
              <a:miter lim="800000"/>
              <a:headEnd/>
              <a:tailEnd/>
            </a:ln>
          </p:spPr>
          <p:txBody>
            <a:bodyPr wrap="none">
              <a:spAutoFit/>
            </a:bodyPr>
            <a:lstStyle/>
            <a:p>
              <a:pPr eaLnBrk="0" hangingPunct="0"/>
              <a:r>
                <a:rPr lang="en-US" b="1">
                  <a:solidFill>
                    <a:schemeClr val="bg1"/>
                  </a:solidFill>
                  <a:latin typeface="Verdana" pitchFamily="34" charset="0"/>
                </a:rPr>
                <a:t>Motiv</a:t>
              </a:r>
            </a:p>
          </p:txBody>
        </p:sp>
        <p:sp>
          <p:nvSpPr>
            <p:cNvPr id="11284" name="Text Box 20"/>
            <p:cNvSpPr txBox="1">
              <a:spLocks noChangeArrowheads="1"/>
            </p:cNvSpPr>
            <p:nvPr/>
          </p:nvSpPr>
          <p:spPr bwMode="gray">
            <a:xfrm>
              <a:off x="2160" y="2304"/>
              <a:ext cx="1452" cy="446"/>
            </a:xfrm>
            <a:prstGeom prst="rect">
              <a:avLst/>
            </a:prstGeom>
            <a:noFill/>
            <a:ln w="9525">
              <a:noFill/>
              <a:miter lim="800000"/>
              <a:headEnd/>
              <a:tailEnd/>
            </a:ln>
          </p:spPr>
          <p:txBody>
            <a:bodyPr>
              <a:spAutoFit/>
            </a:bodyPr>
            <a:lstStyle/>
            <a:p>
              <a:pPr algn="ctr" eaLnBrk="0" hangingPunct="0"/>
              <a:r>
                <a:rPr lang="en-US" sz="2000" b="1"/>
                <a:t>Hersey &amp; Blanchard</a:t>
              </a:r>
            </a:p>
          </p:txBody>
        </p:sp>
        <p:sp>
          <p:nvSpPr>
            <p:cNvPr id="11285" name="Line 21"/>
            <p:cNvSpPr>
              <a:spLocks noChangeShapeType="1"/>
            </p:cNvSpPr>
            <p:nvPr/>
          </p:nvSpPr>
          <p:spPr bwMode="gray">
            <a:xfrm>
              <a:off x="1639" y="1545"/>
              <a:ext cx="1025" cy="788"/>
            </a:xfrm>
            <a:prstGeom prst="line">
              <a:avLst/>
            </a:prstGeom>
            <a:noFill/>
            <a:ln w="9525">
              <a:solidFill>
                <a:schemeClr val="tx1"/>
              </a:solidFill>
              <a:round/>
              <a:headEnd/>
              <a:tailEnd type="triangle" w="med" len="med"/>
            </a:ln>
          </p:spPr>
          <p:txBody>
            <a:bodyPr wrap="none" anchor="ctr"/>
            <a:lstStyle/>
            <a:p>
              <a:endParaRPr lang="en-US"/>
            </a:p>
          </p:txBody>
        </p:sp>
        <p:cxnSp>
          <p:nvCxnSpPr>
            <p:cNvPr id="11286" name="AutoShape 22"/>
            <p:cNvCxnSpPr>
              <a:cxnSpLocks noChangeShapeType="1"/>
            </p:cNvCxnSpPr>
            <p:nvPr/>
          </p:nvCxnSpPr>
          <p:spPr bwMode="gray">
            <a:xfrm flipH="1">
              <a:off x="559" y="1545"/>
              <a:ext cx="1087" cy="0"/>
            </a:xfrm>
            <a:prstGeom prst="straightConnector1">
              <a:avLst/>
            </a:prstGeom>
            <a:noFill/>
            <a:ln w="9525">
              <a:solidFill>
                <a:schemeClr val="tx1"/>
              </a:solidFill>
              <a:round/>
              <a:headEnd/>
              <a:tailEnd/>
            </a:ln>
          </p:spPr>
        </p:cxnSp>
        <p:sp>
          <p:nvSpPr>
            <p:cNvPr id="11287" name="Text Box 23"/>
            <p:cNvSpPr txBox="1">
              <a:spLocks noChangeArrowheads="1"/>
            </p:cNvSpPr>
            <p:nvPr/>
          </p:nvSpPr>
          <p:spPr bwMode="gray">
            <a:xfrm>
              <a:off x="480" y="1296"/>
              <a:ext cx="1296" cy="213"/>
            </a:xfrm>
            <a:prstGeom prst="rect">
              <a:avLst/>
            </a:prstGeom>
            <a:noFill/>
            <a:ln w="9525">
              <a:noFill/>
              <a:miter lim="800000"/>
              <a:headEnd/>
              <a:tailEnd/>
            </a:ln>
          </p:spPr>
          <p:txBody>
            <a:bodyPr>
              <a:spAutoFit/>
            </a:bodyPr>
            <a:lstStyle/>
            <a:p>
              <a:pPr eaLnBrk="0" hangingPunct="0"/>
              <a:r>
                <a:rPr lang="en-US" sz="1600" b="1">
                  <a:latin typeface="Verdana" pitchFamily="34" charset="0"/>
                </a:rPr>
                <a:t>Fungsi Manaj.</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pPr>
              <a:defRPr/>
            </a:pPr>
            <a:r>
              <a:rPr lang="en-US"/>
              <a:t>www.themegallery.com</a:t>
            </a:r>
          </a:p>
        </p:txBody>
      </p:sp>
      <p:sp>
        <p:nvSpPr>
          <p:cNvPr id="12291" name="Rectangle 2"/>
          <p:cNvSpPr>
            <a:spLocks noGrp="1" noChangeArrowheads="1"/>
          </p:cNvSpPr>
          <p:nvPr>
            <p:ph type="title"/>
          </p:nvPr>
        </p:nvSpPr>
        <p:spPr/>
        <p:txBody>
          <a:bodyPr/>
          <a:lstStyle/>
          <a:p>
            <a:pPr eaLnBrk="1" hangingPunct="1"/>
            <a:r>
              <a:rPr lang="en-US" smtClean="0"/>
              <a:t>Ruang Lingkup MP:</a:t>
            </a:r>
            <a:endParaRPr lang="en-US" sz="2000" smtClean="0"/>
          </a:p>
        </p:txBody>
      </p:sp>
      <p:grpSp>
        <p:nvGrpSpPr>
          <p:cNvPr id="12292" name="Group 3"/>
          <p:cNvGrpSpPr>
            <a:grpSpLocks/>
          </p:cNvGrpSpPr>
          <p:nvPr/>
        </p:nvGrpSpPr>
        <p:grpSpPr bwMode="auto">
          <a:xfrm>
            <a:off x="1295400" y="1752600"/>
            <a:ext cx="6477000" cy="4127500"/>
            <a:chOff x="624" y="967"/>
            <a:chExt cx="4416" cy="2737"/>
          </a:xfrm>
        </p:grpSpPr>
        <p:sp>
          <p:nvSpPr>
            <p:cNvPr id="70660" name="AutoShape 4"/>
            <p:cNvSpPr>
              <a:spLocks noChangeArrowheads="1"/>
            </p:cNvSpPr>
            <p:nvPr/>
          </p:nvSpPr>
          <p:spPr bwMode="gray">
            <a:xfrm>
              <a:off x="2304" y="2496"/>
              <a:ext cx="1056" cy="384"/>
            </a:xfrm>
            <a:prstGeom prst="can">
              <a:avLst>
                <a:gd name="adj" fmla="val 25000"/>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w="9525">
              <a:noFill/>
              <a:round/>
              <a:headEnd/>
              <a:tailEnd/>
            </a:ln>
            <a:effectLst/>
          </p:spPr>
          <p:txBody>
            <a:bodyPr wrap="none" anchor="ctr"/>
            <a:lstStyle/>
            <a:p>
              <a:pPr>
                <a:defRPr/>
              </a:pPr>
              <a:endParaRPr lang="en-US"/>
            </a:p>
          </p:txBody>
        </p:sp>
        <p:sp>
          <p:nvSpPr>
            <p:cNvPr id="70661" name="AutoShape 5"/>
            <p:cNvSpPr>
              <a:spLocks noChangeArrowheads="1"/>
            </p:cNvSpPr>
            <p:nvPr/>
          </p:nvSpPr>
          <p:spPr bwMode="gray">
            <a:xfrm>
              <a:off x="2304" y="2160"/>
              <a:ext cx="1056" cy="384"/>
            </a:xfrm>
            <a:prstGeom prst="can">
              <a:avLst>
                <a:gd name="adj" fmla="val 25000"/>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w="9525">
              <a:noFill/>
              <a:round/>
              <a:headEnd/>
              <a:tailEnd/>
            </a:ln>
            <a:effectLst/>
          </p:spPr>
          <p:txBody>
            <a:bodyPr wrap="none" anchor="ctr"/>
            <a:lstStyle/>
            <a:p>
              <a:pPr>
                <a:defRPr/>
              </a:pPr>
              <a:endParaRPr lang="en-US"/>
            </a:p>
          </p:txBody>
        </p:sp>
        <p:sp>
          <p:nvSpPr>
            <p:cNvPr id="70662" name="AutoShape 6"/>
            <p:cNvSpPr>
              <a:spLocks noChangeArrowheads="1"/>
            </p:cNvSpPr>
            <p:nvPr/>
          </p:nvSpPr>
          <p:spPr bwMode="gray">
            <a:xfrm>
              <a:off x="2304" y="1824"/>
              <a:ext cx="1056" cy="384"/>
            </a:xfrm>
            <a:prstGeom prst="can">
              <a:avLst>
                <a:gd name="adj" fmla="val 25000"/>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w="9525">
              <a:noFill/>
              <a:round/>
              <a:headEnd/>
              <a:tailEnd/>
            </a:ln>
            <a:effectLst/>
          </p:spPr>
          <p:txBody>
            <a:bodyPr wrap="none" anchor="ctr"/>
            <a:lstStyle/>
            <a:p>
              <a:pPr>
                <a:defRPr/>
              </a:pPr>
              <a:endParaRPr lang="en-US"/>
            </a:p>
          </p:txBody>
        </p:sp>
        <p:sp>
          <p:nvSpPr>
            <p:cNvPr id="12296" name="Text Box 8"/>
            <p:cNvSpPr txBox="1">
              <a:spLocks noChangeArrowheads="1"/>
            </p:cNvSpPr>
            <p:nvPr/>
          </p:nvSpPr>
          <p:spPr bwMode="gray">
            <a:xfrm>
              <a:off x="2619" y="2305"/>
              <a:ext cx="362" cy="245"/>
            </a:xfrm>
            <a:prstGeom prst="rect">
              <a:avLst/>
            </a:prstGeom>
            <a:noFill/>
            <a:ln w="9525">
              <a:noFill/>
              <a:miter lim="800000"/>
              <a:headEnd/>
              <a:tailEnd/>
            </a:ln>
          </p:spPr>
          <p:txBody>
            <a:bodyPr wrap="none">
              <a:spAutoFit/>
            </a:bodyPr>
            <a:lstStyle/>
            <a:p>
              <a:pPr algn="ctr" eaLnBrk="0" hangingPunct="0"/>
              <a:r>
                <a:rPr lang="en-US" b="1">
                  <a:solidFill>
                    <a:schemeClr val="bg1"/>
                  </a:solidFill>
                </a:rPr>
                <a:t>MP</a:t>
              </a:r>
            </a:p>
          </p:txBody>
        </p:sp>
        <p:sp>
          <p:nvSpPr>
            <p:cNvPr id="70666" name="AutoShape 10"/>
            <p:cNvSpPr>
              <a:spLocks noChangeArrowheads="1"/>
            </p:cNvSpPr>
            <p:nvPr/>
          </p:nvSpPr>
          <p:spPr bwMode="gray">
            <a:xfrm>
              <a:off x="1872" y="1680"/>
              <a:ext cx="336" cy="1296"/>
            </a:xfrm>
            <a:prstGeom prst="leftArrow">
              <a:avLst>
                <a:gd name="adj1" fmla="val 65583"/>
                <a:gd name="adj2" fmla="val 65181"/>
              </a:avLst>
            </a:prstGeom>
            <a:gradFill rotWithShape="1">
              <a:gsLst>
                <a:gs pos="0">
                  <a:schemeClr val="bg2"/>
                </a:gs>
                <a:gs pos="100000">
                  <a:schemeClr val="bg2">
                    <a:gamma/>
                    <a:shade val="46275"/>
                    <a:invGamma/>
                    <a:alpha val="12000"/>
                  </a:schemeClr>
                </a:gs>
              </a:gsLst>
              <a:lin ang="0" scaled="1"/>
            </a:gradFill>
            <a:ln w="9525">
              <a:noFill/>
              <a:miter lim="800000"/>
              <a:headEnd/>
              <a:tailEnd/>
            </a:ln>
            <a:effectLst/>
          </p:spPr>
          <p:txBody>
            <a:bodyPr wrap="none" anchor="ctr"/>
            <a:lstStyle/>
            <a:p>
              <a:pPr>
                <a:defRPr/>
              </a:pPr>
              <a:endParaRPr lang="en-US"/>
            </a:p>
          </p:txBody>
        </p:sp>
        <p:sp>
          <p:nvSpPr>
            <p:cNvPr id="12298" name="AutoShape 11"/>
            <p:cNvSpPr>
              <a:spLocks noChangeArrowheads="1"/>
            </p:cNvSpPr>
            <p:nvPr/>
          </p:nvSpPr>
          <p:spPr bwMode="auto">
            <a:xfrm>
              <a:off x="624" y="1344"/>
              <a:ext cx="1152" cy="1968"/>
            </a:xfrm>
            <a:prstGeom prst="roundRect">
              <a:avLst>
                <a:gd name="adj" fmla="val 16667"/>
              </a:avLst>
            </a:prstGeom>
            <a:noFill/>
            <a:ln w="38100">
              <a:solidFill>
                <a:schemeClr val="tx1"/>
              </a:solidFill>
              <a:round/>
              <a:headEnd/>
              <a:tailEnd/>
            </a:ln>
          </p:spPr>
          <p:txBody>
            <a:bodyPr wrap="none" anchor="ctr"/>
            <a:lstStyle/>
            <a:p>
              <a:pPr algn="ctr" eaLnBrk="0" hangingPunct="0"/>
              <a:endParaRPr lang="en-US">
                <a:latin typeface="Verdana" pitchFamily="34" charset="0"/>
              </a:endParaRPr>
            </a:p>
          </p:txBody>
        </p:sp>
        <p:sp>
          <p:nvSpPr>
            <p:cNvPr id="12299" name="Text Box 12"/>
            <p:cNvSpPr txBox="1">
              <a:spLocks noChangeArrowheads="1"/>
            </p:cNvSpPr>
            <p:nvPr/>
          </p:nvSpPr>
          <p:spPr bwMode="auto">
            <a:xfrm>
              <a:off x="672" y="1488"/>
              <a:ext cx="1056" cy="1714"/>
            </a:xfrm>
            <a:prstGeom prst="rect">
              <a:avLst/>
            </a:prstGeom>
            <a:noFill/>
            <a:ln w="9525">
              <a:noFill/>
              <a:miter lim="800000"/>
              <a:headEnd/>
              <a:tailEnd/>
            </a:ln>
          </p:spPr>
          <p:txBody>
            <a:bodyPr>
              <a:spAutoFit/>
            </a:bodyPr>
            <a:lstStyle/>
            <a:p>
              <a:pPr algn="ctr" eaLnBrk="0" hangingPunct="0"/>
              <a:r>
                <a:rPr lang="en-US" b="1">
                  <a:solidFill>
                    <a:srgbClr val="001D3A"/>
                  </a:solidFill>
                  <a:latin typeface="Verdana" pitchFamily="34" charset="0"/>
                </a:rPr>
                <a:t>Fasilitas</a:t>
              </a:r>
            </a:p>
            <a:p>
              <a:pPr algn="ctr" eaLnBrk="0" hangingPunct="0"/>
              <a:r>
                <a:rPr lang="en-US" b="1">
                  <a:solidFill>
                    <a:srgbClr val="001D3A"/>
                  </a:solidFill>
                  <a:latin typeface="Verdana" pitchFamily="34" charset="0"/>
                </a:rPr>
                <a:t>Husemas</a:t>
              </a:r>
            </a:p>
            <a:p>
              <a:pPr algn="ctr" eaLnBrk="0" hangingPunct="0"/>
              <a:r>
                <a:rPr lang="en-US" b="1">
                  <a:solidFill>
                    <a:srgbClr val="001D3A"/>
                  </a:solidFill>
                  <a:latin typeface="Verdana" pitchFamily="34" charset="0"/>
                </a:rPr>
                <a:t>Tata laksana</a:t>
              </a:r>
            </a:p>
            <a:p>
              <a:pPr algn="ctr" eaLnBrk="0" hangingPunct="0"/>
              <a:r>
                <a:rPr lang="en-US" b="1">
                  <a:solidFill>
                    <a:srgbClr val="001D3A"/>
                  </a:solidFill>
                  <a:latin typeface="Verdana" pitchFamily="34" charset="0"/>
                </a:rPr>
                <a:t>SIM</a:t>
              </a:r>
            </a:p>
            <a:p>
              <a:pPr algn="ctr" eaLnBrk="0" hangingPunct="0"/>
              <a:r>
                <a:rPr lang="en-US" b="1">
                  <a:solidFill>
                    <a:srgbClr val="001D3A"/>
                  </a:solidFill>
                  <a:latin typeface="Verdana" pitchFamily="34" charset="0"/>
                </a:rPr>
                <a:t>Kepemimpinan </a:t>
              </a:r>
            </a:p>
            <a:p>
              <a:pPr algn="ctr" eaLnBrk="0" hangingPunct="0"/>
              <a:r>
                <a:rPr lang="en-US" b="1">
                  <a:solidFill>
                    <a:srgbClr val="001D3A"/>
                  </a:solidFill>
                  <a:latin typeface="Verdana" pitchFamily="34" charset="0"/>
                </a:rPr>
                <a:t>Supervisi</a:t>
              </a:r>
            </a:p>
            <a:p>
              <a:pPr algn="ctr" eaLnBrk="0" hangingPunct="0"/>
              <a:endParaRPr lang="en-US" b="1">
                <a:solidFill>
                  <a:srgbClr val="001D3A"/>
                </a:solidFill>
                <a:latin typeface="Verdana" pitchFamily="34" charset="0"/>
              </a:endParaRPr>
            </a:p>
          </p:txBody>
        </p:sp>
        <p:sp>
          <p:nvSpPr>
            <p:cNvPr id="12300" name="AutoShape 13"/>
            <p:cNvSpPr>
              <a:spLocks noChangeArrowheads="1"/>
            </p:cNvSpPr>
            <p:nvPr/>
          </p:nvSpPr>
          <p:spPr bwMode="auto">
            <a:xfrm>
              <a:off x="3888" y="1344"/>
              <a:ext cx="1152" cy="1968"/>
            </a:xfrm>
            <a:prstGeom prst="roundRect">
              <a:avLst>
                <a:gd name="adj" fmla="val 16667"/>
              </a:avLst>
            </a:prstGeom>
            <a:noFill/>
            <a:ln w="38100">
              <a:solidFill>
                <a:schemeClr val="tx1"/>
              </a:solidFill>
              <a:round/>
              <a:headEnd/>
              <a:tailEnd/>
            </a:ln>
          </p:spPr>
          <p:txBody>
            <a:bodyPr wrap="none" anchor="ctr"/>
            <a:lstStyle/>
            <a:p>
              <a:pPr algn="ctr" eaLnBrk="0" hangingPunct="0"/>
              <a:endParaRPr lang="en-US">
                <a:latin typeface="Verdana" pitchFamily="34" charset="0"/>
              </a:endParaRPr>
            </a:p>
          </p:txBody>
        </p:sp>
        <p:sp>
          <p:nvSpPr>
            <p:cNvPr id="12301" name="Text Box 14"/>
            <p:cNvSpPr txBox="1">
              <a:spLocks noChangeArrowheads="1"/>
            </p:cNvSpPr>
            <p:nvPr/>
          </p:nvSpPr>
          <p:spPr bwMode="auto">
            <a:xfrm>
              <a:off x="3936" y="1488"/>
              <a:ext cx="1056" cy="1714"/>
            </a:xfrm>
            <a:prstGeom prst="rect">
              <a:avLst/>
            </a:prstGeom>
            <a:noFill/>
            <a:ln w="9525">
              <a:noFill/>
              <a:miter lim="800000"/>
              <a:headEnd/>
              <a:tailEnd/>
            </a:ln>
          </p:spPr>
          <p:txBody>
            <a:bodyPr>
              <a:spAutoFit/>
            </a:bodyPr>
            <a:lstStyle/>
            <a:p>
              <a:pPr algn="ctr" eaLnBrk="0" hangingPunct="0"/>
              <a:r>
                <a:rPr lang="en-US" b="1">
                  <a:solidFill>
                    <a:srgbClr val="001D3A"/>
                  </a:solidFill>
                  <a:latin typeface="Verdana" pitchFamily="34" charset="0"/>
                </a:rPr>
                <a:t>Org Pendk</a:t>
              </a:r>
            </a:p>
            <a:p>
              <a:pPr algn="ctr" eaLnBrk="0" hangingPunct="0"/>
              <a:r>
                <a:rPr lang="en-US" b="1">
                  <a:solidFill>
                    <a:srgbClr val="001D3A"/>
                  </a:solidFill>
                  <a:latin typeface="Verdana" pitchFamily="34" charset="0"/>
                </a:rPr>
                <a:t>Siswa</a:t>
              </a:r>
            </a:p>
            <a:p>
              <a:pPr algn="ctr" eaLnBrk="0" hangingPunct="0"/>
              <a:r>
                <a:rPr lang="en-US" b="1">
                  <a:solidFill>
                    <a:srgbClr val="001D3A"/>
                  </a:solidFill>
                  <a:latin typeface="Verdana" pitchFamily="34" charset="0"/>
                </a:rPr>
                <a:t>Kurikulum</a:t>
              </a:r>
            </a:p>
            <a:p>
              <a:pPr algn="ctr" eaLnBrk="0" hangingPunct="0"/>
              <a:r>
                <a:rPr lang="en-US" b="1">
                  <a:solidFill>
                    <a:srgbClr val="001D3A"/>
                  </a:solidFill>
                  <a:latin typeface="Verdana" pitchFamily="34" charset="0"/>
                </a:rPr>
                <a:t>Tenaga kependidk</a:t>
              </a:r>
            </a:p>
            <a:p>
              <a:pPr algn="ctr" eaLnBrk="0" hangingPunct="0"/>
              <a:r>
                <a:rPr lang="en-US" b="1">
                  <a:solidFill>
                    <a:srgbClr val="001D3A"/>
                  </a:solidFill>
                  <a:latin typeface="Verdana" pitchFamily="34" charset="0"/>
                </a:rPr>
                <a:t>Pembiayaan</a:t>
              </a:r>
            </a:p>
            <a:p>
              <a:pPr algn="ctr" eaLnBrk="0" hangingPunct="0"/>
              <a:endParaRPr lang="en-US" b="1">
                <a:solidFill>
                  <a:srgbClr val="001D3A"/>
                </a:solidFill>
                <a:latin typeface="Verdana" pitchFamily="34" charset="0"/>
              </a:endParaRPr>
            </a:p>
            <a:p>
              <a:pPr algn="ctr" eaLnBrk="0" hangingPunct="0"/>
              <a:endParaRPr lang="en-US">
                <a:solidFill>
                  <a:srgbClr val="001D3A"/>
                </a:solidFill>
                <a:latin typeface="Verdana" pitchFamily="34" charset="0"/>
              </a:endParaRPr>
            </a:p>
          </p:txBody>
        </p:sp>
        <p:sp>
          <p:nvSpPr>
            <p:cNvPr id="70671" name="AutoShape 15"/>
            <p:cNvSpPr>
              <a:spLocks noChangeArrowheads="1"/>
            </p:cNvSpPr>
            <p:nvPr/>
          </p:nvSpPr>
          <p:spPr bwMode="gray">
            <a:xfrm>
              <a:off x="3458" y="1680"/>
              <a:ext cx="334" cy="1296"/>
            </a:xfrm>
            <a:prstGeom prst="rightArrow">
              <a:avLst>
                <a:gd name="adj1" fmla="val 67750"/>
                <a:gd name="adj2" fmla="val 66167"/>
              </a:avLst>
            </a:prstGeom>
            <a:gradFill rotWithShape="1">
              <a:gsLst>
                <a:gs pos="0">
                  <a:schemeClr val="bg2">
                    <a:gamma/>
                    <a:shade val="46275"/>
                    <a:invGamma/>
                    <a:alpha val="12000"/>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70672" name="AutoShape 16"/>
            <p:cNvSpPr>
              <a:spLocks noChangeArrowheads="1"/>
            </p:cNvSpPr>
            <p:nvPr/>
          </p:nvSpPr>
          <p:spPr bwMode="gray">
            <a:xfrm>
              <a:off x="1824" y="967"/>
              <a:ext cx="1920" cy="384"/>
            </a:xfrm>
            <a:prstGeom prst="can">
              <a:avLst>
                <a:gd name="adj" fmla="val 27866"/>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p>
          </p:txBody>
        </p:sp>
        <p:sp>
          <p:nvSpPr>
            <p:cNvPr id="70673" name="AutoShape 17"/>
            <p:cNvSpPr>
              <a:spLocks noChangeArrowheads="1"/>
            </p:cNvSpPr>
            <p:nvPr/>
          </p:nvSpPr>
          <p:spPr bwMode="gray">
            <a:xfrm>
              <a:off x="2283" y="1440"/>
              <a:ext cx="1104" cy="337"/>
            </a:xfrm>
            <a:prstGeom prst="upArrow">
              <a:avLst>
                <a:gd name="adj1" fmla="val 68380"/>
                <a:gd name="adj2" fmla="val 70833"/>
              </a:avLst>
            </a:prstGeom>
            <a:gradFill rotWithShape="1">
              <a:gsLst>
                <a:gs pos="0">
                  <a:schemeClr val="bg2"/>
                </a:gs>
                <a:gs pos="100000">
                  <a:schemeClr val="bg2">
                    <a:gamma/>
                    <a:tint val="63529"/>
                    <a:invGamma/>
                    <a:alpha val="12000"/>
                  </a:schemeClr>
                </a:gs>
              </a:gsLst>
              <a:lin ang="5400000" scaled="1"/>
            </a:gradFill>
            <a:ln w="9525">
              <a:noFill/>
              <a:miter lim="800000"/>
              <a:headEnd/>
              <a:tailEnd/>
            </a:ln>
            <a:effectLst/>
          </p:spPr>
          <p:txBody>
            <a:bodyPr wrap="none" anchor="ctr"/>
            <a:lstStyle/>
            <a:p>
              <a:pPr>
                <a:defRPr/>
              </a:pPr>
              <a:endParaRPr lang="en-US"/>
            </a:p>
          </p:txBody>
        </p:sp>
        <p:sp>
          <p:nvSpPr>
            <p:cNvPr id="12305" name="Text Box 18"/>
            <p:cNvSpPr txBox="1">
              <a:spLocks noChangeArrowheads="1"/>
            </p:cNvSpPr>
            <p:nvPr/>
          </p:nvSpPr>
          <p:spPr bwMode="gray">
            <a:xfrm>
              <a:off x="2079" y="1107"/>
              <a:ext cx="1665" cy="245"/>
            </a:xfrm>
            <a:prstGeom prst="rect">
              <a:avLst/>
            </a:prstGeom>
            <a:noFill/>
            <a:ln w="9525">
              <a:noFill/>
              <a:miter lim="800000"/>
              <a:headEnd/>
              <a:tailEnd/>
            </a:ln>
          </p:spPr>
          <p:txBody>
            <a:bodyPr wrap="none">
              <a:spAutoFit/>
            </a:bodyPr>
            <a:lstStyle/>
            <a:p>
              <a:pPr algn="ctr" eaLnBrk="0" hangingPunct="0"/>
              <a:r>
                <a:rPr lang="en-US" b="1">
                  <a:solidFill>
                    <a:schemeClr val="bg1"/>
                  </a:solidFill>
                </a:rPr>
                <a:t>Evm: Iklim &amp; budaya</a:t>
              </a:r>
            </a:p>
          </p:txBody>
        </p:sp>
        <p:sp>
          <p:nvSpPr>
            <p:cNvPr id="70675" name="AutoShape 19"/>
            <p:cNvSpPr>
              <a:spLocks noChangeArrowheads="1"/>
            </p:cNvSpPr>
            <p:nvPr/>
          </p:nvSpPr>
          <p:spPr bwMode="gray">
            <a:xfrm>
              <a:off x="1872" y="3312"/>
              <a:ext cx="1920" cy="382"/>
            </a:xfrm>
            <a:prstGeom prst="can">
              <a:avLst>
                <a:gd name="adj" fmla="val 32032"/>
              </a:avLst>
            </a:prstGeom>
            <a:gradFill rotWithShape="1">
              <a:gsLst>
                <a:gs pos="0">
                  <a:schemeClr val="hlink">
                    <a:gamma/>
                    <a:shade val="46275"/>
                    <a:invGamma/>
                  </a:schemeClr>
                </a:gs>
                <a:gs pos="50000">
                  <a:schemeClr val="hlink"/>
                </a:gs>
                <a:gs pos="100000">
                  <a:schemeClr val="hlink">
                    <a:gamma/>
                    <a:shade val="46275"/>
                    <a:invGamma/>
                  </a:schemeClr>
                </a:gs>
              </a:gsLst>
              <a:lin ang="0" scaled="1"/>
            </a:gradFill>
            <a:ln w="9525">
              <a:noFill/>
              <a:round/>
              <a:headEnd/>
              <a:tailEnd/>
            </a:ln>
            <a:effectLst/>
          </p:spPr>
          <p:txBody>
            <a:bodyPr wrap="none" anchor="ctr"/>
            <a:lstStyle/>
            <a:p>
              <a:pPr>
                <a:defRPr/>
              </a:pPr>
              <a:endParaRPr lang="en-US"/>
            </a:p>
          </p:txBody>
        </p:sp>
        <p:sp>
          <p:nvSpPr>
            <p:cNvPr id="12307" name="Text Box 20"/>
            <p:cNvSpPr txBox="1">
              <a:spLocks noChangeArrowheads="1"/>
            </p:cNvSpPr>
            <p:nvPr/>
          </p:nvSpPr>
          <p:spPr bwMode="gray">
            <a:xfrm>
              <a:off x="2517" y="3459"/>
              <a:ext cx="948" cy="245"/>
            </a:xfrm>
            <a:prstGeom prst="rect">
              <a:avLst/>
            </a:prstGeom>
            <a:noFill/>
            <a:ln w="9525">
              <a:noFill/>
              <a:miter lim="800000"/>
              <a:headEnd/>
              <a:tailEnd/>
            </a:ln>
          </p:spPr>
          <p:txBody>
            <a:bodyPr wrap="none">
              <a:spAutoFit/>
            </a:bodyPr>
            <a:lstStyle/>
            <a:p>
              <a:pPr algn="ctr" eaLnBrk="0" hangingPunct="0"/>
              <a:r>
                <a:rPr lang="en-US" b="1">
                  <a:solidFill>
                    <a:schemeClr val="bg1"/>
                  </a:solidFill>
                </a:rPr>
                <a:t>Environmtl</a:t>
              </a:r>
            </a:p>
          </p:txBody>
        </p:sp>
        <p:sp>
          <p:nvSpPr>
            <p:cNvPr id="70677" name="AutoShape 21"/>
            <p:cNvSpPr>
              <a:spLocks noChangeArrowheads="1"/>
            </p:cNvSpPr>
            <p:nvPr/>
          </p:nvSpPr>
          <p:spPr bwMode="gray">
            <a:xfrm>
              <a:off x="2269" y="2928"/>
              <a:ext cx="1106" cy="331"/>
            </a:xfrm>
            <a:prstGeom prst="downArrow">
              <a:avLst>
                <a:gd name="adj1" fmla="val 67093"/>
                <a:gd name="adj2" fmla="val 64051"/>
              </a:avLst>
            </a:prstGeom>
            <a:gradFill rotWithShape="1">
              <a:gsLst>
                <a:gs pos="0">
                  <a:schemeClr val="bg2">
                    <a:gamma/>
                    <a:tint val="63529"/>
                    <a:invGamma/>
                    <a:alpha val="12000"/>
                  </a:schemeClr>
                </a:gs>
                <a:gs pos="100000">
                  <a:schemeClr val="bg2"/>
                </a:gs>
              </a:gsLst>
              <a:lin ang="5400000" scaled="1"/>
            </a:gradFill>
            <a:ln w="9525">
              <a:noFill/>
              <a:miter lim="800000"/>
              <a:headEnd/>
              <a:tailEnd/>
            </a:ln>
            <a:effectLst/>
          </p:spPr>
          <p:txBody>
            <a:bodyPr wrap="none" anchor="ctr"/>
            <a:lstStyle/>
            <a:p>
              <a:pPr>
                <a:defRPr/>
              </a:pPr>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3"/>
          <p:cNvSpPr>
            <a:spLocks noGrp="1"/>
          </p:cNvSpPr>
          <p:nvPr>
            <p:ph type="ftr" sz="quarter" idx="10"/>
          </p:nvPr>
        </p:nvSpPr>
        <p:spPr/>
        <p:txBody>
          <a:bodyPr/>
          <a:lstStyle/>
          <a:p>
            <a:pPr>
              <a:defRPr/>
            </a:pPr>
            <a:r>
              <a:rPr lang="en-US"/>
              <a:t>www.themegallery.com</a:t>
            </a:r>
          </a:p>
        </p:txBody>
      </p:sp>
      <p:sp>
        <p:nvSpPr>
          <p:cNvPr id="10243" name="Rectangle 2"/>
          <p:cNvSpPr>
            <a:spLocks noGrp="1" noChangeArrowheads="1"/>
          </p:cNvSpPr>
          <p:nvPr>
            <p:ph type="title"/>
          </p:nvPr>
        </p:nvSpPr>
        <p:spPr/>
        <p:txBody>
          <a:bodyPr/>
          <a:lstStyle/>
          <a:p>
            <a:pPr eaLnBrk="1" hangingPunct="1"/>
            <a:r>
              <a:rPr lang="en-US" sz="2800" i="1" dirty="0" smtClean="0"/>
              <a:t>KNOWLEDGE BASE IN EDUCATIONAL ADMINISTRATION</a:t>
            </a:r>
            <a:r>
              <a:rPr lang="en-US" sz="2800" dirty="0" smtClean="0"/>
              <a:t>:</a:t>
            </a:r>
            <a:endParaRPr lang="en-US" sz="2800" dirty="0" smtClean="0">
              <a:solidFill>
                <a:schemeClr val="accent1"/>
              </a:solidFill>
            </a:endParaRPr>
          </a:p>
        </p:txBody>
      </p:sp>
      <p:grpSp>
        <p:nvGrpSpPr>
          <p:cNvPr id="2" name="Group 46"/>
          <p:cNvGrpSpPr>
            <a:grpSpLocks/>
          </p:cNvGrpSpPr>
          <p:nvPr/>
        </p:nvGrpSpPr>
        <p:grpSpPr bwMode="auto">
          <a:xfrm>
            <a:off x="857250" y="1357313"/>
            <a:ext cx="7061200" cy="685800"/>
            <a:chOff x="1296" y="1824"/>
            <a:chExt cx="2976" cy="432"/>
          </a:xfrm>
        </p:grpSpPr>
        <p:sp>
          <p:nvSpPr>
            <p:cNvPr id="86063" name="AutoShape 47"/>
            <p:cNvSpPr>
              <a:spLocks noChangeArrowheads="1"/>
            </p:cNvSpPr>
            <p:nvPr/>
          </p:nvSpPr>
          <p:spPr bwMode="gray">
            <a:xfrm>
              <a:off x="1536" y="1899"/>
              <a:ext cx="2736"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dirty="0"/>
            </a:p>
          </p:txBody>
        </p:sp>
        <p:sp>
          <p:nvSpPr>
            <p:cNvPr id="86064" name="AutoShape 48"/>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77" name="Text Box 49"/>
            <p:cNvSpPr txBox="1">
              <a:spLocks noChangeArrowheads="1"/>
            </p:cNvSpPr>
            <p:nvPr/>
          </p:nvSpPr>
          <p:spPr bwMode="gray">
            <a:xfrm>
              <a:off x="1680" y="1929"/>
              <a:ext cx="2524" cy="238"/>
            </a:xfrm>
            <a:prstGeom prst="rect">
              <a:avLst/>
            </a:prstGeom>
            <a:noFill/>
            <a:ln w="9525" algn="ctr">
              <a:noFill/>
              <a:miter lim="800000"/>
              <a:headEnd/>
              <a:tailEnd/>
            </a:ln>
          </p:spPr>
          <p:txBody>
            <a:bodyPr>
              <a:spAutoFit/>
            </a:bodyPr>
            <a:lstStyle/>
            <a:p>
              <a:pPr eaLnBrk="0" hangingPunct="0"/>
              <a:r>
                <a:rPr lang="en-US" b="1" dirty="0" smtClean="0">
                  <a:solidFill>
                    <a:srgbClr val="000000"/>
                  </a:solidFill>
                </a:rPr>
                <a:t>Societal  and culture influences on schooling</a:t>
              </a:r>
              <a:endParaRPr lang="en-US" b="1" dirty="0">
                <a:solidFill>
                  <a:srgbClr val="000000"/>
                </a:solidFill>
              </a:endParaRPr>
            </a:p>
          </p:txBody>
        </p:sp>
        <p:sp>
          <p:nvSpPr>
            <p:cNvPr id="10278" name="Text Box 50"/>
            <p:cNvSpPr txBox="1">
              <a:spLocks noChangeArrowheads="1"/>
            </p:cNvSpPr>
            <p:nvPr/>
          </p:nvSpPr>
          <p:spPr bwMode="gray">
            <a:xfrm>
              <a:off x="1393" y="1886"/>
              <a:ext cx="223" cy="288"/>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1</a:t>
              </a:r>
            </a:p>
          </p:txBody>
        </p:sp>
      </p:grpSp>
      <p:grpSp>
        <p:nvGrpSpPr>
          <p:cNvPr id="3" name="Group 66"/>
          <p:cNvGrpSpPr>
            <a:grpSpLocks/>
          </p:cNvGrpSpPr>
          <p:nvPr/>
        </p:nvGrpSpPr>
        <p:grpSpPr bwMode="auto">
          <a:xfrm>
            <a:off x="857250" y="2171702"/>
            <a:ext cx="7000875" cy="820738"/>
            <a:chOff x="1296" y="1824"/>
            <a:chExt cx="2976" cy="517"/>
          </a:xfrm>
        </p:grpSpPr>
        <p:sp>
          <p:nvSpPr>
            <p:cNvPr id="86083" name="AutoShape 67"/>
            <p:cNvSpPr>
              <a:spLocks noChangeArrowheads="1"/>
            </p:cNvSpPr>
            <p:nvPr/>
          </p:nvSpPr>
          <p:spPr bwMode="gray">
            <a:xfrm>
              <a:off x="1536" y="1899"/>
              <a:ext cx="2736" cy="288"/>
            </a:xfrm>
            <a:prstGeom prst="roundRect">
              <a:avLst>
                <a:gd name="adj" fmla="val 16667"/>
              </a:avLst>
            </a:prstGeom>
            <a:gradFill rotWithShape="1">
              <a:gsLst>
                <a:gs pos="0">
                  <a:schemeClr val="accent1">
                    <a:gamma/>
                    <a:tint val="21176"/>
                    <a:invGamma/>
                  </a:schemeClr>
                </a:gs>
                <a:gs pos="100000">
                  <a:schemeClr val="accent1"/>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86084" name="AutoShape 68"/>
            <p:cNvSpPr>
              <a:spLocks noChangeArrowheads="1"/>
            </p:cNvSpPr>
            <p:nvPr/>
          </p:nvSpPr>
          <p:spPr bwMode="gray">
            <a:xfrm>
              <a:off x="1296" y="1824"/>
              <a:ext cx="432" cy="432"/>
            </a:xfrm>
            <a:prstGeom prst="diamond">
              <a:avLst/>
            </a:prstGeom>
            <a:solidFill>
              <a:schemeClr val="accent1"/>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73" name="Text Box 69"/>
            <p:cNvSpPr txBox="1">
              <a:spLocks noChangeArrowheads="1"/>
            </p:cNvSpPr>
            <p:nvPr/>
          </p:nvSpPr>
          <p:spPr bwMode="gray">
            <a:xfrm>
              <a:off x="1680" y="1934"/>
              <a:ext cx="2592" cy="407"/>
            </a:xfrm>
            <a:prstGeom prst="rect">
              <a:avLst/>
            </a:prstGeom>
            <a:noFill/>
            <a:ln w="9525" algn="ctr">
              <a:noFill/>
              <a:miter lim="800000"/>
              <a:headEnd/>
              <a:tailEnd/>
            </a:ln>
          </p:spPr>
          <p:txBody>
            <a:bodyPr>
              <a:spAutoFit/>
            </a:bodyPr>
            <a:lstStyle/>
            <a:p>
              <a:pPr eaLnBrk="0" hangingPunct="0"/>
              <a:r>
                <a:rPr lang="en-US" b="1" dirty="0" smtClean="0">
                  <a:solidFill>
                    <a:srgbClr val="000000"/>
                  </a:solidFill>
                </a:rPr>
                <a:t>Teaching and learning processes  and school improvement</a:t>
              </a:r>
              <a:endParaRPr lang="en-US" b="1" dirty="0">
                <a:solidFill>
                  <a:srgbClr val="000000"/>
                </a:solidFill>
              </a:endParaRPr>
            </a:p>
          </p:txBody>
        </p:sp>
        <p:sp>
          <p:nvSpPr>
            <p:cNvPr id="10274" name="Text Box 70"/>
            <p:cNvSpPr txBox="1">
              <a:spLocks noChangeArrowheads="1"/>
            </p:cNvSpPr>
            <p:nvPr/>
          </p:nvSpPr>
          <p:spPr bwMode="gray">
            <a:xfrm>
              <a:off x="1393" y="1886"/>
              <a:ext cx="223" cy="288"/>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2</a:t>
              </a:r>
            </a:p>
          </p:txBody>
        </p:sp>
      </p:grpSp>
      <p:grpSp>
        <p:nvGrpSpPr>
          <p:cNvPr id="4" name="Group 71"/>
          <p:cNvGrpSpPr>
            <a:grpSpLocks/>
          </p:cNvGrpSpPr>
          <p:nvPr/>
        </p:nvGrpSpPr>
        <p:grpSpPr bwMode="auto">
          <a:xfrm>
            <a:off x="928688" y="2928938"/>
            <a:ext cx="7000875" cy="685800"/>
            <a:chOff x="1296" y="1824"/>
            <a:chExt cx="2976" cy="432"/>
          </a:xfrm>
        </p:grpSpPr>
        <p:sp>
          <p:nvSpPr>
            <p:cNvPr id="86088" name="AutoShape 72"/>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86089" name="AutoShape 73"/>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69" name="Text Box 74"/>
            <p:cNvSpPr txBox="1">
              <a:spLocks noChangeArrowheads="1"/>
            </p:cNvSpPr>
            <p:nvPr/>
          </p:nvSpPr>
          <p:spPr bwMode="gray">
            <a:xfrm>
              <a:off x="1680" y="1934"/>
              <a:ext cx="2160" cy="231"/>
            </a:xfrm>
            <a:prstGeom prst="rect">
              <a:avLst/>
            </a:prstGeom>
            <a:noFill/>
            <a:ln w="9525" algn="ctr">
              <a:noFill/>
              <a:miter lim="800000"/>
              <a:headEnd/>
              <a:tailEnd/>
            </a:ln>
          </p:spPr>
          <p:txBody>
            <a:bodyPr>
              <a:spAutoFit/>
            </a:bodyPr>
            <a:lstStyle/>
            <a:p>
              <a:pPr eaLnBrk="0" hangingPunct="0"/>
              <a:r>
                <a:rPr lang="en-US" b="1" dirty="0" smtClean="0">
                  <a:solidFill>
                    <a:srgbClr val="000000"/>
                  </a:solidFill>
                </a:rPr>
                <a:t>Organizational Theory</a:t>
              </a:r>
              <a:endParaRPr lang="en-US" b="1" dirty="0">
                <a:solidFill>
                  <a:srgbClr val="000000"/>
                </a:solidFill>
              </a:endParaRPr>
            </a:p>
          </p:txBody>
        </p:sp>
        <p:sp>
          <p:nvSpPr>
            <p:cNvPr id="10270" name="Text Box 75"/>
            <p:cNvSpPr txBox="1">
              <a:spLocks noChangeArrowheads="1"/>
            </p:cNvSpPr>
            <p:nvPr/>
          </p:nvSpPr>
          <p:spPr bwMode="gray">
            <a:xfrm>
              <a:off x="1393" y="1886"/>
              <a:ext cx="223" cy="288"/>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3</a:t>
              </a:r>
            </a:p>
          </p:txBody>
        </p:sp>
      </p:grpSp>
      <p:grpSp>
        <p:nvGrpSpPr>
          <p:cNvPr id="5" name="Group 76"/>
          <p:cNvGrpSpPr>
            <a:grpSpLocks/>
          </p:cNvGrpSpPr>
          <p:nvPr/>
        </p:nvGrpSpPr>
        <p:grpSpPr bwMode="auto">
          <a:xfrm>
            <a:off x="928688" y="3671890"/>
            <a:ext cx="7143750" cy="820738"/>
            <a:chOff x="1296" y="1824"/>
            <a:chExt cx="2976" cy="517"/>
          </a:xfrm>
        </p:grpSpPr>
        <p:sp>
          <p:nvSpPr>
            <p:cNvPr id="86093" name="AutoShape 77"/>
            <p:cNvSpPr>
              <a:spLocks noChangeArrowheads="1"/>
            </p:cNvSpPr>
            <p:nvPr/>
          </p:nvSpPr>
          <p:spPr bwMode="gray">
            <a:xfrm>
              <a:off x="1536" y="1899"/>
              <a:ext cx="2736"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86094" name="AutoShape 78"/>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65" name="Text Box 79"/>
            <p:cNvSpPr txBox="1">
              <a:spLocks noChangeArrowheads="1"/>
            </p:cNvSpPr>
            <p:nvPr/>
          </p:nvSpPr>
          <p:spPr bwMode="gray">
            <a:xfrm>
              <a:off x="1680" y="1934"/>
              <a:ext cx="2562" cy="407"/>
            </a:xfrm>
            <a:prstGeom prst="rect">
              <a:avLst/>
            </a:prstGeom>
            <a:noFill/>
            <a:ln w="9525" algn="ctr">
              <a:noFill/>
              <a:miter lim="800000"/>
              <a:headEnd/>
              <a:tailEnd/>
            </a:ln>
          </p:spPr>
          <p:txBody>
            <a:bodyPr>
              <a:spAutoFit/>
            </a:bodyPr>
            <a:lstStyle/>
            <a:p>
              <a:pPr algn="ctr" eaLnBrk="0" hangingPunct="0"/>
              <a:r>
                <a:rPr lang="en-US" b="1" dirty="0" smtClean="0">
                  <a:solidFill>
                    <a:srgbClr val="000000"/>
                  </a:solidFill>
                </a:rPr>
                <a:t>Methodologies and organizational  studies  and policy analysis</a:t>
              </a:r>
              <a:endParaRPr lang="en-US" b="1" dirty="0">
                <a:solidFill>
                  <a:srgbClr val="000000"/>
                </a:solidFill>
              </a:endParaRPr>
            </a:p>
          </p:txBody>
        </p:sp>
        <p:sp>
          <p:nvSpPr>
            <p:cNvPr id="10266" name="Text Box 80"/>
            <p:cNvSpPr txBox="1">
              <a:spLocks noChangeArrowheads="1"/>
            </p:cNvSpPr>
            <p:nvPr/>
          </p:nvSpPr>
          <p:spPr bwMode="gray">
            <a:xfrm>
              <a:off x="1393" y="1886"/>
              <a:ext cx="223" cy="288"/>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4</a:t>
              </a:r>
            </a:p>
          </p:txBody>
        </p:sp>
      </p:grpSp>
      <p:grpSp>
        <p:nvGrpSpPr>
          <p:cNvPr id="6" name="Group 76"/>
          <p:cNvGrpSpPr>
            <a:grpSpLocks/>
          </p:cNvGrpSpPr>
          <p:nvPr/>
        </p:nvGrpSpPr>
        <p:grpSpPr bwMode="auto">
          <a:xfrm>
            <a:off x="1000150" y="5815036"/>
            <a:ext cx="7143750" cy="820738"/>
            <a:chOff x="1296" y="1824"/>
            <a:chExt cx="2976" cy="517"/>
          </a:xfrm>
        </p:grpSpPr>
        <p:sp>
          <p:nvSpPr>
            <p:cNvPr id="25" name="AutoShape 77"/>
            <p:cNvSpPr>
              <a:spLocks noChangeArrowheads="1"/>
            </p:cNvSpPr>
            <p:nvPr/>
          </p:nvSpPr>
          <p:spPr bwMode="gray">
            <a:xfrm>
              <a:off x="1536" y="1899"/>
              <a:ext cx="2736"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26" name="AutoShape 78"/>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61" name="Text Box 79"/>
            <p:cNvSpPr txBox="1">
              <a:spLocks noChangeArrowheads="1"/>
            </p:cNvSpPr>
            <p:nvPr/>
          </p:nvSpPr>
          <p:spPr bwMode="gray">
            <a:xfrm>
              <a:off x="1680" y="1934"/>
              <a:ext cx="2562" cy="407"/>
            </a:xfrm>
            <a:prstGeom prst="rect">
              <a:avLst/>
            </a:prstGeom>
            <a:noFill/>
            <a:ln w="9525" algn="ctr">
              <a:noFill/>
              <a:miter lim="800000"/>
              <a:headEnd/>
              <a:tailEnd/>
            </a:ln>
          </p:spPr>
          <p:txBody>
            <a:bodyPr>
              <a:spAutoFit/>
            </a:bodyPr>
            <a:lstStyle/>
            <a:p>
              <a:pPr eaLnBrk="0" hangingPunct="0"/>
              <a:r>
                <a:rPr lang="en-US" b="1" dirty="0" smtClean="0">
                  <a:solidFill>
                    <a:srgbClr val="000000"/>
                  </a:solidFill>
                </a:rPr>
                <a:t>Moral  and  ethical dimensions of schooling  (more important  for Indonesia)</a:t>
              </a:r>
              <a:endParaRPr lang="en-US" b="1" dirty="0">
                <a:solidFill>
                  <a:srgbClr val="000000"/>
                </a:solidFill>
              </a:endParaRPr>
            </a:p>
          </p:txBody>
        </p:sp>
        <p:sp>
          <p:nvSpPr>
            <p:cNvPr id="10262" name="Text Box 80"/>
            <p:cNvSpPr txBox="1">
              <a:spLocks noChangeArrowheads="1"/>
            </p:cNvSpPr>
            <p:nvPr/>
          </p:nvSpPr>
          <p:spPr bwMode="gray">
            <a:xfrm>
              <a:off x="1393" y="1886"/>
              <a:ext cx="148" cy="291"/>
            </a:xfrm>
            <a:prstGeom prst="rect">
              <a:avLst/>
            </a:prstGeom>
            <a:noFill/>
            <a:ln w="9525" algn="ctr">
              <a:noFill/>
              <a:miter lim="800000"/>
              <a:headEnd/>
              <a:tailEnd/>
            </a:ln>
          </p:spPr>
          <p:txBody>
            <a:bodyPr wrap="none">
              <a:spAutoFit/>
            </a:bodyPr>
            <a:lstStyle/>
            <a:p>
              <a:pPr algn="ctr" eaLnBrk="0" hangingPunct="0"/>
              <a:r>
                <a:rPr lang="en-US" sz="2400" dirty="0" smtClean="0">
                  <a:solidFill>
                    <a:schemeClr val="bg1"/>
                  </a:solidFill>
                </a:rPr>
                <a:t>7</a:t>
              </a:r>
              <a:endParaRPr lang="en-US" sz="2400" dirty="0">
                <a:solidFill>
                  <a:schemeClr val="bg1"/>
                </a:solidFill>
              </a:endParaRPr>
            </a:p>
          </p:txBody>
        </p:sp>
      </p:grpSp>
      <p:grpSp>
        <p:nvGrpSpPr>
          <p:cNvPr id="7" name="Group 46"/>
          <p:cNvGrpSpPr>
            <a:grpSpLocks/>
          </p:cNvGrpSpPr>
          <p:nvPr/>
        </p:nvGrpSpPr>
        <p:grpSpPr bwMode="auto">
          <a:xfrm>
            <a:off x="939800" y="4314825"/>
            <a:ext cx="7061200" cy="685800"/>
            <a:chOff x="1296" y="1824"/>
            <a:chExt cx="2976" cy="432"/>
          </a:xfrm>
        </p:grpSpPr>
        <p:sp>
          <p:nvSpPr>
            <p:cNvPr id="30" name="AutoShape 47"/>
            <p:cNvSpPr>
              <a:spLocks noChangeArrowheads="1"/>
            </p:cNvSpPr>
            <p:nvPr/>
          </p:nvSpPr>
          <p:spPr bwMode="gray">
            <a:xfrm>
              <a:off x="1536" y="1899"/>
              <a:ext cx="2736"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31" name="AutoShape 48"/>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57" name="Text Box 49"/>
            <p:cNvSpPr txBox="1">
              <a:spLocks noChangeArrowheads="1"/>
            </p:cNvSpPr>
            <p:nvPr/>
          </p:nvSpPr>
          <p:spPr bwMode="gray">
            <a:xfrm>
              <a:off x="1680" y="1929"/>
              <a:ext cx="2524" cy="238"/>
            </a:xfrm>
            <a:prstGeom prst="rect">
              <a:avLst/>
            </a:prstGeom>
            <a:noFill/>
            <a:ln w="9525" algn="ctr">
              <a:noFill/>
              <a:miter lim="800000"/>
              <a:headEnd/>
              <a:tailEnd/>
            </a:ln>
          </p:spPr>
          <p:txBody>
            <a:bodyPr>
              <a:spAutoFit/>
            </a:bodyPr>
            <a:lstStyle/>
            <a:p>
              <a:pPr eaLnBrk="0" hangingPunct="0"/>
              <a:r>
                <a:rPr lang="en-US" b="1" dirty="0" smtClean="0">
                  <a:solidFill>
                    <a:srgbClr val="000000"/>
                  </a:solidFill>
                </a:rPr>
                <a:t>Leadership and management processes</a:t>
              </a:r>
              <a:endParaRPr lang="en-US" b="1" dirty="0">
                <a:solidFill>
                  <a:srgbClr val="000000"/>
                </a:solidFill>
              </a:endParaRPr>
            </a:p>
          </p:txBody>
        </p:sp>
        <p:sp>
          <p:nvSpPr>
            <p:cNvPr id="10258" name="Text Box 50"/>
            <p:cNvSpPr txBox="1">
              <a:spLocks noChangeArrowheads="1"/>
            </p:cNvSpPr>
            <p:nvPr/>
          </p:nvSpPr>
          <p:spPr bwMode="gray">
            <a:xfrm>
              <a:off x="1443" y="1886"/>
              <a:ext cx="150" cy="291"/>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5</a:t>
              </a:r>
            </a:p>
          </p:txBody>
        </p:sp>
      </p:grpSp>
      <p:grpSp>
        <p:nvGrpSpPr>
          <p:cNvPr id="8" name="Group 71"/>
          <p:cNvGrpSpPr>
            <a:grpSpLocks/>
          </p:cNvGrpSpPr>
          <p:nvPr/>
        </p:nvGrpSpPr>
        <p:grpSpPr bwMode="auto">
          <a:xfrm>
            <a:off x="928688" y="5029198"/>
            <a:ext cx="7286650" cy="685800"/>
            <a:chOff x="1296" y="1824"/>
            <a:chExt cx="3128" cy="432"/>
          </a:xfrm>
        </p:grpSpPr>
        <p:sp>
          <p:nvSpPr>
            <p:cNvPr id="35" name="AutoShape 72"/>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p>
          </p:txBody>
        </p:sp>
        <p:sp>
          <p:nvSpPr>
            <p:cNvPr id="36" name="AutoShape 73"/>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a:p>
          </p:txBody>
        </p:sp>
        <p:sp>
          <p:nvSpPr>
            <p:cNvPr id="10253" name="Text Box 74"/>
            <p:cNvSpPr txBox="1">
              <a:spLocks noChangeArrowheads="1"/>
            </p:cNvSpPr>
            <p:nvPr/>
          </p:nvSpPr>
          <p:spPr bwMode="gray">
            <a:xfrm>
              <a:off x="1680" y="1934"/>
              <a:ext cx="2744" cy="233"/>
            </a:xfrm>
            <a:prstGeom prst="rect">
              <a:avLst/>
            </a:prstGeom>
            <a:noFill/>
            <a:ln w="9525" algn="ctr">
              <a:noFill/>
              <a:miter lim="800000"/>
              <a:headEnd/>
              <a:tailEnd/>
            </a:ln>
          </p:spPr>
          <p:txBody>
            <a:bodyPr>
              <a:spAutoFit/>
            </a:bodyPr>
            <a:lstStyle/>
            <a:p>
              <a:pPr eaLnBrk="0" hangingPunct="0"/>
              <a:r>
                <a:rPr lang="en-US" b="1" dirty="0" smtClean="0">
                  <a:solidFill>
                    <a:srgbClr val="000000"/>
                  </a:solidFill>
                </a:rPr>
                <a:t>Policy studies and politic of education</a:t>
              </a:r>
              <a:endParaRPr lang="en-US" b="1" dirty="0">
                <a:solidFill>
                  <a:srgbClr val="000000"/>
                </a:solidFill>
              </a:endParaRPr>
            </a:p>
          </p:txBody>
        </p:sp>
        <p:sp>
          <p:nvSpPr>
            <p:cNvPr id="10254" name="Text Box 75"/>
            <p:cNvSpPr txBox="1">
              <a:spLocks noChangeArrowheads="1"/>
            </p:cNvSpPr>
            <p:nvPr/>
          </p:nvSpPr>
          <p:spPr bwMode="gray">
            <a:xfrm>
              <a:off x="1448" y="1886"/>
              <a:ext cx="151" cy="291"/>
            </a:xfrm>
            <a:prstGeom prst="rect">
              <a:avLst/>
            </a:prstGeom>
            <a:noFill/>
            <a:ln w="9525" algn="ctr">
              <a:noFill/>
              <a:miter lim="800000"/>
              <a:headEnd/>
              <a:tailEnd/>
            </a:ln>
          </p:spPr>
          <p:txBody>
            <a:bodyPr wrap="none">
              <a:spAutoFit/>
            </a:bodyPr>
            <a:lstStyle/>
            <a:p>
              <a:pPr algn="ctr" eaLnBrk="0" hangingPunct="0"/>
              <a:r>
                <a:rPr lang="en-US" sz="2400">
                  <a:solidFill>
                    <a:schemeClr val="bg1"/>
                  </a:solidFill>
                </a:rPr>
                <a:t>	6</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subTitle" idx="1"/>
          </p:nvPr>
        </p:nvSpPr>
        <p:spPr bwMode="white">
          <a:xfrm>
            <a:off x="1600200" y="2286000"/>
            <a:ext cx="3276600" cy="414338"/>
          </a:xfrm>
        </p:spPr>
        <p:txBody>
          <a:bodyPr/>
          <a:lstStyle/>
          <a:p>
            <a:pPr algn="dist" eaLnBrk="1" hangingPunct="1">
              <a:lnSpc>
                <a:spcPct val="80000"/>
              </a:lnSpc>
            </a:pPr>
            <a:r>
              <a:rPr lang="en-US" sz="1400" smtClean="0">
                <a:solidFill>
                  <a:schemeClr val="tx1"/>
                </a:solidFill>
                <a:latin typeface="Arial" charset="0"/>
              </a:rPr>
              <a:t>Click to edit company slogan .</a:t>
            </a:r>
          </a:p>
        </p:txBody>
      </p:sp>
      <p:sp>
        <p:nvSpPr>
          <p:cNvPr id="84997" name="WordArt 5"/>
          <p:cNvSpPr>
            <a:spLocks noChangeArrowheads="1" noChangeShapeType="1" noTextEdit="1"/>
          </p:cNvSpPr>
          <p:nvPr/>
        </p:nvSpPr>
        <p:spPr bwMode="gray">
          <a:xfrm>
            <a:off x="1187450" y="1125538"/>
            <a:ext cx="4105275" cy="1008062"/>
          </a:xfrm>
          <a:prstGeom prst="rect">
            <a:avLst/>
          </a:prstGeom>
        </p:spPr>
        <p:txBody>
          <a:bodyPr wrap="none" fromWordArt="1">
            <a:prstTxWarp prst="textDeflate">
              <a:avLst>
                <a:gd name="adj" fmla="val 23620"/>
              </a:avLst>
            </a:prstTxWarp>
          </a:bodyPr>
          <a:lstStyle/>
          <a:p>
            <a:pPr algn="ctr"/>
            <a:r>
              <a:rPr lang="en-US" sz="3600" b="1" kern="10">
                <a:ln w="19050">
                  <a:solidFill>
                    <a:srgbClr val="FFFFFF"/>
                  </a:solidFill>
                  <a:round/>
                  <a:headEnd/>
                  <a:tailEnd/>
                </a:ln>
                <a:gradFill rotWithShape="1">
                  <a:gsLst>
                    <a:gs pos="0">
                      <a:schemeClr val="tx2"/>
                    </a:gs>
                    <a:gs pos="100000">
                      <a:schemeClr val="accent1"/>
                    </a:gs>
                  </a:gsLst>
                  <a:lin ang="0" scaled="1"/>
                </a:gradFill>
                <a:effectLst>
                  <a:outerShdw dist="71842" dir="2700000" algn="ctr" rotWithShape="0">
                    <a:schemeClr val="tx1">
                      <a:alpha val="50000"/>
                    </a:schemeClr>
                  </a:outerShdw>
                </a:effectLst>
                <a:latin typeface="Arial"/>
                <a:cs typeface="Arial"/>
              </a:rPr>
              <a:t>Thank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4997"/>
                                        </p:tgtEl>
                                        <p:attrNameLst>
                                          <p:attrName>style.visibility</p:attrName>
                                        </p:attrNameLst>
                                      </p:cBhvr>
                                      <p:to>
                                        <p:strVal val="visible"/>
                                      </p:to>
                                    </p:set>
                                    <p:anim calcmode="lin" valueType="num">
                                      <p:cBhvr>
                                        <p:cTn id="7" dur="500" fill="hold"/>
                                        <p:tgtEl>
                                          <p:spTgt spid="84997"/>
                                        </p:tgtEl>
                                        <p:attrNameLst>
                                          <p:attrName>ppt_w</p:attrName>
                                        </p:attrNameLst>
                                      </p:cBhvr>
                                      <p:tavLst>
                                        <p:tav tm="0">
                                          <p:val>
                                            <p:fltVal val="0"/>
                                          </p:val>
                                        </p:tav>
                                        <p:tav tm="100000">
                                          <p:val>
                                            <p:strVal val="#ppt_w"/>
                                          </p:val>
                                        </p:tav>
                                      </p:tavLst>
                                    </p:anim>
                                    <p:anim calcmode="lin" valueType="num">
                                      <p:cBhvr>
                                        <p:cTn id="8" dur="500" fill="hold"/>
                                        <p:tgtEl>
                                          <p:spTgt spid="84997"/>
                                        </p:tgtEl>
                                        <p:attrNameLst>
                                          <p:attrName>ppt_h</p:attrName>
                                        </p:attrNameLst>
                                      </p:cBhvr>
                                      <p:tavLst>
                                        <p:tav tm="0">
                                          <p:val>
                                            <p:fltVal val="0"/>
                                          </p:val>
                                        </p:tav>
                                        <p:tav tm="100000">
                                          <p:val>
                                            <p:strVal val="#ppt_h"/>
                                          </p:val>
                                        </p:tav>
                                      </p:tavLst>
                                    </p:anim>
                                    <p:animEffect transition="in" filter="fade">
                                      <p:cBhvr>
                                        <p:cTn id="9" dur="500"/>
                                        <p:tgtEl>
                                          <p:spTgt spid="84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3"/>
          <p:cNvSpPr>
            <a:spLocks noGrp="1"/>
          </p:cNvSpPr>
          <p:nvPr>
            <p:ph type="ftr" sz="quarter" idx="10"/>
          </p:nvPr>
        </p:nvSpPr>
        <p:spPr/>
        <p:txBody>
          <a:bodyPr/>
          <a:lstStyle/>
          <a:p>
            <a:r>
              <a:rPr lang="en-US"/>
              <a:t>www.themegallery.com</a:t>
            </a:r>
          </a:p>
        </p:txBody>
      </p:sp>
      <p:sp>
        <p:nvSpPr>
          <p:cNvPr id="40962" name="Rectangle 2"/>
          <p:cNvSpPr>
            <a:spLocks noGrp="1" noChangeArrowheads="1"/>
          </p:cNvSpPr>
          <p:nvPr>
            <p:ph type="title"/>
          </p:nvPr>
        </p:nvSpPr>
        <p:spPr/>
        <p:txBody>
          <a:bodyPr/>
          <a:lstStyle/>
          <a:p>
            <a:r>
              <a:rPr lang="en-US" dirty="0" smtClean="0"/>
              <a:t>THINK OUT OF THE BOX </a:t>
            </a:r>
            <a:endParaRPr lang="en-US" dirty="0">
              <a:solidFill>
                <a:schemeClr val="accent1"/>
              </a:solidFill>
            </a:endParaRPr>
          </a:p>
        </p:txBody>
      </p:sp>
      <p:sp>
        <p:nvSpPr>
          <p:cNvPr id="40992" name="Text Box 32"/>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en-US" b="0"/>
          </a:p>
        </p:txBody>
      </p:sp>
      <p:sp>
        <p:nvSpPr>
          <p:cNvPr id="29" name="Oval 28"/>
          <p:cNvSpPr/>
          <p:nvPr/>
        </p:nvSpPr>
        <p:spPr bwMode="auto">
          <a:xfrm>
            <a:off x="2357422" y="2500306"/>
            <a:ext cx="428628" cy="4286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0" name="Oval 29"/>
          <p:cNvSpPr/>
          <p:nvPr/>
        </p:nvSpPr>
        <p:spPr bwMode="auto">
          <a:xfrm>
            <a:off x="3929058" y="2500306"/>
            <a:ext cx="428628" cy="4286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1" name="Oval 30"/>
          <p:cNvSpPr/>
          <p:nvPr/>
        </p:nvSpPr>
        <p:spPr bwMode="auto">
          <a:xfrm>
            <a:off x="5572132" y="2500306"/>
            <a:ext cx="428628" cy="4286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2" name="Oval 31"/>
          <p:cNvSpPr/>
          <p:nvPr/>
        </p:nvSpPr>
        <p:spPr bwMode="auto">
          <a:xfrm>
            <a:off x="2406000" y="3643314"/>
            <a:ext cx="428628" cy="4286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3" name="Oval 32"/>
          <p:cNvSpPr/>
          <p:nvPr/>
        </p:nvSpPr>
        <p:spPr bwMode="auto">
          <a:xfrm>
            <a:off x="3977636" y="3643314"/>
            <a:ext cx="428628" cy="4286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4" name="Oval 33"/>
          <p:cNvSpPr/>
          <p:nvPr/>
        </p:nvSpPr>
        <p:spPr bwMode="auto">
          <a:xfrm>
            <a:off x="5620710" y="3643314"/>
            <a:ext cx="428628" cy="4286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5" name="Oval 34"/>
          <p:cNvSpPr/>
          <p:nvPr/>
        </p:nvSpPr>
        <p:spPr bwMode="auto">
          <a:xfrm>
            <a:off x="2428860" y="4929198"/>
            <a:ext cx="428628" cy="4286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6" name="Oval 35"/>
          <p:cNvSpPr/>
          <p:nvPr/>
        </p:nvSpPr>
        <p:spPr bwMode="auto">
          <a:xfrm>
            <a:off x="4000496" y="4929198"/>
            <a:ext cx="428628" cy="4286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7" name="Oval 36"/>
          <p:cNvSpPr/>
          <p:nvPr/>
        </p:nvSpPr>
        <p:spPr bwMode="auto">
          <a:xfrm>
            <a:off x="5643570" y="4929198"/>
            <a:ext cx="428628" cy="4286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8" name="Action Button: Movie 37">
            <a:hlinkClick r:id="rId3" action="ppaction://program" highlightClick="1"/>
          </p:cNvPr>
          <p:cNvSpPr/>
          <p:nvPr/>
        </p:nvSpPr>
        <p:spPr bwMode="auto">
          <a:xfrm>
            <a:off x="428596" y="6000768"/>
            <a:ext cx="785818" cy="571504"/>
          </a:xfrm>
          <a:prstGeom prst="actionButtonMovi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transition spd="slow">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3"/>
          <p:cNvSpPr>
            <a:spLocks noGrp="1"/>
          </p:cNvSpPr>
          <p:nvPr>
            <p:ph type="ftr" sz="quarter" idx="10"/>
          </p:nvPr>
        </p:nvSpPr>
        <p:spPr/>
        <p:txBody>
          <a:bodyPr/>
          <a:lstStyle/>
          <a:p>
            <a:r>
              <a:rPr lang="en-US"/>
              <a:t>www.themegallery.com</a:t>
            </a:r>
          </a:p>
        </p:txBody>
      </p:sp>
      <p:sp>
        <p:nvSpPr>
          <p:cNvPr id="40962" name="Rectangle 2"/>
          <p:cNvSpPr>
            <a:spLocks noGrp="1" noChangeArrowheads="1"/>
          </p:cNvSpPr>
          <p:nvPr>
            <p:ph type="title"/>
          </p:nvPr>
        </p:nvSpPr>
        <p:spPr/>
        <p:txBody>
          <a:bodyPr/>
          <a:lstStyle/>
          <a:p>
            <a:r>
              <a:rPr lang="en-US" dirty="0" smtClean="0"/>
              <a:t>THINK OUT OF THE BOX </a:t>
            </a:r>
            <a:endParaRPr lang="en-US" dirty="0">
              <a:solidFill>
                <a:schemeClr val="accent1"/>
              </a:solidFill>
            </a:endParaRPr>
          </a:p>
        </p:txBody>
      </p:sp>
      <p:sp>
        <p:nvSpPr>
          <p:cNvPr id="40992" name="Text Box 32"/>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en-US" b="0"/>
          </a:p>
        </p:txBody>
      </p:sp>
      <p:sp>
        <p:nvSpPr>
          <p:cNvPr id="38" name="Action Button: Movie 37">
            <a:hlinkClick r:id="rId3" action="ppaction://program" highlightClick="1"/>
          </p:cNvPr>
          <p:cNvSpPr/>
          <p:nvPr/>
        </p:nvSpPr>
        <p:spPr bwMode="auto">
          <a:xfrm>
            <a:off x="428596" y="6000768"/>
            <a:ext cx="785818" cy="571504"/>
          </a:xfrm>
          <a:prstGeom prst="actionButtonMovi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67938" name="AutoShape 2" descr="data:image/png;base64,iVBORw0KGgoAAAANSUhEUgAAAE8AAABgCAYAAABczi9lAAAgAElEQVR4nN2dV3BbWZrf9932u+0q2w8u22X7ya5dr73rfdidnanp6Z6Z7TStnp6WZrpbWU11i5REMUhMEkkxiJKYxZwDGEECBJhzlkgxUyIpiUGMyOkCuPfnB/Begeq4o56h2l/VKRRB3IN7/vfL33cO/kKSJL7vEEURURTxer3K2N7eZn19nbW1NQBEUUQm/2tEUVTmOUDSN4yXyO124/V6ARGPR0AQnICIIAh4PB7lM3t7e8o9mEym7722P2b8xT8XuJfBE0WRgoICBgYGcDgcAHg8HiwWiwLmq4DndDoRRRGHw4HNZgNEQMThsGE07gFgNpuZnZ1lb29Puc5kMrGzs/N6gycIAllZWZSUlOByuZSbl4H8LvAk8aUhHRwyF3m9bgTBqQxR9AAiBoOBBw8ecOvWLdra2nA6nQe+/7UGb21tjcbGRtLS0tjY2MDj8eBwOJAkCY/H853gid6Xhug/fMAJgoAoehBFDyaTQQFuZ2eLiooKCgoKiI+PZ2JiYl+0/R7O6wze0tIS9+7dIy8vD5VKhSiKrK2tYbFYvnLd14Hn9ewPr/TS8M3vdrvxeARFVHd2nwMednafc/fubcrLy0lLS6Oqqgq73Y7b7VZAlx/iaw1eXFwcKpWK5ORkJicnAdja2vpeYuv1St8KnsvlAESsVvO+vvNQV1/NlZCL6PTNdHa2c/fuXTo7O3E6nezt7WE0Gn88nJeYmEhRURGlpaWkpaUBYLfbD1zzTeB5POJLw/PSEDCbjYCHp8+WiLkeQU5uJv0DXcTFx5CZmc7t27dZX19X5nS5XIqRea3BW11dJSoqips3b9LV1UVsbCwqlQoAi8XyzwTvq8CBiNfrpqa2ktCwy5SUFlBbV0XK7QRS01JISUmmoaFBeWDyfb0WnPd1ytcfkJWVFc6fP49WqyU1NZWuri7OnDnD9vY2S0tL7OzsHLj2hbh6FWOws7Oj+Go+f1Fke3sTEJmbmyEnN5PgK0F0drWSmXWX4pI81E21lJQWcONGjDKvPIe/xX0twPsmLtze3ubcuXOUl5eTk5NDTU0Ner2eI0eOYLVaFTGSOdGfZOXu020uJEnC6bQjSV4kyUtvbzcRkWFcvxHJk6ePOfLhu6TcTmDlySL5BdlERoXT3KxW5pLBEwQBSZJwu92HD963ia/NZiMyMpKMjAyePn3K6dOnGR8fp6SkhKCgIGw2m/J5mSOMRuMBn9DtdmM2G3G7XezubgMi1apyfvXrX9DQWEOzpoHPjh9Dp28C3BQWZZOalkT41WD29nYULnO73QoH/qmB+17gfR1w/jpPkiRqamr48MMP8Xg8aLVawsLCmJyc5PLly2RkZCiLk10Is9msLFRerCh6eP58HVH0EBMTRWDQebq626hWlfPx0SN0dbcCbjq7WqhWlfDx0d+w8mQRX7jmUcI0+V7l+V8L8L4OOFlvNTU18f7779Pf34/H4yE8PJyMjAymp6c5f/483d3d+yLpVLhPFmePR8DlciBJXrxeN6lpKVyLCEWjbaSmtpK333kLq83A2voKz1YfkV+QybHfH0GjrUNCQJK82O12wOcWyeIv39uhgvdNVla2iAADAwMEBQWRlpbG1tYWU1NTREdH09TURFVVFSdOnGBlZQWHw4HZbFbUgSAI2O1WxYdramrko999wPzCNPkF93j7nV9ituzy6PEs4OJuaiKxcRGEhgXhdJkwW3YxmQz7MS+KsZAl4tDF9uvA83cnZA4KDAwkNDQUg8GAxWIhIyOD6Oho7t+/T1BQEKmpqRiNRtxuNyaTSRErt9uFKHqYm5vhzTffYGR0gPSMO5w5e4LVtRWcLgtmyy55+RlkZKbw63/6OStP5jGY1gEXRuMegiAcMGyywXhtOO/ruM43fD5aYWEh586do6amGovFBHj47PjvqVaVMzM7yUcffcjCwhwej0fhFIfDgUuwAW5OnfyUvPws2tu0nD7zGUODPThdFlaWF6hvqKa0JJ8/fPI7tJoGLNY9HHYTEm4cDhuSJCkP8mX9eqjgffsAJDCb7NjtTt577x2y76XxfPMJHtHC2P1uPvnsAyanhrh67TK37yTuB/VgNFj3F+dgbm6Ua2GBqNWVRIQHce/eXcDF2uoyE+NDXAkOIibiGkmJN8HjxSO4cTuceIQ/vUX9k4LnsLtx2N3YbA5SUpKJjYuguDSTtY15wExSyjXSMuLpH9Rz6vQfABGj0QwS+xzooroyh4irX6JtruSjI78G0YZhZ41H81PERIRTmJtNwJmzIMHOxjZOiwOH2QlK6upHCt7ujgkkX5i1t7fDe+//krSMmzxenmBr9xFTs/0EXjzJ3MIYZ85+yuTkA1wuN0i+KGN3d40bsVdQqQq4cSMEjUYF2FleniX1bjKhIZe4fOkCSLC3s+v7LsGL2Wj78YPnn/k1mQwMDnXxh0+PUFqexerGDEbzKldCP6ewOJPkW7Gkpd0FwLBn2Vf0LmJjQxkd7eTkyY/Y2XmKzbZLws3rJCXGEh8XA4gYdvcwGYw+NWG0KN97WMD9YOBtPt9VLOfKk0Uioi5TUJRGZXUuWzvLNGkqSctIpK1dy61bST4L7fT5Ya2tajIzkykoSCc9PRFwkZgYQ0z0Vc6eOY4kCiwvPVLAWn26htvlUTjwRwyeL/cG8OTJE0DE7bHzcGqUU2eOEX09mBZ9HYuPJ7l+4yqtbRrOnj2NwWDA4xExm81sba6SknKDmJgQtraeUlx8j+DgL8hIvw34MsYgIjhdSF5RAdG4Z/qxc56Ew/EiRjWbjdgdZgS3hfH7A3x6/LeUleez8mSejMwU+vq7CAsLUVyVx48fk1+QTVHxPQqLssnIvMOZs8fJvpcGeDAYt/fdHlHxEeFFRsbrPTzgfhDwRBGfAQBcLgcWqwGzZRdwMzTczRdfniX+ZgzxN2O4l5PB7du3GBsbw2AwERUVxdz8FKlpt0hMiiUpOY6CwnuAB6fLqnDe1tZzrFYrBoMvmngRtx4y5+FHLwD5agbY/4kLgqDUF/yLNb7hQZSE/eGif6CbsPBg7txNJjo6kubmZqqrq2lsbCIvLw9ti5r0jDsUFOZwOThwHzSfqMpcJwi+mFj+XlEUFe79zurcnwO8g9z04oZkEkVRCcDlG/R95mvAk4ck4BVddHa1EhR0gfz8XBoaGjh37hyJickEBASQnZ2JvlXDiROfERBwDoPBF686HC9qtE7nwe91u91KPffQwfsm4OQAWw62XS4XbrdbycX5SoLi14wXAILv78HBQUJDQ3n48CGhoaHcvHmTyspKOro6qagqJ68gnypVNRlZmdidDiRgbWMdCRCRsNiseCWRnb1dJMDt9eD2fndp808K3tcB5x/HymDJn/FPCLxcl/16EOWitZfu7m4+++wz0tLSKC0tpa2tjSpVNRVVlXT1dNPT10tUTDRTM9MKgILHzfOtTSRgZm4Wl1vAarchAQ6X8/UA75vydXa7HbvdjtVqxeFw4HQ6cbvdCIKgpNEPjoNFa9mY7O0ZmZ2d58MPPyQ2Npaamhq0Wi06fRsarY7CohIfQLPzxMUnsPj4keJ/OwUXTsHFzt4uFpsVh8up/O9QwfuufJ1cf32Zvq6d4qvg+cI28FnknJw88vLyaGtro6SkxPdaWk59g5qS0nJMZisbz7coKS3nZmICx0+eID7hJrdup5BfWMDSyrIC2tbONoLH/fqB559ykjO/GxsbB4CUizvfCN5++wT78a/XKzE9Pcsnn3wCQHt7OykpKfQPDFHb2MzdjGx2TVZMNjsDI6P84le/Rq1tYWJ6ivbuLiamp0hMuYUgenm6voYXEYlDNhjfla8DWFxcJCIigmvXrtHf34/RaGRycpLZ2Vkkr/jSeInz3DKnunA4BcKvXcVkMeNwOcnIyqS+SUtHTz9pWTnoO7r5t//+P5CaloFGq2N1bYPGJjUS4JVEOnq6GZt4gNluY3VzjY2d53ilQ7a2FosFh8Oh+FD+/W5Op5Mvv/wSrVYLQHZ2Nl988QX5+fmEhYQyOX6f5oZGvC4Bl82O02r7SpuYrPjtgovSygr6h4fYNRkZHh8jO7+IclUdtY3NVKjq+F9//becDwjk4cQUU5PTPHgwyf37E+zs7DC3ME9swk1cXg8CIt59UA8NPKvVyvr6OlarFbvdzoMHD4iJiSEpKQmbzcaDBw+IiooCfCXDhYUF8vLyMBgMDPYPcOlCIJWlZWTeScVhsWJRMh8mDAYDc3NzCB43BpMRq9PBmYDPae3upHdwgP/4X/4zN5Nv0drZRUZmNvkFRXx5/gJxN+JxmO1cC7lKTsY9+nsH8Lo9jIyMkJ6ZgRdwih6cHvfhc57H48HlcnHy5Eni4uLY3NxkfHycwMBA+vr6SElJUSxvZWUlFosFr9fL9evX2dnaxu0SKC0swmIys7nx/Cuct7H5HBGJjc3nJCYnUVhawtPVZ/yLf/Uv+fnPf05ERAR5ObkMDw4RGxlNf2c3b7/5Sz7+4EMEqx272ZeCqqiooLFJzZ7ZhNlpP3zOk4vSAQEBLC4uIoNpsViwWCz89Kc/5cmTJzgcDra2ttDpdHi9Xtrb2wGUMGl3e4f8/HymJh/i8XiwWq3YbDbl2v7+fn7/yR8ICAjg/JdfUFRUxOXLF/l3/+ZfU1aYh6q8hILMdMpycom+EsKv/vGnxF29xtP5R4wNDDExNk5yYhJPnjxhdX0Ni8OOwy0cLnher5fGxkY0Gs2BWqes83JycpiamsLtdrO+vo7ZbMZoNLK7u6u0sbZ1tNPT04PRbKKgoADwtbXKc2i1Wk6cOMHy8jJPllcA6Onq5unSY4oy0xlq11GUcZfe5kaWHtzn5Acf8JO/+itir1wBmwMEN2vLTxgdHPIZH6eAFzBYrIcLntvtJj8/X+k0amxsJCQkhNjYWCIiIggODubhw4cAPH/+XOE2j8eD3W7H5RYwWi3Mzs9xISiQZ2urmCxmwNcZ4HK5KCkpwbovervbO4yNjNJU30BQQAAf/fIXvPsPfwumLcZbtQw21ZNzM45f/u3/ofjuXfB4sGxsoq1tYG35CVazDfFFWu/wY9tHjx7R1NTEJ598ooju8vIyXq+X8PBwZmdnkavxMj1/7nMTBNGLG4ltwx6FpSXYBRfW/dBqZ2eH5eVl9C061HX1TI7fR1VRSW5WNr997zd8/O47fPJPb/Gz//nfOfHOm6xPjPKwvYXtmYf88n//NRnRMUg7ewy2tNKt0YOvGX6f+zzYHa7DBU92guWMiSxqvuYbMzs7O1y+fJnt7W3Yf9LytoHN7S1MNitmpx2r4GTXYiI8MoLV5xs839rE7fWw9Ogx5aVl2ExmJLeHp4+WeDw7z/rKU744cZxf/PX/4GbgWT78h/+LY2UBXDasj+Y4+c7b1GRlYll+QntNLV6TDTwSosvri1ok8L6U0fmzg/fVhkLPV5zksbExioqKqKmpob6+noKCAtRqNQ8mJ1hcXsLmduEBsgvymJqbpU7dyNTMNILHjc1iJfFmArlZ2Wytb7D3fIu951uYtnfB6yEh+ALHf/Uzcq5fozo1mfbSQqruJJMTewN1fh6784s8HhsHu6CAB2Ay2nB7RKTDrJ59F3hGoxFJkrBarWxsbPD06VMePXrEwMAAOXm5FJeXUV5TzdWoSPqGBrE6HVyNimRyyqcnvV5fkfp6ZBQJsXG4Hb56K14J0WpB3HlOTlwkhUk30Bbl0ldXxe7cNKEnjrMyOsbdiCiwu8AtgVsEEQTB82LLxiEBJ0n71vbbxu7uriIC/slRp9PJ9PQ0zVoN0/NzGM0mbA47YVfD+eSzT0lPT1d6SGZmZlh7tsry4yUufPElrTo9E2Pj7KyvY11/hm31MaWpSZx8/23iL13g2udn6ayppqexkebycvCIOPZMPm7dF1UJn9i+1uDJesNoNCqt+v6GY2pqiouXL/H2229z4tRJbt++TX9/P8nJyRQWFirgi6Lo6wyVYGRkhLqaWprq69CoqqguyKFP18zm4hy1BfnU5eejLi3lzb/7OxbGH+DY3fMZCgmcTgEJsLmEfftxiOB9ezJTPJD4lHN4chLUaDQq3KiqqiYzM5OFuXmuX79OV1cXt2/fJisrC6/Xi8PhwGKz+hoQkbdFebAaDSB56OtsI/ZaONcuXqIsJ5fHD6e4ExePx2JHsNoV38RqtfpiZdF7+OB91wf8uexlcrlcIMHas1VEwU1C/E3CQkIZGxmls72D3NxcysvLCQ65gsPlRPC4feK2r6/aOzsICwvj2LFjhIeGcftWCkfeeQ+dupmnj5aoLC5lYmTMV5/1iuzu7ioJBs8+gIcK3jci8xL5t+fLIix6vODx+pSPVwIJEmLjuB4dQ6tOz8DAAIWFhfT293E99gZFZaWMT04QGXud46dPcT0+DlV9A2MTk/QPDNHa1sHYyDj1tQ1MP5jiv/2n/8rnp84x2D+kxMoSsLW3q2RVXmvwrFarkuOTdZfZbPbVUXf3MO8ZcFpteF0Cgt0BHi/5uXmcPX2G1NRU5ufnqamrpa2jnfziIuISE6iqraFvaBBVfR0Vqhoqa2pR1aspr6iivKya1tZ2Em8mUVdTj6ZJy8XASywvL7O7u4tTcOEFHG4Bi8P+eostcKDT0mw2K2HX9vY2HsGNw2bHaXeABG6Xz8L29/cTHBzMRx99RG1tLT09PbR1tLP8ZIWx++O0d3YwOz/H8OgImhZfLaOrq4vCwmKmpqaIi4uju7ub6mqfLk1PT8dsNivcJ+yno2SSJLDbX/Q7u91eBOFFw6PL5cblcuN2e5XSwP6SEEVR0eXyOl/M+wrg+XOd/9/y/4eGhjh69CiLi4sYDAbAZ1x2dnaw2+3cv3+f0NBQTp8+zbFjx3jzzTc5duwY7733Hr/97W/55JNP+OKLL4iKiiI6OppTp04xOjpKYmIiDQ0NlJWV0dfXR2BgIGtrawf2lfk64H2dqX5eFKLoA+9lkvZb4QTBw0sYIUkSDofjQIep1Wp9dfDkp+Ff9JF3eR89ehSz2UxKSsr+E3cr+lGuc+zt7Snv+bdLAIr7Az5dmpOTw+PHj7lz5w4tLS3U19ejUqno7e3lzJkzAGxubgIvdvp49iMNmcOsVvsBrhP3HWt/gH3ge5T7NJlMB4DzB/WVxFZ+lTfj2Ww2XC4XeXl5FBcX43A4KCwsZG5uDofDgd1uR5Ik5fPye/JWgp2dHUwmExsbG7jdbiwWi9JOUVxczPj4OLdu3UKr1aJSqaioqKC1tZXbt29z586d/YUL+9ziUjjJ4XCxs7OH0ynsPwwzbrcXl8uNJPmANRrNGAwmLJYXHfT+u4fk+/Hvjngl8OTityT5it6y7vn973+Py+XC4XAwPz/PqVOnKC8vp6SkhMjISLKysggNDSUoKIjNzU0MBoMSdchcKUmSMofD4aCxsZGenh6ys7Oprq5GrVZz69YtiouLlc767u5uRRKMRjM2mwOvV8Ll8rX3yrS7a0CSfK/+3Vzr688pKSkjKiqGpqYmpSpotVrZ2tpSgLTZbK8GniT5CuL+WRfZ9wsKCmJkZASv14vRaEQQBFZXV7l//z4LCwtsb2/z7Nkz5ufn+eCDDxR95b+R5WUaGRkhKSmJ9PR09Ho9Op2Oixcv0tfXR0lJCYODg0RHRzM4OKioEd9D8Imh3e5URFQQPKysPFW4bHp6lujo6xw/fpLo6OuMjz/g5MmTNDc3K0X9l/fHvRJ4/n0p/tYXYGhoiDfeeAOdTsfo6ChjY2PKl/pv2rPb7ayvr3PkyBFaW1t5+vSpMo+8b0OOWmZmZnj33XeJjY1Fo9FQWFhIeXk5Op2O6upqNBoNPT09fPHFF8zMzBzgNEHwYLHYMJks2O1OJAmeP98iLS2Dzz8/z+XLV6ivb2RuboGWFj2VldUEBgaiVqu/Igkul0tZ8x8Nnv+k8iItFouSgvd6vej1ekJCQrBarYiiqChfmf3NZjMJCQno9XoiIyOJjo5W0vRyDUSSJEwmE3a7naCgIJqamtBqtWRlZaFWq1leXiY+Pp6BgQEqKipoaWnhwoUL1NU1sLm5rQDo9b7oGXQ6BS5evExISBhVVSpaWvRoNC00NjZRVlZBb28/sbGxjIyMKNf7Gw2n0/nD6DxASTjKiVGHw4EgCDQ1NdHe3n5AjJxOJwsLCywsLDA2NkZJSQmrq6uEhISQnp7O8ePHiYiI2G/HRbG4w8PDxMbGUltby8DAAMHBwfT29uLxeFhdXSUzM5Ompia6urrQ6XQUFBQRGhpOe3vnPsfb9+fzUlWl4sqVUMbHH9DSoqe6uga1upnmZi3NzVqysu6Rn59PR0cHgOJq+UvXK4Hn39zoL8I2mw2n08nw8DBXr15VPiMbk/X1dfb29jCbzZSUlDA9PU12djYqlQq9Xk91dTVZWVlcvHiRd999l2vXrlFQUEBMTAz5+fkMDw/T0NCguCdWqxW3283W1hZZWVncunULvV5Pa2s7dXUNREdfJyjoEgUFRYyMjOH1Sly7Fole30ZLi547d1IpLi6lsrIana6V7u5eqqpUTExM0NvbqzCILLIyvbLOk62s/5Yko9GIx+MhISGBubk5tre3FTaXn+DMzAyTk5N0d3czNzfH/Pw8cXFxjI6OUlNTQ0NDA2q1mocPH9LU1ERpaSmVlZW0t7czODhIeHg4P/nJTxRjJe8aB+jo6CAlJYXy8kr6+gbQ6VpRq5upra0nODiExMRkfve7o8THJ1BYWExiYjLd3b20tXVQV9eARtNCcnIKS0tLDA8PH9irK6uqH4zz/DfHWa2+1NLKygqfffaZsji73a4s8Pnz50oC4eHDh0RGRmKz2bhw4QJjY2MsLS1RU1NDc3MzRUVFtLW1UVpaSkdHB7Ozs1y9epVjx47R0NBAfHz8gSajra0t5Tvv3EmlpKQMjaYFjaYFrVbH1NQMzc1aiopKiI6+zhtvvMm9e7lkZd2jq6uHlhY9vb39lJVV0NfXh16vRxRFBTS73a7o5FfWefITkUl2OZKSkqipqTmgs0wmE4IgYDabMRgMin7UaDTEx8eTn5/PG2+8QUFBAd3d3bS2tjI1NYVaraanp4eOjg4lbHv27Bngs+qJiYl4vV6l/Ck/RICJiYfU1zdSUVFFdnYOXV09aDQttLTomZ2dJyXlDm+88SYjI2OoVLVUVakoK6vgxo04xsfHuX37tuIcy6L7fU4E+meD5/V6FT/tyJEj7O7uKha4ra2N+fl5TCaTAprFYmF6epqoqCjUajXt7e08efKE4uJivvzySy5evMj777/PxYsXeeeddzh27Bj3799XuFbuoXn69KnSbLS3t6eEfLLzKwgexscfkJubz507qej1beTlFZCdncP8/CJRUTGcOxdAd3cvFRVVtLd3Eh+fwObmJlevXlU4WW7chB/A2kqSpEQYchjj8Xjwer2kpaVx9OhRenp6SE5OJjAwkMzMTC5duoROp2NkZETpAvUnWSn7K2b/08fk3mez2ay8Zzabyc7OVtwKWYztdider6REE3t7RsrKKigqKlHEs7y8ks7Obn7967eprq6hqkrFpUvBAPT09FBZWakwhH/5wT8B8keD53Q6D2w/l0MpSZJIS0tTTtSZmJhgbW2N5eVlUlNTiYyMVKIPWZf4606j0Xjg6JC9vT3lwchWWxYl+R5iY2N59OiRcr0cPcg7kcDnGN+4EYdWq6O6uoby8kp6e/s5c+YcqanpdHR0Ab4w7fLly4oq8DcU8j2/MnjfZVC+rTnyVef33/sBPv2XnJysLMxiseByubBYLAeyNb29vWRnZ9PS0kJrayttbW0kJiYyMzOD2Wymra2NgIAABEFQajOyZMl9iv6F9D8peN/Ulvuq88vi5HQ62djYACAgIICrV6/y+PFj5X8yLS4uKtcmJibS2tqKRqOhtraWe/fucebMGW7cuEFtba3yUPwLW/7nAv5Zwfs6AF91fn+v32g0MjU1RWJiIllZWWRnZ7O2tnagd1qm3d1dUlNT6evro7a2VnHOR0dHFY6Vzzp4WZd/H+B+EPC+TXx/iFMm/M9HsVgsDAwMcO3aNVpbW6mrq+P69eu0tLQoYr2zs6OIeklJCVVVVdTW1tLf309CQgITExOKPv0m4L7vvf1g4H0TgD/UvLLhSEhIIDs7m9raWvR6PWq1mszMTNra2picnGRqaorx8XF6enqIi4tDr9fT3NyMXq8nKytLsfAOh0Nx9v1FVf5Omf5s4PkDKIP4qvPJWWvwhXt/+MMfuH//Plqtlvr6elpaWggMDCQrK4vR0VE6OjooLi4mOdm3ty0xMZGOjg7q6uq4d+8eVVVViKKoqINvA+5PDt7XfcnX9cz9sUNW6CaTidOnTzM4OIhKpaKqqor29nbOnz+vuBpms1nRs3J4FR0dTWNjIy0tLVRVVREbG6vcs3zOnv+9vkw/avBknVdVVUVSUhLFxcVKQSgiIoLl5WWAA1tI/WsnarWamzdv0tnZSXd3N0lJSeh0OmXebwPuzy62fyz430aCIHDu3DkaGxupra2lu7ubu3fvsrW1pTjr8g5M2VjIDZjDw8OEhoai1+vp6+sjOTmZu3fvfi9wvmscOnjfB9zOzk4iIiLQ6/VUVlbS1NREeXk5VqtVSfODz9+TDYBMCwsLREVF0djYSGNjIzk5OYSFhSnh4P/34EVGRlJaWopGo6G0tJSGhgbS09OVuFcO3eBgiOV2u5WMTFNTExqNhoKCAgIDA5WMzY8avO/qD3Q6nWg0GsLCwqivr6e/v5+enh4uXbrEzMwM8CL+9T+jSqb+/n5iYmJoaWmhra2NiooKzp49q2R9ftTgfVdbryAIrK2t8d577zExMUFlZSUDAwN0dnYSHBysJBZEUVQSCzIoFosFnU5HZGQkGo0GnU5HZmYm4eHh36uo/dqDJ3v53zQEQcDpdNLX18fvfvc7RkdHKSkpYWxsjDt37ijBvkxOp5PV1VWlI/XEiRMUFVovBtIAAAbNSURBVBWh0+no7e3l7NmzTExMKLrxRw2e7Md90/DXa3KBSK/XU1FRQX9/P7m5uQQFBVFQUEBVVZXChQClpaV8/PHHdHZ20tbWRllZmeLn/RCHFP4owJNbPUwmEzU1NSQmJtLb20tVVRWtra00NjYSHh5OXl4eFy5cwGKxMDMzw29+8xsGBwdpa2tDp9Nx9OhRtre3MRqNSoTxowZPJqPRiEaj4cMPP+Stt97iwoULnDhxgnv37rG9vY3JZFIWHRwczJEjRxgZGaGsrIy2tjYaGxsZGxsjPz8fgMDAQFQqFRqNhqqqKjIyMhgeHlaSusCBn4BwOp0Hjs8ElC1iL1tx2Z88dPBMJhNra2uEhISQmJioLEx2cjs7O/n444954403+PzzzwkJCUGr1VJXV0dGRgZ1dXUMDg5y48YNtre3uXLlCoGBgRQWFlJVVcXk5CSFhYUkJyeztLQE+NJVskWWM+My2Ww2dnd3D2ybkI8O9nq9B1Jkhw6eKIpcuHCBmzdvIooiFRUV1NfX09fXx+zsrBK36nQ6Ll26RG9vLzqdDq1Wqxxo3dzcTG5uLhsbG/zN3/yNcsR6U1MTlZWVqNVqcnNzycnJUdJT8/Pz9Pb2MjY2xsLCAo8fP2ZtbY1nz57R2dmJVqtlZWUFu91+YEeAPx06eHNzc1y7dg2AL7/8kvb2dhYWFg6IkNwtMDY2Rnh4OM3NzTQ0NNDV1UV5eTlZWVlsbW0RGxurZI/lo0e0Wi1dXV3o9XrF0Ny6dYuUlBSSkpLIzMwkNDSU8PBwgoKC+NnPfsbf//3fc/78eSWUu3HjBomJiUrhXz5199DBGx4eJiMjg+PHj7O0tITX6z3Q5iXv8zWZTIiiyNLSErdu3aK/vx+dTqcUzuvq6oiOjmZtbY24uDi6urpoa2ujurqa5uZmZajVatRqNR0dHXR1ddHc3ExBQQFhYWGkpaUd2Ba7s7OD2Wzm0aNHqFQqPvjgA+WhOp3OwwfP4XBw+vRpsrKycDqdB1pmJyYmKC8vR6VSKfrqyZMnjI2NKT8jUVJSwuzsLNevX1fEu62tjadPn3L58mV6e3tRq9VUVVWhVqtpaWmhsbERlUpFdXU1ly5dIjs7m8XFRQRBUApKdrud6elpOjs7GRwcxOPxMDQ0xJkzZ5QDLQ4dPLfbTXx8PP39/Up6HGB0dJSQkBC2t7fxen1n0MscabFY2NzcVLqbwsLCGB8fVzqurl69yvT0NJOTk2RmZtLY2Eh7ezv19fVotVqGhoZQq9UkJSXR3t6ulBllx1ySDhb76+vrKSkpwWAwkJeXx+DgIHt7e68HeM+ePePMmTMHLNynn37KxsYGBoNBOXZJjjb8m3E+//xzBUR5sR6Ph6NHj2Kz2Xj06BEZGRnExsZSVlZGYWEhERER5ObmHrCcdrudx48fMzU1xebmprLHTn5g6enp9PT0UF1dze3bt18PgyFnQzQajbIlf21tjRMnTnyl+14ml8tFR0cHAQEBDA8PAy+SAXLWeXNzk+PHjytbXtfW1ujq6mJ8fFzpRJBb5QCl62t7e5vg4GBlxzugdIAFBAQwNjamRDKHDp7/1oOVlRVUKhXNzc2Eh4eTkJDA0NAQDx8+5MGDB4yMjNDY2EhERAQpKSmsrq7idDqx2+0HtrbK1nlubo6TJ08qDeDworMfUPw5fz9va2sLt9vNlStXlPNmVlZWADh16hRtbW3U1dW9HuDJJC9A5sTd3V20Wi2RkZGkpaWRk5PD3bt3KS4uZmZm5kBE4P+LK/LDkEuRFouF4uJi0tLSWFxcxOPx8OzZM8UwyacW+XMY+NwmSZIUPby4uMhf/uVfMjo6isvlwmQyHT54Mmibm5vKzwvabDaWlpaUnJvBYDgQEcgkWz35IfgDarVasVgsbG9vY7VamZqaIj09nby8PEWPyQZGbouTdSrAxx9/zOrqKmazmd3dXX71q1+h1+sVDjcYDK8HeHL4I5P/72bIBRrZhZA5RPbH/A9I9O9c9QfZvwNre3sbnU5HS0uLogoMBgNGo5H19XWWlpa4cOECKpWK9fV1hoeHeeutt5iYmDggGYIgHD544CsZygG4vGi5N0V+XxAExfr6i7osqnKpURZF+dVkMmGz2RTOenFMsJfNzU2amppITEwkJiaGqKgoAgMDycnJITU1lYaGBmJiYpRmTX/n3eVyHT54/ouWJOkrllUG1/+m5V/zk90Wf6PjcDgU7vBvvQCfO+JvHPzfl62vnL2Wr/f/8U+ZZNE9dPBkcZJv2L83Tz6WDl5srpPpZd3nD7Q/QPL8cj1EBunlTIpM/urjZZJVgyT5ygf/D5qmErXeThKoAAAAAElFTkSuQmC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7940" name="AutoShape 4" descr="data:image/png;base64,iVBORw0KGgoAAAANSUhEUgAAAE8AAABgCAYAAABczi9lAAAgAElEQVR4nN2dV3BbWZrf9932u+0q2w8u22X7ya5dr73rfdidnanp6Z6Z7TStnp6WZrpbWU11i5REMUhMEkkxiJKYxZwDGEECBJhzlkgxUyIpiUGMyOkCuPfnB/Begeq4o56h2l/VKRRB3IN7/vfL33cO/kKSJL7vEEURURTxer3K2N7eZn19nbW1NQBEUUQm/2tEUVTmOUDSN4yXyO124/V6ARGPR0AQnICIIAh4PB7lM3t7e8o9mEym7722P2b8xT8XuJfBE0WRgoICBgYGcDgcAHg8HiwWiwLmq4DndDoRRRGHw4HNZgNEQMThsGE07gFgNpuZnZ1lb29Puc5kMrGzs/N6gycIAllZWZSUlOByuZSbl4H8LvAk8aUhHRwyF3m9bgTBqQxR9AAiBoOBBw8ecOvWLdra2nA6nQe+/7UGb21tjcbGRtLS0tjY2MDj8eBwOJAkCY/H853gid6Xhug/fMAJgoAoehBFDyaTQQFuZ2eLiooKCgoKiI+PZ2JiYl+0/R7O6wze0tIS9+7dIy8vD5VKhSiKrK2tYbFYvnLd14Hn9ewPr/TS8M3vdrvxeARFVHd2nwMednafc/fubcrLy0lLS6Oqqgq73Y7b7VZAlx/iaw1eXFwcKpWK5ORkJicnAdja2vpeYuv1St8KnsvlAESsVvO+vvNQV1/NlZCL6PTNdHa2c/fuXTo7O3E6nezt7WE0Gn88nJeYmEhRURGlpaWkpaUBYLfbD1zzTeB5POJLw/PSEDCbjYCHp8+WiLkeQU5uJv0DXcTFx5CZmc7t27dZX19X5nS5XIqRea3BW11dJSoqips3b9LV1UVsbCwqlQoAi8XyzwTvq8CBiNfrpqa2ktCwy5SUFlBbV0XK7QRS01JISUmmoaFBeWDyfb0WnPd1ytcfkJWVFc6fP49WqyU1NZWuri7OnDnD9vY2S0tL7OzsHLj2hbh6FWOws7Oj+Go+f1Fke3sTEJmbmyEnN5PgK0F0drWSmXWX4pI81E21lJQWcONGjDKvPIe/xX0twPsmLtze3ubcuXOUl5eTk5NDTU0Ner2eI0eOYLVaFTGSOdGfZOXu020uJEnC6bQjSV4kyUtvbzcRkWFcvxHJk6ePOfLhu6TcTmDlySL5BdlERoXT3KxW5pLBEwQBSZJwu92HD963ia/NZiMyMpKMjAyePn3K6dOnGR8fp6SkhKCgIGw2m/J5mSOMRuMBn9DtdmM2G3G7XezubgMi1apyfvXrX9DQWEOzpoHPjh9Dp28C3BQWZZOalkT41WD29nYULnO73QoH/qmB+17gfR1w/jpPkiRqamr48MMP8Xg8aLVawsLCmJyc5PLly2RkZCiLk10Is9msLFRerCh6eP58HVH0EBMTRWDQebq626hWlfPx0SN0dbcCbjq7WqhWlfDx0d+w8mQRX7jmUcI0+V7l+V8L8L4OOFlvNTU18f7779Pf34/H4yE8PJyMjAymp6c5f/483d3d+yLpVLhPFmePR8DlciBJXrxeN6lpKVyLCEWjbaSmtpK333kLq83A2voKz1YfkV+QybHfH0GjrUNCQJK82O12wOcWyeIv39uhgvdNVla2iAADAwMEBQWRlpbG1tYWU1NTREdH09TURFVVFSdOnGBlZQWHw4HZbFbUgSAI2O1WxYdramrko999wPzCNPkF93j7nV9ituzy6PEs4OJuaiKxcRGEhgXhdJkwW3YxmQz7MS+KsZAl4tDF9uvA83cnZA4KDAwkNDQUg8GAxWIhIyOD6Oho7t+/T1BQEKmpqRiNRtxuNyaTSRErt9uFKHqYm5vhzTffYGR0gPSMO5w5e4LVtRWcLgtmyy55+RlkZKbw63/6OStP5jGY1gEXRuMegiAcMGyywXhtOO/ruM43fD5aYWEh586do6amGovFBHj47PjvqVaVMzM7yUcffcjCwhwej0fhFIfDgUuwAW5OnfyUvPws2tu0nD7zGUODPThdFlaWF6hvqKa0JJ8/fPI7tJoGLNY9HHYTEm4cDhuSJCkP8mX9eqjgffsAJDCb7NjtTt577x2y76XxfPMJHtHC2P1uPvnsAyanhrh67TK37yTuB/VgNFj3F+dgbm6Ua2GBqNWVRIQHce/eXcDF2uoyE+NDXAkOIibiGkmJN8HjxSO4cTuceIQ/vUX9k4LnsLtx2N3YbA5SUpKJjYuguDSTtY15wExSyjXSMuLpH9Rz6vQfABGj0QwS+xzooroyh4irX6JtruSjI78G0YZhZ41H81PERIRTmJtNwJmzIMHOxjZOiwOH2QlK6upHCt7ujgkkX5i1t7fDe+//krSMmzxenmBr9xFTs/0EXjzJ3MIYZ85+yuTkA1wuN0i+KGN3d40bsVdQqQq4cSMEjUYF2FleniX1bjKhIZe4fOkCSLC3s+v7LsGL2Wj78YPnn/k1mQwMDnXxh0+PUFqexerGDEbzKldCP6ewOJPkW7Gkpd0FwLBn2Vf0LmJjQxkd7eTkyY/Y2XmKzbZLws3rJCXGEh8XA4gYdvcwGYw+NWG0KN97WMD9YOBtPt9VLOfKk0Uioi5TUJRGZXUuWzvLNGkqSctIpK1dy61bST4L7fT5Ya2tajIzkykoSCc9PRFwkZgYQ0z0Vc6eOY4kCiwvPVLAWn26htvlUTjwRwyeL/cG8OTJE0DE7bHzcGqUU2eOEX09mBZ9HYuPJ7l+4yqtbRrOnj2NwWDA4xExm81sba6SknKDmJgQtraeUlx8j+DgL8hIvw34MsYgIjhdSF5RAdG4Z/qxc56Ew/EiRjWbjdgdZgS3hfH7A3x6/LeUleez8mSejMwU+vq7CAsLUVyVx48fk1+QTVHxPQqLssnIvMOZs8fJvpcGeDAYt/fdHlHxEeFFRsbrPTzgfhDwRBGfAQBcLgcWqwGzZRdwMzTczRdfniX+ZgzxN2O4l5PB7du3GBsbw2AwERUVxdz8FKlpt0hMiiUpOY6CwnuAB6fLqnDe1tZzrFYrBoMvmngRtx4y5+FHLwD5agbY/4kLgqDUF/yLNb7hQZSE/eGif6CbsPBg7txNJjo6kubmZqqrq2lsbCIvLw9ti5r0jDsUFOZwOThwHzSfqMpcJwi+mFj+XlEUFe79zurcnwO8g9z04oZkEkVRCcDlG/R95mvAk4ck4BVddHa1EhR0gfz8XBoaGjh37hyJickEBASQnZ2JvlXDiROfERBwDoPBF686HC9qtE7nwe91u91KPffQwfsm4OQAWw62XS4XbrdbycX5SoLi14wXAILv78HBQUJDQ3n48CGhoaHcvHmTyspKOro6qagqJ68gnypVNRlZmdidDiRgbWMdCRCRsNiseCWRnb1dJMDt9eD2fndp808K3tcB5x/HymDJn/FPCLxcl/16EOWitZfu7m4+++wz0tLSKC0tpa2tjSpVNRVVlXT1dNPT10tUTDRTM9MKgILHzfOtTSRgZm4Wl1vAarchAQ6X8/UA75vydXa7HbvdjtVqxeFw4HQ6cbvdCIKgpNEPjoNFa9mY7O0ZmZ2d58MPPyQ2Npaamhq0Wi06fRsarY7CohIfQLPzxMUnsPj4keJ/OwUXTsHFzt4uFpsVh8up/O9QwfuufJ1cf32Zvq6d4qvg+cI28FnknJw88vLyaGtro6SkxPdaWk59g5qS0nJMZisbz7coKS3nZmICx0+eID7hJrdup5BfWMDSyrIC2tbONoLH/fqB559ykjO/GxsbB4CUizvfCN5++wT78a/XKzE9Pcsnn3wCQHt7OykpKfQPDFHb2MzdjGx2TVZMNjsDI6P84le/Rq1tYWJ6ivbuLiamp0hMuYUgenm6voYXEYlDNhjfla8DWFxcJCIigmvXrtHf34/RaGRycpLZ2Vkkr/jSeInz3DKnunA4BcKvXcVkMeNwOcnIyqS+SUtHTz9pWTnoO7r5t//+P5CaloFGq2N1bYPGJjUS4JVEOnq6GZt4gNluY3VzjY2d53ilQ7a2FosFh8Oh+FD+/W5Op5Mvv/wSrVYLQHZ2Nl988QX5+fmEhYQyOX6f5oZGvC4Bl82O02r7SpuYrPjtgovSygr6h4fYNRkZHh8jO7+IclUdtY3NVKjq+F9//becDwjk4cQUU5PTPHgwyf37E+zs7DC3ME9swk1cXg8CIt59UA8NPKvVyvr6OlarFbvdzoMHD4iJiSEpKQmbzcaDBw+IiooCfCXDhYUF8vLyMBgMDPYPcOlCIJWlZWTeScVhsWJRMh8mDAYDc3NzCB43BpMRq9PBmYDPae3upHdwgP/4X/4zN5Nv0drZRUZmNvkFRXx5/gJxN+JxmO1cC7lKTsY9+nsH8Lo9jIyMkJ6ZgRdwih6cHvfhc57H48HlcnHy5Eni4uLY3NxkfHycwMBA+vr6SElJUSxvZWUlFosFr9fL9evX2dnaxu0SKC0swmIys7nx/Cuct7H5HBGJjc3nJCYnUVhawtPVZ/yLf/Uv+fnPf05ERAR5ObkMDw4RGxlNf2c3b7/5Sz7+4EMEqx272ZeCqqiooLFJzZ7ZhNlpP3zOk4vSAQEBLC4uIoNpsViwWCz89Kc/5cmTJzgcDra2ttDpdHi9Xtrb2wGUMGl3e4f8/HymJh/i8XiwWq3YbDbl2v7+fn7/yR8ICAjg/JdfUFRUxOXLF/l3/+ZfU1aYh6q8hILMdMpycom+EsKv/vGnxF29xtP5R4wNDDExNk5yYhJPnjxhdX0Ni8OOwy0cLnher5fGxkY0Gs2BWqes83JycpiamsLtdrO+vo7ZbMZoNLK7u6u0sbZ1tNPT04PRbKKgoADwtbXKc2i1Wk6cOMHy8jJPllcA6Onq5unSY4oy0xlq11GUcZfe5kaWHtzn5Acf8JO/+itir1wBmwMEN2vLTxgdHPIZH6eAFzBYrIcLntvtJj8/X+k0amxsJCQkhNjYWCIiIggODubhw4cAPH/+XOE2j8eD3W7H5RYwWi3Mzs9xISiQZ2urmCxmwNcZ4HK5KCkpwbovervbO4yNjNJU30BQQAAf/fIXvPsPfwumLcZbtQw21ZNzM45f/u3/ofjuXfB4sGxsoq1tYG35CVazDfFFWu/wY9tHjx7R1NTEJ598ooju8vIyXq+X8PBwZmdnkavxMj1/7nMTBNGLG4ltwx6FpSXYBRfW/dBqZ2eH5eVl9C061HX1TI7fR1VRSW5WNr997zd8/O47fPJPb/Gz//nfOfHOm6xPjPKwvYXtmYf88n//NRnRMUg7ewy2tNKt0YOvGX6f+zzYHa7DBU92guWMiSxqvuYbMzs7O1y+fJnt7W3Yf9LytoHN7S1MNitmpx2r4GTXYiI8MoLV5xs839rE7fWw9Ogx5aVl2ExmJLeHp4+WeDw7z/rKU744cZxf/PX/4GbgWT78h/+LY2UBXDasj+Y4+c7b1GRlYll+QntNLV6TDTwSosvri1ok8L6U0fmzg/fVhkLPV5zksbExioqKqKmpob6+noKCAtRqNQ8mJ1hcXsLmduEBsgvymJqbpU7dyNTMNILHjc1iJfFmArlZ2Wytb7D3fIu951uYtnfB6yEh+ALHf/Uzcq5fozo1mfbSQqruJJMTewN1fh6784s8HhsHu6CAB2Ay2nB7RKTDrJ59F3hGoxFJkrBarWxsbPD06VMePXrEwMAAOXm5FJeXUV5TzdWoSPqGBrE6HVyNimRyyqcnvV5fkfp6ZBQJsXG4Hb56K14J0WpB3HlOTlwkhUk30Bbl0ldXxe7cNKEnjrMyOsbdiCiwu8AtgVsEEQTB82LLxiEBJ0n71vbbxu7uriIC/slRp9PJ9PQ0zVoN0/NzGM0mbA47YVfD+eSzT0lPT1d6SGZmZlh7tsry4yUufPElrTo9E2Pj7KyvY11/hm31MaWpSZx8/23iL13g2udn6ayppqexkebycvCIOPZMPm7dF1UJn9i+1uDJesNoNCqt+v6GY2pqiouXL/H2229z4tRJbt++TX9/P8nJyRQWFirgi6Lo6wyVYGRkhLqaWprq69CoqqguyKFP18zm4hy1BfnU5eejLi3lzb/7OxbGH+DY3fMZCgmcTgEJsLmEfftxiOB9ezJTPJD4lHN4chLUaDQq3KiqqiYzM5OFuXmuX79OV1cXt2/fJisrC6/Xi8PhwGKz+hoQkbdFebAaDSB56OtsI/ZaONcuXqIsJ5fHD6e4ExePx2JHsNoV38RqtfpiZdF7+OB91wf8uexlcrlcIMHas1VEwU1C/E3CQkIZGxmls72D3NxcysvLCQ65gsPlRPC4feK2r6/aOzsICwvj2LFjhIeGcftWCkfeeQ+dupmnj5aoLC5lYmTMV5/1iuzu7ioJBs8+gIcK3jci8xL5t+fLIix6vODx+pSPVwIJEmLjuB4dQ6tOz8DAAIWFhfT293E99gZFZaWMT04QGXud46dPcT0+DlV9A2MTk/QPDNHa1sHYyDj1tQ1MP5jiv/2n/8rnp84x2D+kxMoSsLW3q2RVXmvwrFarkuOTdZfZbPbVUXf3MO8ZcFpteF0Cgt0BHi/5uXmcPX2G1NRU5ufnqamrpa2jnfziIuISE6iqraFvaBBVfR0Vqhoqa2pR1aspr6iivKya1tZ2Em8mUVdTj6ZJy8XASywvL7O7u4tTcOEFHG4Bi8P+eostcKDT0mw2K2HX9vY2HsGNw2bHaXeABG6Xz8L29/cTHBzMRx99RG1tLT09PbR1tLP8ZIWx++O0d3YwOz/H8OgImhZfLaOrq4vCwmKmpqaIi4uju7ub6mqfLk1PT8dsNivcJ+yno2SSJLDbX/Q7u91eBOFFw6PL5cblcuN2e5XSwP6SEEVR0eXyOl/M+wrg+XOd/9/y/4eGhjh69CiLi4sYDAbAZ1x2dnaw2+3cv3+f0NBQTp8+zbFjx3jzzTc5duwY7733Hr/97W/55JNP+OKLL4iKiiI6OppTp04xOjpKYmIiDQ0NlJWV0dfXR2BgIGtrawf2lfk64H2dqX5eFKLoA+9lkvZb4QTBw0sYIUkSDofjQIep1Wp9dfDkp+Ff9JF3eR89ehSz2UxKSsr+E3cr+lGuc+zt7Snv+bdLAIr7Az5dmpOTw+PHj7lz5w4tLS3U19ejUqno7e3lzJkzAGxubgIvdvp49iMNmcOsVvsBrhP3HWt/gH3ge5T7NJlMB4DzB/WVxFZ+lTfj2Ww2XC4XeXl5FBcX43A4KCwsZG5uDofDgd1uR5Ik5fPye/JWgp2dHUwmExsbG7jdbiwWi9JOUVxczPj4OLdu3UKr1aJSqaioqKC1tZXbt29z586d/YUL+9ziUjjJ4XCxs7OH0ynsPwwzbrcXl8uNJPmANRrNGAwmLJYXHfT+u4fk+/Hvjngl8OTityT5it6y7vn973+Py+XC4XAwPz/PqVOnKC8vp6SkhMjISLKysggNDSUoKIjNzU0MBoMSdchcKUmSMofD4aCxsZGenh6ys7Oprq5GrVZz69YtiouLlc767u5uRRKMRjM2mwOvV8Ll8rX3yrS7a0CSfK/+3Vzr688pKSkjKiqGpqYmpSpotVrZ2tpSgLTZbK8GniT5CuL+WRfZ9wsKCmJkZASv14vRaEQQBFZXV7l//z4LCwtsb2/z7Nkz5ufn+eCDDxR95b+R5WUaGRkhKSmJ9PR09Ho9Op2Oixcv0tfXR0lJCYODg0RHRzM4OKioEd9D8Imh3e5URFQQPKysPFW4bHp6lujo6xw/fpLo6OuMjz/g5MmTNDc3K0X9l/fHvRJ4/n0p/tYXYGhoiDfeeAOdTsfo6ChjY2PKl/pv2rPb7ayvr3PkyBFaW1t5+vSpMo+8b0OOWmZmZnj33XeJjY1Fo9FQWFhIeXk5Op2O6upqNBoNPT09fPHFF8zMzBzgNEHwYLHYMJks2O1OJAmeP98iLS2Dzz8/z+XLV6ivb2RuboGWFj2VldUEBgaiVqu/Igkul0tZ8x8Nnv+k8iItFouSgvd6vej1ekJCQrBarYiiqChfmf3NZjMJCQno9XoiIyOJjo5W0vRyDUSSJEwmE3a7naCgIJqamtBqtWRlZaFWq1leXiY+Pp6BgQEqKipoaWnhwoUL1NU1sLm5rQDo9b7oGXQ6BS5evExISBhVVSpaWvRoNC00NjZRVlZBb28/sbGxjIyMKNf7Gw2n0/nD6DxASTjKiVGHw4EgCDQ1NdHe3n5AjJxOJwsLCywsLDA2NkZJSQmrq6uEhISQnp7O8ePHiYiI2G/HRbG4w8PDxMbGUltby8DAAMHBwfT29uLxeFhdXSUzM5Ompia6urrQ6XQUFBQRGhpOe3vnPsfb9+fzUlWl4sqVUMbHH9DSoqe6uga1upnmZi3NzVqysu6Rn59PR0cHgOJq+UvXK4Hn39zoL8I2mw2n08nw8DBXr15VPiMbk/X1dfb29jCbzZSUlDA9PU12djYqlQq9Xk91dTVZWVlcvHiRd999l2vXrlFQUEBMTAz5+fkMDw/T0NCguCdWqxW3283W1hZZWVncunULvV5Pa2s7dXUNREdfJyjoEgUFRYyMjOH1Sly7Fole30ZLi547d1IpLi6lsrIana6V7u5eqqpUTExM0NvbqzCILLIyvbLOk62s/5Yko9GIx+MhISGBubk5tre3FTaXn+DMzAyTk5N0d3czNzfH/Pw8cXFxjI6OUlNTQ0NDA2q1mocPH9LU1ERpaSmVlZW0t7czODhIeHg4P/nJTxRjJe8aB+jo6CAlJYXy8kr6+gbQ6VpRq5upra0nODiExMRkfve7o8THJ1BYWExiYjLd3b20tXVQV9eARtNCcnIKS0tLDA8PH9irK6uqH4zz/DfHWa2+1NLKygqfffaZsji73a4s8Pnz50oC4eHDh0RGRmKz2bhw4QJjY2MsLS1RU1NDc3MzRUVFtLW1UVpaSkdHB7Ozs1y9epVjx47R0NBAfHz8gSajra0t5Tvv3EmlpKQMjaYFjaYFrVbH1NQMzc1aiopKiI6+zhtvvMm9e7lkZd2jq6uHlhY9vb39lJVV0NfXh16vRxRFBTS73a7o5FfWefITkUl2OZKSkqipqTmgs0wmE4IgYDabMRgMin7UaDTEx8eTn5/PG2+8QUFBAd3d3bS2tjI1NYVaraanp4eOjg4lbHv27Bngs+qJiYl4vV6l/Ck/RICJiYfU1zdSUVFFdnYOXV09aDQttLTomZ2dJyXlDm+88SYjI2OoVLVUVakoK6vgxo04xsfHuX37tuIcy6L7fU4E+meD5/V6FT/tyJEj7O7uKha4ra2N+fl5TCaTAprFYmF6epqoqCjUajXt7e08efKE4uJivvzySy5evMj777/PxYsXeeeddzh27Bj3799XuFbuoXn69KnSbLS3t6eEfLLzKwgexscfkJubz507qej1beTlFZCdncP8/CJRUTGcOxdAd3cvFRVVtLd3Eh+fwObmJlevXlU4WW7chB/A2kqSpEQYchjj8Xjwer2kpaVx9OhRenp6SE5OJjAwkMzMTC5duoROp2NkZETpAvUnWSn7K2b/08fk3mez2ay8Zzabyc7OVtwKWYztdider6REE3t7RsrKKigqKlHEs7y8ks7Obn7967eprq6hqkrFpUvBAPT09FBZWakwhH/5wT8B8keD53Q6D2w/l0MpSZJIS0tTTtSZmJhgbW2N5eVlUlNTiYyMVKIPWZf4606j0Xjg6JC9vT3lwchWWxYl+R5iY2N59OiRcr0cPcg7kcDnGN+4EYdWq6O6uoby8kp6e/s5c+YcqanpdHR0Ab4w7fLly4oq8DcU8j2/MnjfZVC+rTnyVef33/sBPv2XnJysLMxiseByubBYLAeyNb29vWRnZ9PS0kJrayttbW0kJiYyMzOD2Wymra2NgIAABEFQajOyZMl9iv6F9D8peN/Ulvuq88vi5HQ62djYACAgIICrV6/y+PFj5X8yLS4uKtcmJibS2tqKRqOhtraWe/fucebMGW7cuEFtba3yUPwLW/7nAv5Zwfs6AF91fn+v32g0MjU1RWJiIllZWWRnZ7O2tnagd1qm3d1dUlNT6evro7a2VnHOR0dHFY6Vzzp4WZd/H+B+EPC+TXx/iFMm/M9HsVgsDAwMcO3aNVpbW6mrq+P69eu0tLQoYr2zs6OIeklJCVVVVdTW1tLf309CQgITExOKPv0m4L7vvf1g4H0TgD/UvLLhSEhIIDs7m9raWvR6PWq1mszMTNra2picnGRqaorx8XF6enqIi4tDr9fT3NyMXq8nKytLsfAOh0Nx9v1FVf5Omf5s4PkDKIP4qvPJWWvwhXt/+MMfuH//Plqtlvr6elpaWggMDCQrK4vR0VE6OjooLi4mOdm3ty0xMZGOjg7q6uq4d+8eVVVViKKoqINvA+5PDt7XfcnX9cz9sUNW6CaTidOnTzM4OIhKpaKqqor29nbOnz+vuBpms1nRs3J4FR0dTWNjIy0tLVRVVREbG6vcs3zOnv+9vkw/avBknVdVVUVSUhLFxcVKQSgiIoLl5WWAA1tI/WsnarWamzdv0tnZSXd3N0lJSeh0OmXebwPuzy62fyz430aCIHDu3DkaGxupra2lu7ubu3fvsrW1pTjr8g5M2VjIDZjDw8OEhoai1+vp6+sjOTmZu3fvfi9wvmscOnjfB9zOzk4iIiLQ6/VUVlbS1NREeXk5VqtVSfODz9+TDYBMCwsLREVF0djYSGNjIzk5OYSFhSnh4P/34EVGRlJaWopGo6G0tJSGhgbS09OVuFcO3eBgiOV2u5WMTFNTExqNhoKCAgIDA5WMzY8avO/qD3Q6nWg0GsLCwqivr6e/v5+enh4uXbrEzMwM8CL+9T+jSqb+/n5iYmJoaWmhra2NiooKzp49q2R9ftTgfVdbryAIrK2t8d577zExMUFlZSUDAwN0dnYSHBysJBZEUVQSCzIoFosFnU5HZGQkGo0GnU5HZmYm4eHh36uo/dqDJ3v53zQEQcDpdNLX18fvfvc7RkdHKSkpYWxsjDt37ijBvkxOp5PV1VWlI/XEiRMUFVovBtIAAAbNSURBVBWh0+no7e3l7NmzTExMKLrxRw2e7Md90/DXa3KBSK/XU1FRQX9/P7m5uQQFBVFQUEBVVZXChQClpaV8/PHHdHZ20tbWRllZmeLn/RCHFP4owJNbPUwmEzU1NSQmJtLb20tVVRWtra00NjYSHh5OXl4eFy5cwGKxMDMzw29+8xsGBwdpa2tDp9Nx9OhRtre3MRqNSoTxowZPJqPRiEaj4cMPP+Stt97iwoULnDhxgnv37rG9vY3JZFIWHRwczJEjRxgZGaGsrIy2tjYaGxsZGxsjPz8fgMDAQFQqFRqNhqqqKjIyMhgeHlaSusCBn4BwOp0Hjs8ElC1iL1tx2Z88dPBMJhNra2uEhISQmJioLEx2cjs7O/n444954403+PzzzwkJCUGr1VJXV0dGRgZ1dXUMDg5y48YNtre3uXLlCoGBgRQWFlJVVcXk5CSFhYUkJyeztLQE+NJVskWWM+My2Ww2dnd3D2ybkI8O9nq9B1Jkhw6eKIpcuHCBmzdvIooiFRUV1NfX09fXx+zsrBK36nQ6Ll26RG9vLzqdDq1Wqxxo3dzcTG5uLhsbG/zN3/yNcsR6U1MTlZWVqNVqcnNzycnJUdJT8/Pz9Pb2MjY2xsLCAo8fP2ZtbY1nz57R2dmJVqtlZWUFu91+YEeAPx06eHNzc1y7dg2AL7/8kvb2dhYWFg6IkNwtMDY2Rnh4OM3NzTQ0NNDV1UV5eTlZWVlsbW0RGxurZI/lo0e0Wi1dXV3o9XrF0Ny6dYuUlBSSkpLIzMwkNDSU8PBwgoKC+NnPfsbf//3fc/78eSWUu3HjBomJiUrhXz5199DBGx4eJiMjg+PHj7O0tITX6z3Q5iXv8zWZTIiiyNLSErdu3aK/vx+dTqcUzuvq6oiOjmZtbY24uDi6urpoa2ujurqa5uZmZajVatRqNR0dHXR1ddHc3ExBQQFhYWGkpaUd2Ba7s7OD2Wzm0aNHqFQqPvjgA+WhOp3OwwfP4XBw+vRpsrKycDqdB1pmJyYmKC8vR6VSKfrqyZMnjI2NKT8jUVJSwuzsLNevX1fEu62tjadPn3L58mV6e3tRq9VUVVWhVqtpaWmhsbERlUpFdXU1ly5dIjs7m8XFRQRBUApKdrud6elpOjs7GRwcxOPxMDQ0xJkzZ5QDLQ4dPLfbTXx8PP39/Up6HGB0dJSQkBC2t7fxen1n0MscabFY2NzcVLqbwsLCGB8fVzqurl69yvT0NJOTk2RmZtLY2Eh7ezv19fVotVqGhoZQq9UkJSXR3t6ulBllx1ySDhb76+vrKSkpwWAwkJeXx+DgIHt7e68HeM+ePePMmTMHLNynn37KxsYGBoNBOXZJjjb8m3E+//xzBUR5sR6Ph6NHj2Kz2Xj06BEZGRnExsZSVlZGYWEhERER5ObmHrCcdrudx48fMzU1xebmprLHTn5g6enp9PT0UF1dze3bt18PgyFnQzQajbIlf21tjRMnTnyl+14ml8tFR0cHAQEBDA8PAy+SAXLWeXNzk+PHjytbXtfW1ujq6mJ8fFzpRJBb5QCl62t7e5vg4GBlxzugdIAFBAQwNjamRDKHDp7/1oOVlRVUKhXNzc2Eh4eTkJDA0NAQDx8+5MGDB4yMjNDY2EhERAQpKSmsrq7idDqx2+0HtrbK1nlubo6TJ08qDeDworMfUPw5fz9va2sLt9vNlStXlPNmVlZWADh16hRtbW3U1dW9HuDJJC9A5sTd3V20Wi2RkZGkpaWRk5PD3bt3KS4uZmZm5kBE4P+LK/LDkEuRFouF4uJi0tLSWFxcxOPx8OzZM8UwyacW+XMY+NwmSZIUPby4uMhf/uVfMjo6isvlwmQyHT54Mmibm5vKzwvabDaWlpaUnJvBYDgQEcgkWz35IfgDarVasVgsbG9vY7VamZqaIj09nby8PEWPyQZGbouTdSrAxx9/zOrqKmazmd3dXX71q1+h1+sVDjcYDK8HeHL4I5P/72bIBRrZhZA5RPbH/A9I9O9c9QfZvwNre3sbnU5HS0uLogoMBgNGo5H19XWWlpa4cOECKpWK9fV1hoeHeeutt5iYmDggGYIgHD544CsZygG4vGi5N0V+XxAExfr6i7osqnKpURZF+dVkMmGz2RTOenFMsJfNzU2amppITEwkJiaGqKgoAgMDycnJITU1lYaGBmJiYpRmTX/n3eVyHT54/ouWJOkrllUG1/+m5V/zk90Wf6PjcDgU7vBvvQCfO+JvHPzfl62vnL2Wr/f/8U+ZZNE9dPBkcZJv2L83Tz6WDl5srpPpZd3nD7Q/QPL8cj1EBunlTIpM/urjZZJVgyT5ygf/D5qmErXeThKoAAAAAElFTkSuQmC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7941" name="Picture 5"/>
          <p:cNvPicPr>
            <a:picLocks noChangeAspect="1" noChangeArrowheads="1"/>
          </p:cNvPicPr>
          <p:nvPr/>
        </p:nvPicPr>
        <p:blipFill>
          <a:blip r:embed="rId4"/>
          <a:srcRect/>
          <a:stretch>
            <a:fillRect/>
          </a:stretch>
        </p:blipFill>
        <p:spPr bwMode="auto">
          <a:xfrm>
            <a:off x="2500298" y="1710870"/>
            <a:ext cx="4000528" cy="4861402"/>
          </a:xfrm>
          <a:prstGeom prst="rect">
            <a:avLst/>
          </a:prstGeom>
          <a:noFill/>
          <a:ln w="57150">
            <a:solidFill>
              <a:schemeClr val="tx1"/>
            </a:solidFill>
            <a:miter lim="800000"/>
            <a:headEnd/>
            <a:tailEnd/>
          </a:ln>
          <a:effectLst/>
        </p:spPr>
      </p:pic>
    </p:spTree>
  </p:cSld>
  <p:clrMapOvr>
    <a:masterClrMapping/>
  </p:clrMapOvr>
  <p:transition spd="slow">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www.themegallery.com</a:t>
            </a:r>
          </a:p>
        </p:txBody>
      </p:sp>
      <p:sp>
        <p:nvSpPr>
          <p:cNvPr id="4099" name="Rectangle 2"/>
          <p:cNvSpPr>
            <a:spLocks noGrp="1" noChangeArrowheads="1"/>
          </p:cNvSpPr>
          <p:nvPr>
            <p:ph type="title"/>
          </p:nvPr>
        </p:nvSpPr>
        <p:spPr/>
        <p:txBody>
          <a:bodyPr/>
          <a:lstStyle/>
          <a:p>
            <a:pPr eaLnBrk="1" hangingPunct="1"/>
            <a:r>
              <a:rPr lang="en-US" smtClean="0"/>
              <a:t>Pengertian Administrasi</a:t>
            </a:r>
          </a:p>
        </p:txBody>
      </p:sp>
      <p:sp>
        <p:nvSpPr>
          <p:cNvPr id="4100" name="Rectangle 3"/>
          <p:cNvSpPr>
            <a:spLocks noGrp="1" noChangeArrowheads="1"/>
          </p:cNvSpPr>
          <p:nvPr>
            <p:ph type="body" idx="1"/>
          </p:nvPr>
        </p:nvSpPr>
        <p:spPr>
          <a:xfrm>
            <a:off x="619125" y="1285875"/>
            <a:ext cx="7824788" cy="4954588"/>
          </a:xfrm>
        </p:spPr>
        <p:txBody>
          <a:bodyPr/>
          <a:lstStyle/>
          <a:p>
            <a:pPr eaLnBrk="1" hangingPunct="1">
              <a:lnSpc>
                <a:spcPct val="80000"/>
              </a:lnSpc>
            </a:pPr>
            <a:r>
              <a:rPr lang="en-US" sz="2400" i="1" smtClean="0">
                <a:latin typeface="Tahoma" pitchFamily="34" charset="0"/>
              </a:rPr>
              <a:t>Ad: intensif, ministrare: melayani, membantu, dan memenuhi.</a:t>
            </a:r>
          </a:p>
          <a:p>
            <a:pPr eaLnBrk="1" hangingPunct="1">
              <a:lnSpc>
                <a:spcPct val="80000"/>
              </a:lnSpc>
            </a:pPr>
            <a:r>
              <a:rPr lang="en-US" sz="2400" i="1" smtClean="0">
                <a:latin typeface="Tahoma" pitchFamily="34" charset="0"/>
              </a:rPr>
              <a:t>Administrator: </a:t>
            </a:r>
            <a:r>
              <a:rPr lang="en-US" sz="2400" smtClean="0">
                <a:latin typeface="Tahoma" pitchFamily="34" charset="0"/>
              </a:rPr>
              <a:t>memberikan pelayanan prima.</a:t>
            </a:r>
          </a:p>
          <a:p>
            <a:pPr eaLnBrk="1" hangingPunct="1">
              <a:lnSpc>
                <a:spcPct val="80000"/>
              </a:lnSpc>
            </a:pPr>
            <a:r>
              <a:rPr lang="en-US" sz="2400" i="1" smtClean="0">
                <a:latin typeface="Tahoma" pitchFamily="34" charset="0"/>
              </a:rPr>
              <a:t>Administratie: pekerjaan yg berhubungan dgn ketatausahaan (sempit).</a:t>
            </a:r>
          </a:p>
          <a:p>
            <a:pPr eaLnBrk="1" hangingPunct="1">
              <a:lnSpc>
                <a:spcPct val="80000"/>
              </a:lnSpc>
            </a:pPr>
            <a:r>
              <a:rPr lang="en-US" sz="2400" smtClean="0">
                <a:latin typeface="Tahoma" pitchFamily="34" charset="0"/>
              </a:rPr>
              <a:t>Ilmu/seni mengelola sumberdaya 7M + 1I (</a:t>
            </a:r>
            <a:r>
              <a:rPr lang="en-US" sz="2400" i="1" smtClean="0">
                <a:latin typeface="Tahoma" pitchFamily="34" charset="0"/>
              </a:rPr>
              <a:t>man, money, material, machine, methods, marketing, minutes + information (Usman, 2009)</a:t>
            </a:r>
            <a:endParaRPr lang="en-US" sz="2400" smtClean="0">
              <a:latin typeface="Tahoma" pitchFamily="34" charset="0"/>
            </a:endParaRPr>
          </a:p>
          <a:p>
            <a:pPr eaLnBrk="1" hangingPunct="1">
              <a:lnSpc>
                <a:spcPct val="80000"/>
              </a:lnSpc>
            </a:pPr>
            <a:r>
              <a:rPr lang="en-US" sz="2400" smtClean="0">
                <a:latin typeface="Tahoma" pitchFamily="34" charset="0"/>
              </a:rPr>
              <a:t>Segenap proses penyelenggaraan dlm setiap usaha kerjasama sekelompok manusia untuk mencapai tujuan tertentu.(The Liang Gie)</a:t>
            </a:r>
          </a:p>
          <a:p>
            <a:pPr eaLnBrk="1" hangingPunct="1">
              <a:lnSpc>
                <a:spcPct val="80000"/>
              </a:lnSpc>
            </a:pPr>
            <a:endParaRPr lang="en-US" sz="2400" b="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www.themegallery.com</a:t>
            </a:r>
          </a:p>
        </p:txBody>
      </p:sp>
      <p:sp>
        <p:nvSpPr>
          <p:cNvPr id="5123" name="Rectangle 2"/>
          <p:cNvSpPr>
            <a:spLocks noGrp="1" noChangeArrowheads="1"/>
          </p:cNvSpPr>
          <p:nvPr>
            <p:ph type="title"/>
          </p:nvPr>
        </p:nvSpPr>
        <p:spPr/>
        <p:txBody>
          <a:bodyPr/>
          <a:lstStyle/>
          <a:p>
            <a:pPr eaLnBrk="1" hangingPunct="1"/>
            <a:r>
              <a:rPr lang="en-US" smtClean="0"/>
              <a:t>Pengertian Manajemen</a:t>
            </a:r>
          </a:p>
        </p:txBody>
      </p:sp>
      <p:sp>
        <p:nvSpPr>
          <p:cNvPr id="5124" name="Rectangle 3"/>
          <p:cNvSpPr>
            <a:spLocks noGrp="1" noChangeArrowheads="1"/>
          </p:cNvSpPr>
          <p:nvPr>
            <p:ph type="body" idx="1"/>
          </p:nvPr>
        </p:nvSpPr>
        <p:spPr>
          <a:xfrm>
            <a:off x="619125" y="1665288"/>
            <a:ext cx="7824788" cy="4575175"/>
          </a:xfrm>
        </p:spPr>
        <p:txBody>
          <a:bodyPr/>
          <a:lstStyle/>
          <a:p>
            <a:pPr eaLnBrk="1" hangingPunct="1">
              <a:lnSpc>
                <a:spcPct val="80000"/>
              </a:lnSpc>
            </a:pPr>
            <a:r>
              <a:rPr lang="en-US" smtClean="0">
                <a:latin typeface="Tahoma" pitchFamily="34" charset="0"/>
              </a:rPr>
              <a:t>Seni melaksanakan pekerjaan melalui orang lain.(Parker  dalam stoner &amp; freeman, 2000)</a:t>
            </a:r>
          </a:p>
          <a:p>
            <a:pPr eaLnBrk="1" hangingPunct="1">
              <a:lnSpc>
                <a:spcPct val="80000"/>
              </a:lnSpc>
            </a:pPr>
            <a:r>
              <a:rPr lang="en-US" smtClean="0">
                <a:latin typeface="Tahoma" pitchFamily="34" charset="0"/>
              </a:rPr>
              <a:t>Perencanaan, pengorganisasian, pengarahan dan pengendalian (P4) sumberdaya organisasi untuk mencapai tujuan secara efektif dan efisien (Usman, 2009)</a:t>
            </a:r>
            <a:endParaRPr lang="en-US" b="0" smtClean="0">
              <a:solidFill>
                <a:schemeClr val="tx1"/>
              </a:solidFill>
            </a:endParaRPr>
          </a:p>
          <a:p>
            <a:pPr eaLnBrk="1" hangingPunct="1">
              <a:lnSpc>
                <a:spcPct val="80000"/>
              </a:lnSpc>
            </a:pPr>
            <a:endParaRPr lang="en-US" b="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www.themegallery.com</a:t>
            </a:r>
          </a:p>
        </p:txBody>
      </p:sp>
      <p:sp>
        <p:nvSpPr>
          <p:cNvPr id="6147" name="Rectangle 2"/>
          <p:cNvSpPr>
            <a:spLocks noGrp="1" noChangeArrowheads="1"/>
          </p:cNvSpPr>
          <p:nvPr>
            <p:ph type="title"/>
          </p:nvPr>
        </p:nvSpPr>
        <p:spPr/>
        <p:txBody>
          <a:bodyPr/>
          <a:lstStyle/>
          <a:p>
            <a:pPr eaLnBrk="1" hangingPunct="1"/>
            <a:r>
              <a:rPr lang="en-US" smtClean="0"/>
              <a:t>Persamaan dan Perbedaan Administrasi &amp; Manajemen</a:t>
            </a:r>
          </a:p>
        </p:txBody>
      </p:sp>
      <p:sp>
        <p:nvSpPr>
          <p:cNvPr id="6148" name="Rectangle 3"/>
          <p:cNvSpPr>
            <a:spLocks noGrp="1" noChangeArrowheads="1"/>
          </p:cNvSpPr>
          <p:nvPr>
            <p:ph type="body" idx="1"/>
          </p:nvPr>
        </p:nvSpPr>
        <p:spPr>
          <a:xfrm>
            <a:off x="619125" y="1665288"/>
            <a:ext cx="7824788" cy="4575175"/>
          </a:xfrm>
        </p:spPr>
        <p:txBody>
          <a:bodyPr/>
          <a:lstStyle/>
          <a:p>
            <a:pPr eaLnBrk="1" hangingPunct="1">
              <a:lnSpc>
                <a:spcPct val="80000"/>
              </a:lnSpc>
            </a:pPr>
            <a:r>
              <a:rPr lang="en-US" smtClean="0">
                <a:latin typeface="Tahoma" pitchFamily="34" charset="0"/>
              </a:rPr>
              <a:t>Persamaan: </a:t>
            </a:r>
            <a:r>
              <a:rPr lang="en-US" i="1" smtClean="0">
                <a:latin typeface="Tahoma" pitchFamily="34" charset="0"/>
              </a:rPr>
              <a:t>to control: </a:t>
            </a:r>
            <a:r>
              <a:rPr lang="en-US" smtClean="0">
                <a:latin typeface="Tahoma" pitchFamily="34" charset="0"/>
              </a:rPr>
              <a:t>mengatur &amp; mengurus.</a:t>
            </a:r>
            <a:r>
              <a:rPr lang="en-US" i="1" smtClean="0">
                <a:latin typeface="Tahoma" pitchFamily="34" charset="0"/>
              </a:rPr>
              <a:t> </a:t>
            </a:r>
          </a:p>
          <a:p>
            <a:pPr eaLnBrk="1" hangingPunct="1">
              <a:lnSpc>
                <a:spcPct val="80000"/>
              </a:lnSpc>
            </a:pPr>
            <a:r>
              <a:rPr lang="en-US" i="1" smtClean="0">
                <a:latin typeface="Tahoma" pitchFamily="34" charset="0"/>
              </a:rPr>
              <a:t>Persamaan dalam pemakaian secara umum: Administrator dan manajer sama (sutisna, 1987)</a:t>
            </a:r>
            <a:endParaRPr lang="en-US" smtClean="0">
              <a:latin typeface="Tahoma" pitchFamily="34" charset="0"/>
            </a:endParaRPr>
          </a:p>
          <a:p>
            <a:pPr eaLnBrk="1" hangingPunct="1">
              <a:lnSpc>
                <a:spcPct val="80000"/>
              </a:lnSpc>
            </a:pPr>
            <a:r>
              <a:rPr lang="en-US" smtClean="0">
                <a:latin typeface="Tahoma" pitchFamily="34" charset="0"/>
              </a:rPr>
              <a:t>Perbedaan: </a:t>
            </a:r>
            <a:r>
              <a:rPr lang="en-US" smtClean="0"/>
              <a:t>bahwa Administrasi lebih cocok digunakan pd lembaga2 pemerintah yg mengutamakan kepentingan sosial, sedang manajemen cocok utk lembaga2 swasta yg lebih mengutamakan komersial (Sutisna, 1987) </a:t>
            </a:r>
            <a:endParaRPr lang="en-US" b="0" smtClean="0">
              <a:solidFill>
                <a:schemeClr val="tx1"/>
              </a:solidFill>
            </a:endParaRPr>
          </a:p>
          <a:p>
            <a:pPr eaLnBrk="1" hangingPunct="1">
              <a:lnSpc>
                <a:spcPct val="80000"/>
              </a:lnSpc>
            </a:pPr>
            <a:endParaRPr lang="en-US" b="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p:cNvSpPr>
            <a:spLocks noGrp="1"/>
          </p:cNvSpPr>
          <p:nvPr>
            <p:ph type="ftr" sz="quarter" idx="10"/>
          </p:nvPr>
        </p:nvSpPr>
        <p:spPr/>
        <p:txBody>
          <a:bodyPr/>
          <a:lstStyle/>
          <a:p>
            <a:pPr>
              <a:defRPr/>
            </a:pPr>
            <a:r>
              <a:rPr lang="en-US"/>
              <a:t>www.themegallery.com</a:t>
            </a:r>
          </a:p>
        </p:txBody>
      </p:sp>
      <p:sp>
        <p:nvSpPr>
          <p:cNvPr id="7171" name="Rectangle 2"/>
          <p:cNvSpPr>
            <a:spLocks noGrp="1" noChangeArrowheads="1"/>
          </p:cNvSpPr>
          <p:nvPr>
            <p:ph type="title"/>
          </p:nvPr>
        </p:nvSpPr>
        <p:spPr/>
        <p:txBody>
          <a:bodyPr/>
          <a:lstStyle/>
          <a:p>
            <a:pPr eaLnBrk="1" hangingPunct="1"/>
            <a:r>
              <a:rPr lang="en-US" sz="4000" smtClean="0"/>
              <a:t>Perbedaan BOS &amp; Pemimpin</a:t>
            </a:r>
            <a:endParaRPr lang="en-US" sz="2400" smtClean="0"/>
          </a:p>
        </p:txBody>
      </p:sp>
      <p:sp>
        <p:nvSpPr>
          <p:cNvPr id="7172" name="AutoShape 3"/>
          <p:cNvSpPr>
            <a:spLocks noChangeArrowheads="1"/>
          </p:cNvSpPr>
          <p:nvPr/>
        </p:nvSpPr>
        <p:spPr bwMode="auto">
          <a:xfrm>
            <a:off x="5562600" y="3000375"/>
            <a:ext cx="3009900" cy="3429000"/>
          </a:xfrm>
          <a:prstGeom prst="roundRect">
            <a:avLst>
              <a:gd name="adj" fmla="val 16667"/>
            </a:avLst>
          </a:prstGeom>
          <a:noFill/>
          <a:ln w="38100">
            <a:solidFill>
              <a:schemeClr val="tx1"/>
            </a:solidFill>
            <a:round/>
            <a:headEnd/>
            <a:tailEnd/>
          </a:ln>
        </p:spPr>
        <p:txBody>
          <a:bodyPr wrap="none" anchor="ctr"/>
          <a:lstStyle/>
          <a:p>
            <a:pPr algn="ctr" eaLnBrk="0" hangingPunct="0"/>
            <a:endParaRPr lang="en-US">
              <a:latin typeface="Verdana" pitchFamily="34" charset="0"/>
            </a:endParaRPr>
          </a:p>
        </p:txBody>
      </p:sp>
      <p:sp>
        <p:nvSpPr>
          <p:cNvPr id="7173" name="AutoShape 5"/>
          <p:cNvSpPr>
            <a:spLocks noChangeArrowheads="1"/>
          </p:cNvSpPr>
          <p:nvPr/>
        </p:nvSpPr>
        <p:spPr bwMode="auto">
          <a:xfrm>
            <a:off x="357188" y="2928938"/>
            <a:ext cx="3071812" cy="3500437"/>
          </a:xfrm>
          <a:prstGeom prst="roundRect">
            <a:avLst>
              <a:gd name="adj" fmla="val 16667"/>
            </a:avLst>
          </a:prstGeom>
          <a:noFill/>
          <a:ln w="38100">
            <a:solidFill>
              <a:schemeClr val="tx1"/>
            </a:solidFill>
            <a:round/>
            <a:headEnd/>
            <a:tailEnd/>
          </a:ln>
        </p:spPr>
        <p:txBody>
          <a:bodyPr wrap="none" anchor="ctr"/>
          <a:lstStyle/>
          <a:p>
            <a:pPr algn="ctr" eaLnBrk="0" hangingPunct="0"/>
            <a:endParaRPr lang="en-US">
              <a:latin typeface="Verdana" pitchFamily="34" charset="0"/>
            </a:endParaRPr>
          </a:p>
        </p:txBody>
      </p:sp>
      <p:sp>
        <p:nvSpPr>
          <p:cNvPr id="7174" name="Text Box 6"/>
          <p:cNvSpPr txBox="1">
            <a:spLocks noChangeArrowheads="1"/>
          </p:cNvSpPr>
          <p:nvPr/>
        </p:nvSpPr>
        <p:spPr bwMode="auto">
          <a:xfrm>
            <a:off x="642938" y="3071813"/>
            <a:ext cx="2633662" cy="3478212"/>
          </a:xfrm>
          <a:prstGeom prst="rect">
            <a:avLst/>
          </a:prstGeom>
          <a:noFill/>
          <a:ln w="9525">
            <a:noFill/>
            <a:miter lim="800000"/>
            <a:headEnd/>
            <a:tailEnd/>
          </a:ln>
        </p:spPr>
        <p:txBody>
          <a:bodyPr>
            <a:spAutoFit/>
          </a:bodyPr>
          <a:lstStyle/>
          <a:p>
            <a:pPr eaLnBrk="0" hangingPunct="0"/>
            <a:r>
              <a:rPr lang="en-US" sz="2000" b="1">
                <a:solidFill>
                  <a:srgbClr val="000000"/>
                </a:solidFill>
              </a:rPr>
              <a:t>BOS:</a:t>
            </a:r>
          </a:p>
          <a:p>
            <a:pPr eaLnBrk="0" hangingPunct="0"/>
            <a:r>
              <a:rPr lang="en-US" sz="2000" b="1">
                <a:solidFill>
                  <a:srgbClr val="000000"/>
                </a:solidFill>
              </a:rPr>
              <a:t>Memerintah,</a:t>
            </a:r>
          </a:p>
          <a:p>
            <a:pPr eaLnBrk="0" hangingPunct="0"/>
            <a:r>
              <a:rPr lang="en-US" sz="2000" b="1">
                <a:solidFill>
                  <a:srgbClr val="000000"/>
                </a:solidFill>
              </a:rPr>
              <a:t>Ingin berkuasa,</a:t>
            </a:r>
          </a:p>
          <a:p>
            <a:pPr eaLnBrk="0" hangingPunct="0"/>
            <a:r>
              <a:rPr lang="en-US" sz="2000" b="1">
                <a:solidFill>
                  <a:srgbClr val="000000"/>
                </a:solidFill>
              </a:rPr>
              <a:t>Menciptkan rasa takut,</a:t>
            </a:r>
          </a:p>
          <a:p>
            <a:pPr eaLnBrk="0" hangingPunct="0"/>
            <a:r>
              <a:rPr lang="en-US" sz="2000" b="1">
                <a:solidFill>
                  <a:srgbClr val="000000"/>
                </a:solidFill>
              </a:rPr>
              <a:t>Berkata “saya”</a:t>
            </a:r>
          </a:p>
          <a:p>
            <a:pPr eaLnBrk="0" hangingPunct="0"/>
            <a:r>
              <a:rPr lang="en-US" sz="2000" b="1">
                <a:solidFill>
                  <a:srgbClr val="000000"/>
                </a:solidFill>
              </a:rPr>
              <a:t>Suka menyalahkan,</a:t>
            </a:r>
          </a:p>
          <a:p>
            <a:pPr eaLnBrk="0" hangingPunct="0"/>
            <a:r>
              <a:rPr lang="en-US" sz="2000" b="1">
                <a:solidFill>
                  <a:srgbClr val="000000"/>
                </a:solidFill>
              </a:rPr>
              <a:t>Tahu caranya, menggunkan orng,</a:t>
            </a:r>
          </a:p>
          <a:p>
            <a:pPr eaLnBrk="0" hangingPunct="0"/>
            <a:r>
              <a:rPr lang="en-US" sz="2000" b="1">
                <a:solidFill>
                  <a:srgbClr val="000000"/>
                </a:solidFill>
              </a:rPr>
              <a:t>Menasehati, berkata “pergi”</a:t>
            </a:r>
            <a:endParaRPr lang="en-US" sz="1400">
              <a:solidFill>
                <a:srgbClr val="000000"/>
              </a:solidFill>
            </a:endParaRPr>
          </a:p>
        </p:txBody>
      </p:sp>
      <p:sp>
        <p:nvSpPr>
          <p:cNvPr id="68615" name="Freeform 7"/>
          <p:cNvSpPr>
            <a:spLocks/>
          </p:cNvSpPr>
          <p:nvPr/>
        </p:nvSpPr>
        <p:spPr bwMode="gray">
          <a:xfrm>
            <a:off x="3222625" y="3255963"/>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w="0">
            <a:noFill/>
            <a:prstDash val="solid"/>
            <a:round/>
            <a:headEnd/>
            <a:tailEnd/>
          </a:ln>
        </p:spPr>
        <p:txBody>
          <a:bodyPr/>
          <a:lstStyle/>
          <a:p>
            <a:pPr>
              <a:defRPr/>
            </a:pPr>
            <a:endParaRPr lang="en-US"/>
          </a:p>
        </p:txBody>
      </p:sp>
      <p:sp>
        <p:nvSpPr>
          <p:cNvPr id="7176" name="AutoShape 8"/>
          <p:cNvSpPr>
            <a:spLocks noChangeAspect="1" noChangeArrowheads="1" noTextEdit="1"/>
          </p:cNvSpPr>
          <p:nvPr/>
        </p:nvSpPr>
        <p:spPr bwMode="gray">
          <a:xfrm flipH="1">
            <a:off x="4868863" y="3252788"/>
            <a:ext cx="909637" cy="1244600"/>
          </a:xfrm>
          <a:prstGeom prst="rect">
            <a:avLst/>
          </a:prstGeom>
          <a:noFill/>
          <a:ln w="9525">
            <a:noFill/>
            <a:miter lim="800000"/>
            <a:headEnd/>
            <a:tailEnd/>
          </a:ln>
        </p:spPr>
        <p:txBody>
          <a:bodyPr/>
          <a:lstStyle/>
          <a:p>
            <a:endParaRPr lang="en-US"/>
          </a:p>
        </p:txBody>
      </p:sp>
      <p:sp>
        <p:nvSpPr>
          <p:cNvPr id="68617" name="Freeform 9"/>
          <p:cNvSpPr>
            <a:spLocks/>
          </p:cNvSpPr>
          <p:nvPr/>
        </p:nvSpPr>
        <p:spPr bwMode="gray">
          <a:xfrm flipH="1">
            <a:off x="4875213" y="3255963"/>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en-US"/>
          </a:p>
        </p:txBody>
      </p:sp>
      <p:grpSp>
        <p:nvGrpSpPr>
          <p:cNvPr id="7178" name="Group 10"/>
          <p:cNvGrpSpPr>
            <a:grpSpLocks/>
          </p:cNvGrpSpPr>
          <p:nvPr/>
        </p:nvGrpSpPr>
        <p:grpSpPr bwMode="auto">
          <a:xfrm>
            <a:off x="3048000" y="1628775"/>
            <a:ext cx="2998788" cy="1601788"/>
            <a:chOff x="1997" y="1314"/>
            <a:chExt cx="1889" cy="1009"/>
          </a:xfrm>
        </p:grpSpPr>
        <p:grpSp>
          <p:nvGrpSpPr>
            <p:cNvPr id="7181" name="Group 11"/>
            <p:cNvGrpSpPr>
              <a:grpSpLocks/>
            </p:cNvGrpSpPr>
            <p:nvPr/>
          </p:nvGrpSpPr>
          <p:grpSpPr bwMode="auto">
            <a:xfrm>
              <a:off x="1997" y="1404"/>
              <a:ext cx="1889" cy="919"/>
              <a:chOff x="1973" y="1027"/>
              <a:chExt cx="1926" cy="937"/>
            </a:xfrm>
          </p:grpSpPr>
          <p:sp>
            <p:nvSpPr>
              <p:cNvPr id="68620"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a:defRPr/>
                </a:pPr>
                <a:endParaRPr lang="en-US"/>
              </a:p>
            </p:txBody>
          </p:sp>
          <p:sp>
            <p:nvSpPr>
              <p:cNvPr id="68621"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a:defRPr/>
                </a:pPr>
                <a:endParaRPr lang="en-US"/>
              </a:p>
            </p:txBody>
          </p:sp>
        </p:grpSp>
        <p:sp>
          <p:nvSpPr>
            <p:cNvPr id="68622"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a:defRPr/>
              </a:pPr>
              <a:endParaRPr lang="en-US"/>
            </a:p>
          </p:txBody>
        </p:sp>
        <p:sp>
          <p:nvSpPr>
            <p:cNvPr id="68623"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a:defRPr/>
              </a:pPr>
              <a:endParaRPr lang="en-US"/>
            </a:p>
          </p:txBody>
        </p:sp>
        <p:sp>
          <p:nvSpPr>
            <p:cNvPr id="68624" name="Oval 16"/>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a:defRPr/>
              </a:pPr>
              <a:endParaRPr lang="en-US"/>
            </a:p>
          </p:txBody>
        </p:sp>
        <p:sp>
          <p:nvSpPr>
            <p:cNvPr id="68625"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a:defRPr/>
              </a:pPr>
              <a:endParaRPr lang="en-US"/>
            </a:p>
          </p:txBody>
        </p:sp>
      </p:grpSp>
      <p:sp>
        <p:nvSpPr>
          <p:cNvPr id="7179" name="Text Box 18"/>
          <p:cNvSpPr txBox="1">
            <a:spLocks noChangeArrowheads="1"/>
          </p:cNvSpPr>
          <p:nvPr/>
        </p:nvSpPr>
        <p:spPr bwMode="auto">
          <a:xfrm>
            <a:off x="3886200" y="1828800"/>
            <a:ext cx="1758950" cy="461963"/>
          </a:xfrm>
          <a:prstGeom prst="rect">
            <a:avLst/>
          </a:prstGeom>
          <a:noFill/>
          <a:ln w="9525" algn="ctr">
            <a:noFill/>
            <a:miter lim="800000"/>
            <a:headEnd/>
            <a:tailEnd/>
          </a:ln>
        </p:spPr>
        <p:txBody>
          <a:bodyPr wrap="none">
            <a:spAutoFit/>
          </a:bodyPr>
          <a:lstStyle/>
          <a:p>
            <a:pPr algn="ctr" eaLnBrk="0" hangingPunct="0"/>
            <a:r>
              <a:rPr lang="en-US" sz="2400" b="1">
                <a:solidFill>
                  <a:srgbClr val="000000"/>
                </a:solidFill>
              </a:rPr>
              <a:t>Perbedaan</a:t>
            </a:r>
            <a:endParaRPr lang="en-US" sz="1400">
              <a:solidFill>
                <a:srgbClr val="000000"/>
              </a:solidFill>
            </a:endParaRPr>
          </a:p>
        </p:txBody>
      </p:sp>
      <p:sp>
        <p:nvSpPr>
          <p:cNvPr id="7180" name="Text Box 19"/>
          <p:cNvSpPr txBox="1">
            <a:spLocks noChangeArrowheads="1"/>
          </p:cNvSpPr>
          <p:nvPr/>
        </p:nvSpPr>
        <p:spPr bwMode="auto">
          <a:xfrm>
            <a:off x="5810250" y="3071813"/>
            <a:ext cx="2619375" cy="3478212"/>
          </a:xfrm>
          <a:prstGeom prst="rect">
            <a:avLst/>
          </a:prstGeom>
          <a:noFill/>
          <a:ln w="9525">
            <a:noFill/>
            <a:miter lim="800000"/>
            <a:headEnd/>
            <a:tailEnd/>
          </a:ln>
        </p:spPr>
        <p:txBody>
          <a:bodyPr>
            <a:spAutoFit/>
          </a:bodyPr>
          <a:lstStyle/>
          <a:p>
            <a:pPr eaLnBrk="0" hangingPunct="0"/>
            <a:r>
              <a:rPr lang="en-US" sz="2000" b="1">
                <a:solidFill>
                  <a:srgbClr val="000000"/>
                </a:solidFill>
              </a:rPr>
              <a:t>Pemimpin:</a:t>
            </a:r>
          </a:p>
          <a:p>
            <a:pPr eaLnBrk="0" hangingPunct="0"/>
            <a:r>
              <a:rPr lang="en-US" sz="2000" b="1">
                <a:solidFill>
                  <a:srgbClr val="000000"/>
                </a:solidFill>
              </a:rPr>
              <a:t>Melatih,</a:t>
            </a:r>
          </a:p>
          <a:p>
            <a:pPr eaLnBrk="0" hangingPunct="0"/>
            <a:r>
              <a:rPr lang="en-US" sz="2000" b="1">
                <a:solidFill>
                  <a:srgbClr val="000000"/>
                </a:solidFill>
              </a:rPr>
              <a:t>Niat baik,</a:t>
            </a:r>
          </a:p>
          <a:p>
            <a:pPr eaLnBrk="0" hangingPunct="0"/>
            <a:r>
              <a:rPr lang="en-US" sz="2000" b="1">
                <a:solidFill>
                  <a:srgbClr val="000000"/>
                </a:solidFill>
              </a:rPr>
              <a:t>Menciptakan kebanggaan,</a:t>
            </a:r>
          </a:p>
          <a:p>
            <a:pPr eaLnBrk="0" hangingPunct="0"/>
            <a:r>
              <a:rPr lang="en-US" sz="2000" b="1">
                <a:solidFill>
                  <a:srgbClr val="000000"/>
                </a:solidFill>
              </a:rPr>
              <a:t>Berkata “kita”</a:t>
            </a:r>
          </a:p>
          <a:p>
            <a:pPr eaLnBrk="0" hangingPunct="0"/>
            <a:r>
              <a:rPr lang="en-US" sz="2000" b="1">
                <a:solidFill>
                  <a:srgbClr val="000000"/>
                </a:solidFill>
              </a:rPr>
              <a:t>Memecahkan masalah,</a:t>
            </a:r>
          </a:p>
          <a:p>
            <a:pPr eaLnBrk="0" hangingPunct="0"/>
            <a:r>
              <a:rPr lang="en-US" sz="2000" b="1">
                <a:solidFill>
                  <a:srgbClr val="000000"/>
                </a:solidFill>
              </a:rPr>
              <a:t>Tunjukan caranya,</a:t>
            </a:r>
          </a:p>
          <a:p>
            <a:pPr eaLnBrk="0" hangingPunct="0"/>
            <a:r>
              <a:rPr lang="en-US" sz="2000" b="1">
                <a:solidFill>
                  <a:srgbClr val="000000"/>
                </a:solidFill>
              </a:rPr>
              <a:t>Layani orang,</a:t>
            </a:r>
          </a:p>
          <a:p>
            <a:pPr eaLnBrk="0" hangingPunct="0"/>
            <a:r>
              <a:rPr lang="en-US" sz="2000" b="1">
                <a:solidFill>
                  <a:srgbClr val="000000"/>
                </a:solidFill>
              </a:rPr>
              <a:t>“mari kita pergi”</a:t>
            </a:r>
            <a:endParaRPr lang="en-US" sz="140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www.themegallery.com</a:t>
            </a:r>
          </a:p>
        </p:txBody>
      </p:sp>
      <p:sp>
        <p:nvSpPr>
          <p:cNvPr id="8195" name="Rectangle 2"/>
          <p:cNvSpPr>
            <a:spLocks noGrp="1" noChangeArrowheads="1"/>
          </p:cNvSpPr>
          <p:nvPr>
            <p:ph type="title"/>
          </p:nvPr>
        </p:nvSpPr>
        <p:spPr/>
        <p:txBody>
          <a:bodyPr/>
          <a:lstStyle/>
          <a:p>
            <a:pPr eaLnBrk="1" hangingPunct="1"/>
            <a:r>
              <a:rPr lang="en-US" smtClean="0"/>
              <a:t>Definisi Pendidikan:</a:t>
            </a:r>
          </a:p>
        </p:txBody>
      </p:sp>
      <p:sp>
        <p:nvSpPr>
          <p:cNvPr id="8196" name="Rectangle 3"/>
          <p:cNvSpPr>
            <a:spLocks noGrp="1" noChangeArrowheads="1"/>
          </p:cNvSpPr>
          <p:nvPr>
            <p:ph type="body" idx="1"/>
          </p:nvPr>
        </p:nvSpPr>
        <p:spPr>
          <a:xfrm>
            <a:off x="619125" y="1665288"/>
            <a:ext cx="7824788" cy="4575175"/>
          </a:xfrm>
        </p:spPr>
        <p:txBody>
          <a:bodyPr/>
          <a:lstStyle/>
          <a:p>
            <a:pPr eaLnBrk="1" hangingPunct="1">
              <a:lnSpc>
                <a:spcPct val="80000"/>
              </a:lnSpc>
            </a:pPr>
            <a:r>
              <a:rPr lang="en-US" smtClean="0">
                <a:latin typeface="Tahoma" pitchFamily="34" charset="0"/>
              </a:rPr>
              <a:t>Usaha sadar dan terencana untk mewujudkan suasana beljr &amp; proses pembelajarn agar peserta didik secara aktif mengembangkan potensi dirinya untuk memiliki kekuatan spiritual keagamaan, pengendalian diri, kepribadian, kecerdasan, akhlak mulia, serta ketrampilan yg diperlukan dirinya, masyarakat, bangsa dan negara (UU RI No.20 th. 2003)</a:t>
            </a:r>
            <a:r>
              <a:rPr lang="en-US" smtClean="0"/>
              <a:t> </a:t>
            </a:r>
            <a:endParaRPr lang="en-US" b="0" smtClean="0">
              <a:solidFill>
                <a:schemeClr val="tx1"/>
              </a:solidFill>
            </a:endParaRPr>
          </a:p>
          <a:p>
            <a:pPr eaLnBrk="1" hangingPunct="1">
              <a:lnSpc>
                <a:spcPct val="80000"/>
              </a:lnSpc>
            </a:pPr>
            <a:endParaRPr lang="en-US" b="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www.themegallery.com</a:t>
            </a:r>
          </a:p>
        </p:txBody>
      </p:sp>
      <p:sp>
        <p:nvSpPr>
          <p:cNvPr id="9219" name="Rectangle 2"/>
          <p:cNvSpPr>
            <a:spLocks noGrp="1" noChangeArrowheads="1"/>
          </p:cNvSpPr>
          <p:nvPr>
            <p:ph type="title"/>
          </p:nvPr>
        </p:nvSpPr>
        <p:spPr/>
        <p:txBody>
          <a:bodyPr/>
          <a:lstStyle/>
          <a:p>
            <a:pPr eaLnBrk="1" hangingPunct="1"/>
            <a:r>
              <a:rPr lang="en-US" smtClean="0"/>
              <a:t>Definisi Manajemen Pendidikan:</a:t>
            </a:r>
          </a:p>
        </p:txBody>
      </p:sp>
      <p:sp>
        <p:nvSpPr>
          <p:cNvPr id="9220" name="Rectangle 3"/>
          <p:cNvSpPr>
            <a:spLocks noGrp="1" noChangeArrowheads="1"/>
          </p:cNvSpPr>
          <p:nvPr>
            <p:ph type="body" idx="1"/>
          </p:nvPr>
        </p:nvSpPr>
        <p:spPr>
          <a:xfrm>
            <a:off x="619125" y="1665288"/>
            <a:ext cx="7824788" cy="4575175"/>
          </a:xfrm>
        </p:spPr>
        <p:txBody>
          <a:bodyPr/>
          <a:lstStyle/>
          <a:p>
            <a:pPr eaLnBrk="1" hangingPunct="1">
              <a:lnSpc>
                <a:spcPct val="80000"/>
              </a:lnSpc>
            </a:pPr>
            <a:r>
              <a:rPr lang="en-US" smtClean="0">
                <a:latin typeface="Tahoma" pitchFamily="34" charset="0"/>
              </a:rPr>
              <a:t>Seni dan ilmu mengelola sumber daya pendidikan untuk mencapai tujuan pendidikan secara efektif dan efisien (Usman, 2009).</a:t>
            </a:r>
            <a:r>
              <a:rPr lang="en-US" smtClean="0"/>
              <a:t> </a:t>
            </a:r>
            <a:endParaRPr lang="en-US" b="0" smtClean="0">
              <a:solidFill>
                <a:schemeClr val="tx1"/>
              </a:solidFill>
            </a:endParaRPr>
          </a:p>
          <a:p>
            <a:pPr eaLnBrk="1" hangingPunct="1">
              <a:lnSpc>
                <a:spcPct val="80000"/>
              </a:lnSpc>
            </a:pPr>
            <a:endParaRPr lang="en-US" b="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db2004143l">
  <a:themeElements>
    <a:clrScheme name="sample 2">
      <a:dk1>
        <a:srgbClr val="000066"/>
      </a:dk1>
      <a:lt1>
        <a:srgbClr val="FFFFFF"/>
      </a:lt1>
      <a:dk2>
        <a:srgbClr val="1D7ACF"/>
      </a:dk2>
      <a:lt2>
        <a:srgbClr val="C0C0C0"/>
      </a:lt2>
      <a:accent1>
        <a:srgbClr val="189E8E"/>
      </a:accent1>
      <a:accent2>
        <a:srgbClr val="E0BB20"/>
      </a:accent2>
      <a:accent3>
        <a:srgbClr val="FFFFFF"/>
      </a:accent3>
      <a:accent4>
        <a:srgbClr val="000056"/>
      </a:accent4>
      <a:accent5>
        <a:srgbClr val="ABCCC6"/>
      </a:accent5>
      <a:accent6>
        <a:srgbClr val="CBA91C"/>
      </a:accent6>
      <a:hlink>
        <a:srgbClr val="5AA5DE"/>
      </a:hlink>
      <a:folHlink>
        <a:srgbClr val="9885A3"/>
      </a:folHlink>
    </a:clrScheme>
    <a:fontScheme name="sampl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238D3F"/>
        </a:dk2>
        <a:lt2>
          <a:srgbClr val="DDDDDD"/>
        </a:lt2>
        <a:accent1>
          <a:srgbClr val="808080"/>
        </a:accent1>
        <a:accent2>
          <a:srgbClr val="CCCC00"/>
        </a:accent2>
        <a:accent3>
          <a:srgbClr val="FFFFFF"/>
        </a:accent3>
        <a:accent4>
          <a:srgbClr val="000056"/>
        </a:accent4>
        <a:accent5>
          <a:srgbClr val="C0C0C0"/>
        </a:accent5>
        <a:accent6>
          <a:srgbClr val="B9B900"/>
        </a:accent6>
        <a:hlink>
          <a:srgbClr val="6A9EB0"/>
        </a:hlink>
        <a:folHlink>
          <a:srgbClr val="336699"/>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1D7ACF"/>
        </a:dk2>
        <a:lt2>
          <a:srgbClr val="C0C0C0"/>
        </a:lt2>
        <a:accent1>
          <a:srgbClr val="189E8E"/>
        </a:accent1>
        <a:accent2>
          <a:srgbClr val="E0BB20"/>
        </a:accent2>
        <a:accent3>
          <a:srgbClr val="FFFFFF"/>
        </a:accent3>
        <a:accent4>
          <a:srgbClr val="000056"/>
        </a:accent4>
        <a:accent5>
          <a:srgbClr val="ABCCC6"/>
        </a:accent5>
        <a:accent6>
          <a:srgbClr val="CBA91C"/>
        </a:accent6>
        <a:hlink>
          <a:srgbClr val="5AA5DE"/>
        </a:hlink>
        <a:folHlink>
          <a:srgbClr val="9885A3"/>
        </a:folHlink>
      </a:clrScheme>
      <a:clrMap bg1="lt1" tx1="dk1" bg2="lt2" tx2="dk2" accent1="accent1" accent2="accent2" accent3="accent3" accent4="accent4" accent5="accent5" accent6="accent6" hlink="hlink" folHlink="folHlink"/>
    </a:extraClrScheme>
    <a:extraClrScheme>
      <a:clrScheme name="sample 3">
        <a:dk1>
          <a:srgbClr val="000066"/>
        </a:dk1>
        <a:lt1>
          <a:srgbClr val="FFFFFF"/>
        </a:lt1>
        <a:dk2>
          <a:srgbClr val="CC6E28"/>
        </a:dk2>
        <a:lt2>
          <a:srgbClr val="DDDDDD"/>
        </a:lt2>
        <a:accent1>
          <a:srgbClr val="3885A0"/>
        </a:accent1>
        <a:accent2>
          <a:srgbClr val="3399FF"/>
        </a:accent2>
        <a:accent3>
          <a:srgbClr val="FFFFFF"/>
        </a:accent3>
        <a:accent4>
          <a:srgbClr val="000056"/>
        </a:accent4>
        <a:accent5>
          <a:srgbClr val="AEC2CD"/>
        </a:accent5>
        <a:accent6>
          <a:srgbClr val="2D8AE7"/>
        </a:accent6>
        <a:hlink>
          <a:srgbClr val="A68C5C"/>
        </a:hlink>
        <a:folHlink>
          <a:srgbClr val="587DA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cdb2004143l</Template>
  <TotalTime>256</TotalTime>
  <Words>522</Words>
  <Application>Microsoft PowerPoint</Application>
  <PresentationFormat>On-screen Show (4:3)</PresentationFormat>
  <Paragraphs>122</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Verdana</vt:lpstr>
      <vt:lpstr>Wingdings</vt:lpstr>
      <vt:lpstr>Calibri</vt:lpstr>
      <vt:lpstr>Tahoma</vt:lpstr>
      <vt:lpstr>cdb2004143l</vt:lpstr>
      <vt:lpstr>Adobe Photoshop Image</vt:lpstr>
      <vt:lpstr>MANAJEMEN PENDIDIKAN</vt:lpstr>
      <vt:lpstr>THINK OUT OF THE BOX </vt:lpstr>
      <vt:lpstr>THINK OUT OF THE BOX </vt:lpstr>
      <vt:lpstr>Pengertian Administrasi</vt:lpstr>
      <vt:lpstr>Pengertian Manajemen</vt:lpstr>
      <vt:lpstr>Persamaan dan Perbedaan Administrasi &amp; Manajemen</vt:lpstr>
      <vt:lpstr>Perbedaan BOS &amp; Pemimpin</vt:lpstr>
      <vt:lpstr>Definisi Pendidikan:</vt:lpstr>
      <vt:lpstr>Definisi Manajemen Pendidikan:</vt:lpstr>
      <vt:lpstr>TUJUAN DAN MANFAAT MP:</vt:lpstr>
      <vt:lpstr> lingkup Fungsi MP </vt:lpstr>
      <vt:lpstr>Ruang Lingkup MP:</vt:lpstr>
      <vt:lpstr>KNOWLEDGE BASE IN EDUCATIONAL ADMINISTRATION:</vt:lpstr>
      <vt:lpstr>Slide 14</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PENDIDIKAN</dc:title>
  <dc:creator>Valued Acer Customer</dc:creator>
  <cp:lastModifiedBy>Valued Acer Customer</cp:lastModifiedBy>
  <cp:revision>18</cp:revision>
  <dcterms:created xsi:type="dcterms:W3CDTF">2010-02-18T21:02:49Z</dcterms:created>
  <dcterms:modified xsi:type="dcterms:W3CDTF">2010-09-20T22:59:27Z</dcterms:modified>
</cp:coreProperties>
</file>