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00" r:id="rId2"/>
    <p:sldId id="311" r:id="rId3"/>
    <p:sldId id="312" r:id="rId4"/>
    <p:sldId id="313" r:id="rId5"/>
    <p:sldId id="298" r:id="rId6"/>
    <p:sldId id="315" r:id="rId7"/>
    <p:sldId id="316" r:id="rId8"/>
    <p:sldId id="314" r:id="rId9"/>
    <p:sldId id="279" r:id="rId10"/>
    <p:sldId id="301" r:id="rId11"/>
    <p:sldId id="302" r:id="rId12"/>
    <p:sldId id="320" r:id="rId13"/>
    <p:sldId id="317" r:id="rId14"/>
    <p:sldId id="299" r:id="rId15"/>
    <p:sldId id="280" r:id="rId16"/>
    <p:sldId id="304" r:id="rId17"/>
    <p:sldId id="306" r:id="rId18"/>
    <p:sldId id="303" r:id="rId19"/>
    <p:sldId id="307" r:id="rId20"/>
    <p:sldId id="308" r:id="rId21"/>
    <p:sldId id="318" r:id="rId22"/>
    <p:sldId id="276" r:id="rId23"/>
    <p:sldId id="31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508" autoAdjust="0"/>
    <p:restoredTop sz="94660" autoAdjust="0"/>
  </p:normalViewPr>
  <p:slideViewPr>
    <p:cSldViewPr>
      <p:cViewPr varScale="1">
        <p:scale>
          <a:sx n="44" d="100"/>
          <a:sy n="44" d="100"/>
        </p:scale>
        <p:origin x="-121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F28468E-AEB1-4B3F-A6FD-E0374F36929F}" type="datetimeFigureOut">
              <a:rPr lang="en-US"/>
              <a:pPr>
                <a:defRPr/>
              </a:pPr>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5BB902B-65A9-4342-8A9A-32B48CB66A5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77E3196-320B-437A-890A-4540BCC46B7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823B23-D827-443B-8146-FDF287A694FF}"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EF78E-8292-4F61-ABE8-3EEAB76C9E1A}"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BAF0E9-C21A-4DD3-B706-E42052DBB111}"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BAF0E9-C21A-4DD3-B706-E42052DBB11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85831-D549-4284-9AD9-CE67B5B70AF9}"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C3F956-DCF3-48A1-82AC-5AAD93EEF1D1}"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EF78E-8292-4F61-ABE8-3EEAB76C9E1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3C2CF2-0EFF-4877-B750-6C47A9DE707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FFC4DBF-4D41-4F0A-A509-4A67E9354531}"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680797-A9C1-4A68-A4FE-4ABA303F3EA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186B5A-FDBB-425D-9A52-F17254DD3FE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7A9F2-0609-48EE-839C-12207C5A2073}"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7A9F2-0609-48EE-839C-12207C5A207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E7A9F2-0609-48EE-839C-12207C5A2073}"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4AB660-E20F-4747-9D1F-38A6A2503AC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2608AF-795D-4D7E-943F-88AF8A6AB44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p:cNvSpPr txBox="1">
            <a:spLocks noChangeArrowheads="1"/>
          </p:cNvSpPr>
          <p:nvPr/>
        </p:nvSpPr>
        <p:spPr bwMode="gray">
          <a:xfrm>
            <a:off x="7226300" y="5957888"/>
            <a:ext cx="1536700" cy="519112"/>
          </a:xfrm>
          <a:prstGeom prst="rect">
            <a:avLst/>
          </a:prstGeom>
          <a:noFill/>
          <a:ln w="9525">
            <a:noFill/>
            <a:miter lim="800000"/>
            <a:headEnd/>
            <a:tailEnd/>
          </a:ln>
          <a:effectLst/>
        </p:spPr>
        <p:txBody>
          <a:bodyPr>
            <a:spAutoFit/>
          </a:bodyPr>
          <a:lstStyle/>
          <a:p>
            <a:pPr>
              <a:defRPr/>
            </a:pPr>
            <a:r>
              <a:rPr lang="en-US" sz="2800" b="1">
                <a:solidFill>
                  <a:srgbClr val="DDDDDD"/>
                </a:solidFill>
                <a:latin typeface="Verdana" pitchFamily="34" charset="0"/>
              </a:rPr>
              <a:t>LOGO</a:t>
            </a:r>
          </a:p>
        </p:txBody>
      </p:sp>
      <p:sp>
        <p:nvSpPr>
          <p:cNvPr id="5" name="Rectangle 17"/>
          <p:cNvSpPr>
            <a:spLocks noChangeArrowheads="1"/>
          </p:cNvSpPr>
          <p:nvPr/>
        </p:nvSpPr>
        <p:spPr bwMode="gray">
          <a:xfrm>
            <a:off x="57150" y="28575"/>
            <a:ext cx="6276975" cy="2257425"/>
          </a:xfrm>
          <a:prstGeom prst="rect">
            <a:avLst/>
          </a:prstGeom>
          <a:solidFill>
            <a:schemeClr val="tx2"/>
          </a:solidFill>
          <a:ln w="9525">
            <a:noFill/>
            <a:miter lim="800000"/>
            <a:headEnd/>
            <a:tailEnd/>
          </a:ln>
          <a:effectLst/>
        </p:spPr>
        <p:txBody>
          <a:bodyPr wrap="none" anchor="ctr"/>
          <a:lstStyle/>
          <a:p>
            <a:pPr>
              <a:defRPr/>
            </a:pPr>
            <a:endParaRPr lang="en-US"/>
          </a:p>
        </p:txBody>
      </p:sp>
      <p:grpSp>
        <p:nvGrpSpPr>
          <p:cNvPr id="6" name="Group 18"/>
          <p:cNvGrpSpPr>
            <a:grpSpLocks/>
          </p:cNvGrpSpPr>
          <p:nvPr/>
        </p:nvGrpSpPr>
        <p:grpSpPr bwMode="auto">
          <a:xfrm>
            <a:off x="-15875" y="0"/>
            <a:ext cx="9166225" cy="6859588"/>
            <a:chOff x="0" y="0"/>
            <a:chExt cx="5764" cy="4321"/>
          </a:xfrm>
        </p:grpSpPr>
        <p:sp>
          <p:nvSpPr>
            <p:cNvPr id="7" name="AutoShape 19"/>
            <p:cNvSpPr>
              <a:spLocks noChangeArrowheads="1"/>
            </p:cNvSpPr>
            <p:nvPr/>
          </p:nvSpPr>
          <p:spPr bwMode="gray">
            <a:xfrm>
              <a:off x="27" y="24"/>
              <a:ext cx="5712" cy="4274"/>
            </a:xfrm>
            <a:prstGeom prst="roundRect">
              <a:avLst>
                <a:gd name="adj" fmla="val 6227"/>
              </a:avLst>
            </a:prstGeom>
            <a:noFill/>
            <a:ln w="76200">
              <a:solidFill>
                <a:schemeClr val="bg1"/>
              </a:solidFill>
              <a:round/>
              <a:headEnd/>
              <a:tailEnd/>
            </a:ln>
            <a:effectLst/>
          </p:spPr>
          <p:txBody>
            <a:bodyPr wrap="none" anchor="ctr"/>
            <a:lstStyle/>
            <a:p>
              <a:pPr>
                <a:defRPr/>
              </a:pPr>
              <a:endParaRPr lang="en-US"/>
            </a:p>
          </p:txBody>
        </p:sp>
        <p:sp>
          <p:nvSpPr>
            <p:cNvPr id="8" name="Freeform 20"/>
            <p:cNvSpPr>
              <a:spLocks/>
            </p:cNvSpPr>
            <p:nvPr/>
          </p:nvSpPr>
          <p:spPr bwMode="gray">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pPr>
                <a:defRPr/>
              </a:pPr>
              <a:endParaRPr lang="en-US"/>
            </a:p>
          </p:txBody>
        </p:sp>
        <p:sp>
          <p:nvSpPr>
            <p:cNvPr id="9" name="Freeform 21"/>
            <p:cNvSpPr>
              <a:spLocks/>
            </p:cNvSpPr>
            <p:nvPr/>
          </p:nvSpPr>
          <p:spPr bwMode="gray">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pPr>
                <a:defRPr/>
              </a:pPr>
              <a:endParaRPr lang="en-US"/>
            </a:p>
          </p:txBody>
        </p:sp>
        <p:sp>
          <p:nvSpPr>
            <p:cNvPr id="10" name="Freeform 22"/>
            <p:cNvSpPr>
              <a:spLocks/>
            </p:cNvSpPr>
            <p:nvPr/>
          </p:nvSpPr>
          <p:spPr bwMode="gray">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pPr>
                <a:defRPr/>
              </a:pPr>
              <a:endParaRPr lang="en-US"/>
            </a:p>
          </p:txBody>
        </p:sp>
        <p:sp>
          <p:nvSpPr>
            <p:cNvPr id="11" name="Freeform 23"/>
            <p:cNvSpPr>
              <a:spLocks/>
            </p:cNvSpPr>
            <p:nvPr/>
          </p:nvSpPr>
          <p:spPr bwMode="gray">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pPr>
                <a:defRPr/>
              </a:pPr>
              <a:endParaRPr lang="en-US"/>
            </a:p>
          </p:txBody>
        </p:sp>
      </p:grpSp>
      <p:sp>
        <p:nvSpPr>
          <p:cNvPr id="3075" name="Rectangle 3"/>
          <p:cNvSpPr>
            <a:spLocks noGrp="1" noChangeArrowheads="1"/>
          </p:cNvSpPr>
          <p:nvPr>
            <p:ph type="subTitle" idx="1"/>
          </p:nvPr>
        </p:nvSpPr>
        <p:spPr bwMode="gray">
          <a:xfrm>
            <a:off x="762000" y="2362200"/>
            <a:ext cx="5386388" cy="533400"/>
          </a:xfrm>
        </p:spPr>
        <p:txBody>
          <a:bodyPr/>
          <a:lstStyle>
            <a:lvl1pPr marL="0" indent="0" algn="r">
              <a:buFont typeface="Wingdings" pitchFamily="2" charset="2"/>
              <a:buNone/>
              <a:defRPr sz="1600" b="0"/>
            </a:lvl1pPr>
          </a:lstStyle>
          <a:p>
            <a:r>
              <a:rPr lang="en-US" smtClean="0"/>
              <a:t>Click to edit Master subtitle style</a:t>
            </a:r>
            <a:endParaRPr lang="en-US"/>
          </a:p>
        </p:txBody>
      </p:sp>
      <p:sp>
        <p:nvSpPr>
          <p:cNvPr id="3074" name="Rectangle 2"/>
          <p:cNvSpPr>
            <a:spLocks noGrp="1" noChangeArrowheads="1"/>
          </p:cNvSpPr>
          <p:nvPr>
            <p:ph type="ctrTitle"/>
          </p:nvPr>
        </p:nvSpPr>
        <p:spPr bwMode="gray">
          <a:xfrm>
            <a:off x="762000" y="1171575"/>
            <a:ext cx="5334000" cy="838200"/>
          </a:xfrm>
        </p:spPr>
        <p:txBody>
          <a:bodyPr/>
          <a:lstStyle>
            <a:lvl1pPr algn="r">
              <a:defRPr sz="4400"/>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82DEC884-2AA1-4AFA-A1F8-70C0834FA8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19088"/>
            <a:ext cx="2076450" cy="5995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9088"/>
            <a:ext cx="6076950" cy="5995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D2E80DFA-4717-4EBE-A8C1-2254B0D503D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3058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66838"/>
            <a:ext cx="8229600" cy="4948237"/>
          </a:xfrm>
        </p:spPr>
        <p:txBody>
          <a:bodyPr/>
          <a:lstStyle/>
          <a:p>
            <a:pPr lvl="0"/>
            <a:r>
              <a:rPr lang="en-US" noProof="0" smtClean="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87A1ABFE-68E5-4A4B-B2F6-B44864F98C6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A108033F-7E36-458E-B7BD-800BCFF6BA7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5" name="Rectangle 6"/>
          <p:cNvSpPr>
            <a:spLocks noGrp="1" noChangeArrowheads="1"/>
          </p:cNvSpPr>
          <p:nvPr>
            <p:ph type="sldNum" sz="quarter" idx="11"/>
          </p:nvPr>
        </p:nvSpPr>
        <p:spPr>
          <a:ln/>
        </p:spPr>
        <p:txBody>
          <a:bodyPr/>
          <a:lstStyle>
            <a:lvl1pPr>
              <a:defRPr/>
            </a:lvl1pPr>
          </a:lstStyle>
          <a:p>
            <a:pPr>
              <a:defRPr/>
            </a:pPr>
            <a:fld id="{4D8B6C4E-3FD9-476B-8453-7FC5CDB4B5B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66838"/>
            <a:ext cx="4038600"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66838"/>
            <a:ext cx="4038600" cy="4948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CCB5082D-73BE-4109-AF93-4CB09132C7A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8" name="Rectangle 6"/>
          <p:cNvSpPr>
            <a:spLocks noGrp="1" noChangeArrowheads="1"/>
          </p:cNvSpPr>
          <p:nvPr>
            <p:ph type="sldNum" sz="quarter" idx="11"/>
          </p:nvPr>
        </p:nvSpPr>
        <p:spPr>
          <a:ln/>
        </p:spPr>
        <p:txBody>
          <a:bodyPr/>
          <a:lstStyle>
            <a:lvl1pPr>
              <a:defRPr/>
            </a:lvl1pPr>
          </a:lstStyle>
          <a:p>
            <a:pPr>
              <a:defRPr/>
            </a:pPr>
            <a:fld id="{7DEC88C2-0602-4D76-A0CA-43E2D8737C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4" name="Rectangle 6"/>
          <p:cNvSpPr>
            <a:spLocks noGrp="1" noChangeArrowheads="1"/>
          </p:cNvSpPr>
          <p:nvPr>
            <p:ph type="sldNum" sz="quarter" idx="11"/>
          </p:nvPr>
        </p:nvSpPr>
        <p:spPr>
          <a:ln/>
        </p:spPr>
        <p:txBody>
          <a:bodyPr/>
          <a:lstStyle>
            <a:lvl1pPr>
              <a:defRPr/>
            </a:lvl1pPr>
          </a:lstStyle>
          <a:p>
            <a:pPr>
              <a:defRPr/>
            </a:pPr>
            <a:fld id="{A3C6CA46-3DA3-4A67-9162-B31CC5888C2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3" name="Rectangle 6"/>
          <p:cNvSpPr>
            <a:spLocks noGrp="1" noChangeArrowheads="1"/>
          </p:cNvSpPr>
          <p:nvPr>
            <p:ph type="sldNum" sz="quarter" idx="11"/>
          </p:nvPr>
        </p:nvSpPr>
        <p:spPr>
          <a:ln/>
        </p:spPr>
        <p:txBody>
          <a:bodyPr/>
          <a:lstStyle>
            <a:lvl1pPr>
              <a:defRPr/>
            </a:lvl1pPr>
          </a:lstStyle>
          <a:p>
            <a:pPr>
              <a:defRPr/>
            </a:pPr>
            <a:fld id="{7FD8D55E-7542-4EA9-BAA9-B2EC5E513F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E01125E3-883C-4D17-95D6-CD552ABA02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www.themegallery.com</a:t>
            </a:r>
          </a:p>
        </p:txBody>
      </p:sp>
      <p:sp>
        <p:nvSpPr>
          <p:cNvPr id="6" name="Rectangle 6"/>
          <p:cNvSpPr>
            <a:spLocks noGrp="1" noChangeArrowheads="1"/>
          </p:cNvSpPr>
          <p:nvPr>
            <p:ph type="sldNum" sz="quarter" idx="11"/>
          </p:nvPr>
        </p:nvSpPr>
        <p:spPr>
          <a:ln/>
        </p:spPr>
        <p:txBody>
          <a:bodyPr/>
          <a:lstStyle>
            <a:lvl1pPr>
              <a:defRPr/>
            </a:lvl1pPr>
          </a:lstStyle>
          <a:p>
            <a:pPr>
              <a:defRPr/>
            </a:pPr>
            <a:fld id="{B4046F55-B709-4237-9267-7519BF1518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38100" y="80963"/>
          <a:ext cx="9037638" cy="1109662"/>
        </p:xfrm>
        <a:graphic>
          <a:graphicData uri="http://schemas.openxmlformats.org/presentationml/2006/ole">
            <p:oleObj spid="_x0000_s1026" name="Image" r:id="rId15" imgW="9523810" imgH="1473016" progId="">
              <p:embed/>
            </p:oleObj>
          </a:graphicData>
        </a:graphic>
      </p:graphicFrame>
      <p:sp>
        <p:nvSpPr>
          <p:cNvPr id="1040" name="Rectangle 16"/>
          <p:cNvSpPr>
            <a:spLocks noChangeArrowheads="1"/>
          </p:cNvSpPr>
          <p:nvPr/>
        </p:nvSpPr>
        <p:spPr bwMode="invGray">
          <a:xfrm>
            <a:off x="0" y="6453188"/>
            <a:ext cx="9129713" cy="404812"/>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1029" name="Rectangle 5"/>
          <p:cNvSpPr>
            <a:spLocks noGrp="1" noChangeArrowheads="1"/>
          </p:cNvSpPr>
          <p:nvPr>
            <p:ph type="ftr" sz="quarter" idx="3"/>
          </p:nvPr>
        </p:nvSpPr>
        <p:spPr bwMode="auto">
          <a:xfrm>
            <a:off x="6324600" y="64611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pPr>
              <a:defRPr/>
            </a:pPr>
            <a:r>
              <a:rPr lang="en-US"/>
              <a:t>www.themegallery.com</a:t>
            </a:r>
          </a:p>
        </p:txBody>
      </p:sp>
      <p:sp>
        <p:nvSpPr>
          <p:cNvPr id="1030" name="Rectangle 6"/>
          <p:cNvSpPr>
            <a:spLocks noGrp="1" noChangeArrowheads="1"/>
          </p:cNvSpPr>
          <p:nvPr>
            <p:ph type="sldNum" sz="quarter" idx="4"/>
          </p:nvPr>
        </p:nvSpPr>
        <p:spPr bwMode="auto">
          <a:xfrm>
            <a:off x="509588" y="6443663"/>
            <a:ext cx="914400" cy="315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pPr>
              <a:defRPr/>
            </a:pPr>
            <a:fld id="{253CB4A5-77E5-4B69-A8EE-AC3E72FCFC19}" type="slidenum">
              <a:rPr lang="en-US"/>
              <a:pPr>
                <a:defRPr/>
              </a:pPr>
              <a:t>‹#›</a:t>
            </a:fld>
            <a:endParaRPr lang="en-US"/>
          </a:p>
        </p:txBody>
      </p:sp>
      <p:sp>
        <p:nvSpPr>
          <p:cNvPr id="1031" name="Rectangle 2"/>
          <p:cNvSpPr>
            <a:spLocks noGrp="1" noChangeArrowheads="1"/>
          </p:cNvSpPr>
          <p:nvPr>
            <p:ph type="title"/>
          </p:nvPr>
        </p:nvSpPr>
        <p:spPr bwMode="white">
          <a:xfrm>
            <a:off x="457200" y="319088"/>
            <a:ext cx="83058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1032" name="Group 17"/>
          <p:cNvGrpSpPr>
            <a:grpSpLocks/>
          </p:cNvGrpSpPr>
          <p:nvPr/>
        </p:nvGrpSpPr>
        <p:grpSpPr bwMode="auto">
          <a:xfrm>
            <a:off x="-15875" y="0"/>
            <a:ext cx="9166225" cy="6859588"/>
            <a:chOff x="0" y="0"/>
            <a:chExt cx="5764" cy="4321"/>
          </a:xfrm>
        </p:grpSpPr>
        <p:sp>
          <p:nvSpPr>
            <p:cNvPr id="1042" name="AutoShape 18"/>
            <p:cNvSpPr>
              <a:spLocks noChangeArrowheads="1"/>
            </p:cNvSpPr>
            <p:nvPr/>
          </p:nvSpPr>
          <p:spPr bwMode="gray">
            <a:xfrm>
              <a:off x="27" y="24"/>
              <a:ext cx="5712" cy="4274"/>
            </a:xfrm>
            <a:prstGeom prst="roundRect">
              <a:avLst>
                <a:gd name="adj" fmla="val 6227"/>
              </a:avLst>
            </a:prstGeom>
            <a:noFill/>
            <a:ln w="76200">
              <a:solidFill>
                <a:schemeClr val="bg1"/>
              </a:solidFill>
              <a:round/>
              <a:headEnd/>
              <a:tailEnd/>
            </a:ln>
            <a:effectLst/>
          </p:spPr>
          <p:txBody>
            <a:bodyPr wrap="none" anchor="ctr"/>
            <a:lstStyle/>
            <a:p>
              <a:pPr>
                <a:defRPr/>
              </a:pPr>
              <a:endParaRPr lang="en-US"/>
            </a:p>
          </p:txBody>
        </p:sp>
        <p:sp>
          <p:nvSpPr>
            <p:cNvPr id="1043" name="Freeform 19"/>
            <p:cNvSpPr>
              <a:spLocks/>
            </p:cNvSpPr>
            <p:nvPr/>
          </p:nvSpPr>
          <p:spPr bwMode="gray">
            <a:xfrm>
              <a:off x="0" y="0"/>
              <a:ext cx="288" cy="282"/>
            </a:xfrm>
            <a:custGeom>
              <a:avLst/>
              <a:gdLst/>
              <a:ahLst/>
              <a:cxnLst>
                <a:cxn ang="0">
                  <a:pos x="2" y="282"/>
                </a:cxn>
                <a:cxn ang="0">
                  <a:pos x="82" y="144"/>
                </a:cxn>
                <a:cxn ang="0">
                  <a:pos x="165" y="36"/>
                </a:cxn>
                <a:cxn ang="0">
                  <a:pos x="288" y="0"/>
                </a:cxn>
                <a:cxn ang="0">
                  <a:pos x="0" y="0"/>
                </a:cxn>
              </a:cxnLst>
              <a:rect l="0" t="0" r="r" b="b"/>
              <a:pathLst>
                <a:path w="288" h="282">
                  <a:moveTo>
                    <a:pt x="2" y="282"/>
                  </a:moveTo>
                  <a:lnTo>
                    <a:pt x="82" y="144"/>
                  </a:lnTo>
                  <a:lnTo>
                    <a:pt x="165" y="36"/>
                  </a:lnTo>
                  <a:lnTo>
                    <a:pt x="288" y="0"/>
                  </a:lnTo>
                  <a:lnTo>
                    <a:pt x="0" y="0"/>
                  </a:lnTo>
                </a:path>
              </a:pathLst>
            </a:custGeom>
            <a:solidFill>
              <a:schemeClr val="bg1"/>
            </a:solidFill>
            <a:ln w="9525">
              <a:noFill/>
              <a:round/>
              <a:headEnd/>
              <a:tailEnd/>
            </a:ln>
            <a:effectLst/>
          </p:spPr>
          <p:txBody>
            <a:bodyPr/>
            <a:lstStyle/>
            <a:p>
              <a:pPr>
                <a:defRPr/>
              </a:pPr>
              <a:endParaRPr lang="en-US"/>
            </a:p>
          </p:txBody>
        </p:sp>
        <p:sp>
          <p:nvSpPr>
            <p:cNvPr id="1044" name="Freeform 20"/>
            <p:cNvSpPr>
              <a:spLocks/>
            </p:cNvSpPr>
            <p:nvPr/>
          </p:nvSpPr>
          <p:spPr bwMode="gray">
            <a:xfrm>
              <a:off x="5" y="3985"/>
              <a:ext cx="244" cy="336"/>
            </a:xfrm>
            <a:custGeom>
              <a:avLst/>
              <a:gdLst/>
              <a:ahLst/>
              <a:cxnLst>
                <a:cxn ang="0">
                  <a:pos x="243" y="335"/>
                </a:cxn>
                <a:cxn ang="0">
                  <a:pos x="122" y="239"/>
                </a:cxn>
                <a:cxn ang="0">
                  <a:pos x="30" y="144"/>
                </a:cxn>
                <a:cxn ang="0">
                  <a:pos x="0" y="0"/>
                </a:cxn>
                <a:cxn ang="0">
                  <a:pos x="1" y="336"/>
                </a:cxn>
              </a:cxnLst>
              <a:rect l="0" t="0" r="r" b="b"/>
              <a:pathLst>
                <a:path w="243" h="336">
                  <a:moveTo>
                    <a:pt x="243" y="335"/>
                  </a:moveTo>
                  <a:lnTo>
                    <a:pt x="122" y="239"/>
                  </a:lnTo>
                  <a:lnTo>
                    <a:pt x="30" y="144"/>
                  </a:lnTo>
                  <a:lnTo>
                    <a:pt x="0" y="0"/>
                  </a:lnTo>
                  <a:lnTo>
                    <a:pt x="1" y="336"/>
                  </a:lnTo>
                </a:path>
              </a:pathLst>
            </a:custGeom>
            <a:solidFill>
              <a:schemeClr val="bg1"/>
            </a:solidFill>
            <a:ln w="9525">
              <a:noFill/>
              <a:round/>
              <a:headEnd/>
              <a:tailEnd/>
            </a:ln>
            <a:effectLst/>
          </p:spPr>
          <p:txBody>
            <a:bodyPr/>
            <a:lstStyle/>
            <a:p>
              <a:pPr>
                <a:defRPr/>
              </a:pPr>
              <a:endParaRPr lang="en-US"/>
            </a:p>
          </p:txBody>
        </p:sp>
        <p:sp>
          <p:nvSpPr>
            <p:cNvPr id="1045" name="Freeform 21"/>
            <p:cNvSpPr>
              <a:spLocks/>
            </p:cNvSpPr>
            <p:nvPr/>
          </p:nvSpPr>
          <p:spPr bwMode="gray">
            <a:xfrm>
              <a:off x="5511" y="4029"/>
              <a:ext cx="253" cy="290"/>
            </a:xfrm>
            <a:custGeom>
              <a:avLst/>
              <a:gdLst/>
              <a:ahLst/>
              <a:cxnLst>
                <a:cxn ang="0">
                  <a:pos x="229" y="0"/>
                </a:cxn>
                <a:cxn ang="0">
                  <a:pos x="164" y="144"/>
                </a:cxn>
                <a:cxn ang="0">
                  <a:pos x="98" y="253"/>
                </a:cxn>
                <a:cxn ang="0">
                  <a:pos x="0" y="290"/>
                </a:cxn>
                <a:cxn ang="0">
                  <a:pos x="232" y="287"/>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a:effectLst/>
          </p:spPr>
          <p:txBody>
            <a:bodyPr/>
            <a:lstStyle/>
            <a:p>
              <a:pPr>
                <a:defRPr/>
              </a:pPr>
              <a:endParaRPr lang="en-US"/>
            </a:p>
          </p:txBody>
        </p:sp>
        <p:sp>
          <p:nvSpPr>
            <p:cNvPr id="1046" name="Freeform 22"/>
            <p:cNvSpPr>
              <a:spLocks/>
            </p:cNvSpPr>
            <p:nvPr/>
          </p:nvSpPr>
          <p:spPr bwMode="gray">
            <a:xfrm>
              <a:off x="5472" y="0"/>
              <a:ext cx="288" cy="288"/>
            </a:xfrm>
            <a:custGeom>
              <a:avLst/>
              <a:gdLst/>
              <a:ahLst/>
              <a:cxnLst>
                <a:cxn ang="0">
                  <a:pos x="0" y="0"/>
                </a:cxn>
                <a:cxn ang="0">
                  <a:pos x="144" y="82"/>
                </a:cxn>
                <a:cxn ang="0">
                  <a:pos x="252" y="165"/>
                </a:cxn>
                <a:cxn ang="0">
                  <a:pos x="288" y="288"/>
                </a:cxn>
                <a:cxn ang="0">
                  <a:pos x="288" y="0"/>
                </a:cxn>
              </a:cxnLst>
              <a:rect l="0" t="0" r="r" b="b"/>
              <a:pathLst>
                <a:path w="288" h="288">
                  <a:moveTo>
                    <a:pt x="0" y="0"/>
                  </a:moveTo>
                  <a:lnTo>
                    <a:pt x="144" y="82"/>
                  </a:lnTo>
                  <a:lnTo>
                    <a:pt x="252" y="165"/>
                  </a:lnTo>
                  <a:lnTo>
                    <a:pt x="288" y="288"/>
                  </a:lnTo>
                  <a:lnTo>
                    <a:pt x="288" y="0"/>
                  </a:lnTo>
                </a:path>
              </a:pathLst>
            </a:custGeom>
            <a:solidFill>
              <a:schemeClr val="bg1"/>
            </a:solidFill>
            <a:ln w="9525">
              <a:noFill/>
              <a:round/>
              <a:headEnd/>
              <a:tailEnd/>
            </a:ln>
            <a:effectLst/>
          </p:spPr>
          <p:txBody>
            <a:bodyPr/>
            <a:lstStyle/>
            <a:p>
              <a:pPr>
                <a:defRPr/>
              </a:pPr>
              <a:endParaRPr lang="en-US"/>
            </a:p>
          </p:txBody>
        </p:sp>
      </p:grpSp>
      <p:sp>
        <p:nvSpPr>
          <p:cNvPr id="1047" name="Rectangle 23"/>
          <p:cNvSpPr>
            <a:spLocks noChangeArrowheads="1"/>
          </p:cNvSpPr>
          <p:nvPr/>
        </p:nvSpPr>
        <p:spPr bwMode="gray">
          <a:xfrm>
            <a:off x="100013" y="1198563"/>
            <a:ext cx="8948737" cy="100012"/>
          </a:xfrm>
          <a:prstGeom prst="rect">
            <a:avLst/>
          </a:prstGeom>
          <a:gradFill rotWithShape="1">
            <a:gsLst>
              <a:gs pos="0">
                <a:schemeClr val="bg2"/>
              </a:gs>
              <a:gs pos="100000">
                <a:schemeClr val="bg2">
                  <a:gamma/>
                  <a:tint val="0"/>
                  <a:invGamma/>
                </a:schemeClr>
              </a:gs>
            </a:gsLst>
            <a:lin ang="5400000" scaled="1"/>
          </a:gradFill>
          <a:ln w="9525">
            <a:noFill/>
            <a:miter lim="800000"/>
            <a:headEnd/>
            <a:tailEnd/>
          </a:ln>
          <a:effectLst/>
        </p:spPr>
        <p:txBody>
          <a:bodyPr wrap="none" anchor="ctr"/>
          <a:lstStyle/>
          <a:p>
            <a:pPr>
              <a:defRPr/>
            </a:pPr>
            <a:endParaRPr lang="en-US"/>
          </a:p>
        </p:txBody>
      </p:sp>
      <p:sp>
        <p:nvSpPr>
          <p:cNvPr id="1034" name="Rectangle 3"/>
          <p:cNvSpPr>
            <a:spLocks noGrp="1" noChangeArrowheads="1"/>
          </p:cNvSpPr>
          <p:nvPr>
            <p:ph type="body" idx="1"/>
          </p:nvPr>
        </p:nvSpPr>
        <p:spPr bwMode="auto">
          <a:xfrm>
            <a:off x="457200" y="1366838"/>
            <a:ext cx="8229600" cy="494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7"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sldNum="0" hdr="0" dt="0"/>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charset="0"/>
        </a:defRPr>
      </a:lvl2pPr>
      <a:lvl3pPr algn="l" rtl="0" eaLnBrk="0" fontAlgn="base" hangingPunct="0">
        <a:spcBef>
          <a:spcPct val="0"/>
        </a:spcBef>
        <a:spcAft>
          <a:spcPct val="0"/>
        </a:spcAft>
        <a:defRPr sz="3600" b="1">
          <a:solidFill>
            <a:schemeClr val="bg1"/>
          </a:solidFill>
          <a:latin typeface="Arial" charset="0"/>
        </a:defRPr>
      </a:lvl3pPr>
      <a:lvl4pPr algn="l" rtl="0" eaLnBrk="0" fontAlgn="base" hangingPunct="0">
        <a:spcBef>
          <a:spcPct val="0"/>
        </a:spcBef>
        <a:spcAft>
          <a:spcPct val="0"/>
        </a:spcAft>
        <a:defRPr sz="3600" b="1">
          <a:solidFill>
            <a:schemeClr val="bg1"/>
          </a:solidFill>
          <a:latin typeface="Arial" charset="0"/>
        </a:defRPr>
      </a:lvl4pPr>
      <a:lvl5pPr algn="l" rtl="0" eaLnBrk="0" fontAlgn="base" hangingPunct="0">
        <a:spcBef>
          <a:spcPct val="0"/>
        </a:spcBef>
        <a:spcAft>
          <a:spcPct val="0"/>
        </a:spcAft>
        <a:defRPr sz="3600" b="1">
          <a:solidFill>
            <a:schemeClr val="bg1"/>
          </a:solidFill>
          <a:latin typeface="Arial" charset="0"/>
        </a:defRPr>
      </a:lvl5pPr>
      <a:lvl6pPr marL="457200" algn="l" rtl="0" eaLnBrk="1" fontAlgn="base" hangingPunct="1">
        <a:spcBef>
          <a:spcPct val="0"/>
        </a:spcBef>
        <a:spcAft>
          <a:spcPct val="0"/>
        </a:spcAft>
        <a:defRPr sz="3600" b="1">
          <a:solidFill>
            <a:schemeClr val="bg1"/>
          </a:solidFill>
          <a:latin typeface="Arial" charset="0"/>
        </a:defRPr>
      </a:lvl6pPr>
      <a:lvl7pPr marL="914400" algn="l" rtl="0" eaLnBrk="1" fontAlgn="base" hangingPunct="1">
        <a:spcBef>
          <a:spcPct val="0"/>
        </a:spcBef>
        <a:spcAft>
          <a:spcPct val="0"/>
        </a:spcAft>
        <a:defRPr sz="3600" b="1">
          <a:solidFill>
            <a:schemeClr val="bg1"/>
          </a:solidFill>
          <a:latin typeface="Arial" charset="0"/>
        </a:defRPr>
      </a:lvl7pPr>
      <a:lvl8pPr marL="1371600" algn="l" rtl="0" eaLnBrk="1" fontAlgn="base" hangingPunct="1">
        <a:spcBef>
          <a:spcPct val="0"/>
        </a:spcBef>
        <a:spcAft>
          <a:spcPct val="0"/>
        </a:spcAft>
        <a:defRPr sz="3600" b="1">
          <a:solidFill>
            <a:schemeClr val="bg1"/>
          </a:solidFill>
          <a:latin typeface="Arial" charset="0"/>
        </a:defRPr>
      </a:lvl8pPr>
      <a:lvl9pPr marL="1828800" algn="l" rtl="0" eaLnBrk="1" fontAlgn="base" hangingPunct="1">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j-lt"/>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eaLnBrk="1" fontAlgn="base" hangingPunct="1">
        <a:spcBef>
          <a:spcPct val="20000"/>
        </a:spcBef>
        <a:spcAft>
          <a:spcPct val="0"/>
        </a:spcAft>
        <a:buChar char="»"/>
        <a:defRPr sz="2000">
          <a:solidFill>
            <a:schemeClr val="tx1"/>
          </a:solidFill>
          <a:latin typeface="+mj-lt"/>
        </a:defRPr>
      </a:lvl6pPr>
      <a:lvl7pPr marL="2971800" indent="-228600" algn="l" rtl="0" eaLnBrk="1" fontAlgn="base" hangingPunct="1">
        <a:spcBef>
          <a:spcPct val="20000"/>
        </a:spcBef>
        <a:spcAft>
          <a:spcPct val="0"/>
        </a:spcAft>
        <a:buChar char="»"/>
        <a:defRPr sz="2000">
          <a:solidFill>
            <a:schemeClr val="tx1"/>
          </a:solidFill>
          <a:latin typeface="+mj-lt"/>
        </a:defRPr>
      </a:lvl7pPr>
      <a:lvl8pPr marL="3429000" indent="-228600" algn="l" rtl="0" eaLnBrk="1" fontAlgn="base" hangingPunct="1">
        <a:spcBef>
          <a:spcPct val="20000"/>
        </a:spcBef>
        <a:spcAft>
          <a:spcPct val="0"/>
        </a:spcAft>
        <a:buChar char="»"/>
        <a:defRPr sz="2000">
          <a:solidFill>
            <a:schemeClr val="tx1"/>
          </a:solidFill>
          <a:latin typeface="+mj-lt"/>
        </a:defRPr>
      </a:lvl8pPr>
      <a:lvl9pPr marL="3886200" indent="-228600" algn="l" rtl="0" eaLnBrk="1" fontAlgn="base" hangingPunct="1">
        <a:spcBef>
          <a:spcPct val="20000"/>
        </a:spcBef>
        <a:spcAft>
          <a:spcPct val="0"/>
        </a:spcAft>
        <a:buChar char="»"/>
        <a:defRPr sz="2000">
          <a:solidFill>
            <a:schemeClr val="tx1"/>
          </a:solidFill>
          <a:latin typeface="+mj-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ctrTitle"/>
          </p:nvPr>
        </p:nvSpPr>
        <p:spPr>
          <a:xfrm>
            <a:off x="214282" y="71414"/>
            <a:ext cx="6000792" cy="1785950"/>
          </a:xfrm>
        </p:spPr>
        <p:txBody>
          <a:bodyPr/>
          <a:lstStyle/>
          <a:p>
            <a:pPr algn="ctr"/>
            <a:r>
              <a:rPr lang="en-US" sz="6000" dirty="0" smtClean="0">
                <a:latin typeface="Arial Black" pitchFamily="34" charset="0"/>
              </a:rPr>
              <a:t>SUPERVISI PENDIDKAN</a:t>
            </a:r>
            <a:endParaRPr lang="en-US" sz="6000" b="1" dirty="0">
              <a:latin typeface="Arial Black" pitchFamily="34" charset="0"/>
            </a:endParaRPr>
          </a:p>
        </p:txBody>
      </p:sp>
      <p:pic>
        <p:nvPicPr>
          <p:cNvPr id="8" name="Picture 8" descr="j0163099"/>
          <p:cNvPicPr>
            <a:picLocks noChangeAspect="1" noChangeArrowheads="1" noCrop="1"/>
          </p:cNvPicPr>
          <p:nvPr/>
        </p:nvPicPr>
        <p:blipFill>
          <a:blip r:embed="rId3"/>
          <a:srcRect/>
          <a:stretch>
            <a:fillRect/>
          </a:stretch>
        </p:blipFill>
        <p:spPr bwMode="auto">
          <a:xfrm>
            <a:off x="7143768" y="5429264"/>
            <a:ext cx="1512888" cy="1733550"/>
          </a:xfrm>
          <a:prstGeom prst="rect">
            <a:avLst/>
          </a:prstGeom>
          <a:noFill/>
          <a:ln w="9525">
            <a:noFill/>
            <a:miter lim="800000"/>
            <a:headEnd/>
            <a:tailEnd/>
          </a:ln>
        </p:spPr>
      </p:pic>
      <p:sp>
        <p:nvSpPr>
          <p:cNvPr id="145410" name="AutoShape 2" descr="http://matanews.com/wp-content/uploads/logo_uny.gif"/>
          <p:cNvSpPr>
            <a:spLocks noChangeAspect="1" noChangeArrowheads="1"/>
          </p:cNvSpPr>
          <p:nvPr/>
        </p:nvSpPr>
        <p:spPr bwMode="auto">
          <a:xfrm>
            <a:off x="155575" y="-1919288"/>
            <a:ext cx="3914775" cy="4010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Flowchart: Alternate Process 8"/>
          <p:cNvSpPr/>
          <p:nvPr/>
        </p:nvSpPr>
        <p:spPr>
          <a:xfrm>
            <a:off x="0" y="5357826"/>
            <a:ext cx="6286512" cy="1500198"/>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lvl="0">
              <a:defRPr/>
            </a:pPr>
            <a:r>
              <a:rPr lang="en-US" sz="2800" b="1" kern="0" dirty="0" smtClean="0">
                <a:solidFill>
                  <a:schemeClr val="tx1"/>
                </a:solidFill>
                <a:latin typeface="Arial Black" pitchFamily="34" charset="0"/>
              </a:rPr>
              <a:t>Dr. LANTIP DIAT PRASOJO</a:t>
            </a:r>
          </a:p>
          <a:p>
            <a:pPr lvl="0">
              <a:defRPr/>
            </a:pPr>
            <a:r>
              <a:rPr lang="en-US" sz="2800" kern="0" dirty="0" smtClean="0">
                <a:solidFill>
                  <a:schemeClr val="tx1"/>
                </a:solidFill>
                <a:latin typeface="Arial Black" pitchFamily="34" charset="0"/>
              </a:rPr>
              <a:t>Hp: 08157964906</a:t>
            </a:r>
          </a:p>
          <a:p>
            <a:pPr lvl="0">
              <a:defRPr/>
            </a:pPr>
            <a:r>
              <a:rPr lang="en-US" sz="2800" kern="0" dirty="0" smtClean="0">
                <a:solidFill>
                  <a:schemeClr val="tx1"/>
                </a:solidFill>
                <a:latin typeface="Arial Black" pitchFamily="34" charset="0"/>
              </a:rPr>
              <a:t>lantip1975@gmail.com</a:t>
            </a:r>
            <a:endParaRPr lang="en-US" sz="2800" b="1" kern="0" dirty="0" smtClean="0">
              <a:solidFill>
                <a:schemeClr val="tx1"/>
              </a:solidFill>
              <a:latin typeface="Arial Black" pitchFamily="34" charset="0"/>
            </a:endParaRP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Macam2 </a:t>
            </a:r>
            <a:r>
              <a:rPr lang="en-US" dirty="0" err="1" smtClean="0"/>
              <a:t>teknik</a:t>
            </a:r>
            <a:r>
              <a:rPr lang="en-US" dirty="0" smtClean="0"/>
              <a:t> </a:t>
            </a:r>
            <a:r>
              <a:rPr lang="en-US" dirty="0" err="1" smtClean="0"/>
              <a:t>supervisi</a:t>
            </a:r>
            <a:r>
              <a:rPr lang="en-US" dirty="0" smtClean="0"/>
              <a:t> </a:t>
            </a:r>
            <a:r>
              <a:rPr lang="en-US" dirty="0" err="1" smtClean="0"/>
              <a:t>kelmpk</a:t>
            </a:r>
            <a:endParaRPr lang="en-US" dirty="0">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b="0"/>
          </a:p>
        </p:txBody>
      </p:sp>
      <p:grpSp>
        <p:nvGrpSpPr>
          <p:cNvPr id="2" name="Group 37"/>
          <p:cNvGrpSpPr>
            <a:grpSpLocks/>
          </p:cNvGrpSpPr>
          <p:nvPr/>
        </p:nvGrpSpPr>
        <p:grpSpPr bwMode="auto">
          <a:xfrm>
            <a:off x="2133600" y="1857362"/>
            <a:ext cx="4876800" cy="533400"/>
            <a:chOff x="1440" y="1440"/>
            <a:chExt cx="3072" cy="336"/>
          </a:xfrm>
        </p:grpSpPr>
        <p:sp>
          <p:nvSpPr>
            <p:cNvPr id="40998" name="Rectangle 3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sz="2000" dirty="0"/>
            </a:p>
          </p:txBody>
        </p:sp>
        <p:sp>
          <p:nvSpPr>
            <p:cNvPr id="40999"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1</a:t>
              </a:r>
            </a:p>
          </p:txBody>
        </p:sp>
        <p:sp>
          <p:nvSpPr>
            <p:cNvPr id="41000" name="Rectangle 40"/>
            <p:cNvSpPr>
              <a:spLocks noChangeArrowheads="1"/>
            </p:cNvSpPr>
            <p:nvPr/>
          </p:nvSpPr>
          <p:spPr bwMode="gray">
            <a:xfrm>
              <a:off x="1806" y="1440"/>
              <a:ext cx="2700" cy="330"/>
            </a:xfrm>
            <a:prstGeom prst="rect">
              <a:avLst/>
            </a:prstGeom>
            <a:noFill/>
            <a:ln w="9525" algn="ctr">
              <a:noFill/>
              <a:miter lim="800000"/>
              <a:headEnd/>
              <a:tailEnd/>
            </a:ln>
            <a:effectLst/>
          </p:spPr>
          <p:txBody>
            <a:bodyPr wrap="square">
              <a:spAutoFit/>
            </a:bodyPr>
            <a:lstStyle/>
            <a:p>
              <a:pPr algn="ctr" eaLnBrk="0" hangingPunct="0"/>
              <a:r>
                <a:rPr lang="en-US" sz="2800" b="1" i="1" dirty="0" err="1" smtClean="0">
                  <a:solidFill>
                    <a:srgbClr val="000000"/>
                  </a:solidFill>
                </a:rPr>
                <a:t>Kepanitiaan</a:t>
              </a:r>
              <a:endParaRPr lang="en-US" sz="2800" b="1" i="1" dirty="0">
                <a:solidFill>
                  <a:srgbClr val="000000"/>
                </a:solidFill>
              </a:endParaRPr>
            </a:p>
          </p:txBody>
        </p:sp>
      </p:grpSp>
      <p:grpSp>
        <p:nvGrpSpPr>
          <p:cNvPr id="3" name="Group 41"/>
          <p:cNvGrpSpPr>
            <a:grpSpLocks/>
          </p:cNvGrpSpPr>
          <p:nvPr/>
        </p:nvGrpSpPr>
        <p:grpSpPr bwMode="auto">
          <a:xfrm>
            <a:off x="2133600" y="2571741"/>
            <a:ext cx="4876800" cy="504826"/>
            <a:chOff x="1440" y="1458"/>
            <a:chExt cx="3072" cy="318"/>
          </a:xfrm>
        </p:grpSpPr>
        <p:sp>
          <p:nvSpPr>
            <p:cNvPr id="41002" name="Rectangle 4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03"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a:solidFill>
                    <a:schemeClr val="bg1"/>
                  </a:solidFill>
                </a:rPr>
                <a:t>2</a:t>
              </a:r>
            </a:p>
          </p:txBody>
        </p:sp>
        <p:sp>
          <p:nvSpPr>
            <p:cNvPr id="41004" name="Rectangle 44"/>
            <p:cNvSpPr>
              <a:spLocks noChangeArrowheads="1"/>
            </p:cNvSpPr>
            <p:nvPr/>
          </p:nvSpPr>
          <p:spPr bwMode="gray">
            <a:xfrm>
              <a:off x="1872" y="1458"/>
              <a:ext cx="2544" cy="291"/>
            </a:xfrm>
            <a:prstGeom prst="rect">
              <a:avLst/>
            </a:prstGeom>
            <a:noFill/>
            <a:ln w="9525" algn="ctr">
              <a:noFill/>
              <a:miter lim="800000"/>
              <a:headEnd/>
              <a:tailEnd/>
            </a:ln>
            <a:effectLst/>
          </p:spPr>
          <p:txBody>
            <a:bodyPr>
              <a:spAutoFit/>
            </a:bodyPr>
            <a:lstStyle/>
            <a:p>
              <a:pPr algn="ctr" eaLnBrk="0" hangingPunct="0"/>
              <a:r>
                <a:rPr lang="en-US" sz="2400" b="1" i="1" dirty="0" err="1" smtClean="0">
                  <a:solidFill>
                    <a:srgbClr val="000000"/>
                  </a:solidFill>
                </a:rPr>
                <a:t>Kerja</a:t>
              </a:r>
              <a:r>
                <a:rPr lang="en-US" sz="2400" b="1" i="1" dirty="0" smtClean="0">
                  <a:solidFill>
                    <a:srgbClr val="000000"/>
                  </a:solidFill>
                </a:rPr>
                <a:t> </a:t>
              </a:r>
              <a:r>
                <a:rPr lang="en-US" sz="2400" b="1" i="1" dirty="0" err="1" smtClean="0">
                  <a:solidFill>
                    <a:srgbClr val="000000"/>
                  </a:solidFill>
                </a:rPr>
                <a:t>kelompok</a:t>
              </a:r>
              <a:endParaRPr lang="en-US" sz="2400" b="1" i="1" dirty="0">
                <a:solidFill>
                  <a:srgbClr val="000000"/>
                </a:solidFill>
              </a:endParaRPr>
            </a:p>
          </p:txBody>
        </p:sp>
      </p:grpSp>
      <p:grpSp>
        <p:nvGrpSpPr>
          <p:cNvPr id="4" name="Group 57"/>
          <p:cNvGrpSpPr>
            <a:grpSpLocks/>
          </p:cNvGrpSpPr>
          <p:nvPr/>
        </p:nvGrpSpPr>
        <p:grpSpPr bwMode="auto">
          <a:xfrm>
            <a:off x="2133600" y="3273411"/>
            <a:ext cx="4876800" cy="488950"/>
            <a:chOff x="1440" y="1468"/>
            <a:chExt cx="3072" cy="308"/>
          </a:xfrm>
        </p:grpSpPr>
        <p:sp>
          <p:nvSpPr>
            <p:cNvPr id="41018" name="Rectangle 5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19" name="Rectangle 5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3</a:t>
              </a:r>
            </a:p>
          </p:txBody>
        </p:sp>
        <p:sp>
          <p:nvSpPr>
            <p:cNvPr id="41020" name="Rectangle 60"/>
            <p:cNvSpPr>
              <a:spLocks noChangeArrowheads="1"/>
            </p:cNvSpPr>
            <p:nvPr/>
          </p:nvSpPr>
          <p:spPr bwMode="gray">
            <a:xfrm>
              <a:off x="1872" y="1468"/>
              <a:ext cx="2544" cy="291"/>
            </a:xfrm>
            <a:prstGeom prst="rect">
              <a:avLst/>
            </a:prstGeom>
            <a:noFill/>
            <a:ln w="9525" algn="ctr">
              <a:noFill/>
              <a:miter lim="800000"/>
              <a:headEnd/>
              <a:tailEnd/>
            </a:ln>
            <a:effectLst/>
          </p:spPr>
          <p:txBody>
            <a:bodyPr>
              <a:spAutoFit/>
            </a:bodyPr>
            <a:lstStyle/>
            <a:p>
              <a:pPr algn="ctr" eaLnBrk="0" hangingPunct="0"/>
              <a:r>
                <a:rPr lang="en-US" sz="2400" i="1" dirty="0" err="1" smtClean="0">
                  <a:solidFill>
                    <a:srgbClr val="000000"/>
                  </a:solidFill>
                </a:rPr>
                <a:t>Laboratorium</a:t>
              </a:r>
              <a:r>
                <a:rPr lang="en-US" sz="2400" i="1" dirty="0" smtClean="0">
                  <a:solidFill>
                    <a:srgbClr val="000000"/>
                  </a:solidFill>
                </a:rPr>
                <a:t> </a:t>
              </a:r>
              <a:r>
                <a:rPr lang="en-US" sz="2400" i="1" dirty="0" err="1" smtClean="0">
                  <a:solidFill>
                    <a:srgbClr val="000000"/>
                  </a:solidFill>
                </a:rPr>
                <a:t>dan</a:t>
              </a:r>
              <a:r>
                <a:rPr lang="en-US" sz="2400" i="1" dirty="0" smtClean="0">
                  <a:solidFill>
                    <a:srgbClr val="000000"/>
                  </a:solidFill>
                </a:rPr>
                <a:t> </a:t>
              </a:r>
              <a:r>
                <a:rPr lang="en-US" sz="2400" i="1" dirty="0" err="1" smtClean="0">
                  <a:solidFill>
                    <a:srgbClr val="000000"/>
                  </a:solidFill>
                </a:rPr>
                <a:t>kurikulum</a:t>
              </a:r>
              <a:endParaRPr lang="en-US" sz="2400" i="1" dirty="0">
                <a:solidFill>
                  <a:srgbClr val="000000"/>
                </a:solidFill>
              </a:endParaRPr>
            </a:p>
          </p:txBody>
        </p:sp>
      </p:grpSp>
      <p:grpSp>
        <p:nvGrpSpPr>
          <p:cNvPr id="5" name="Group 61"/>
          <p:cNvGrpSpPr>
            <a:grpSpLocks/>
          </p:cNvGrpSpPr>
          <p:nvPr/>
        </p:nvGrpSpPr>
        <p:grpSpPr bwMode="auto">
          <a:xfrm>
            <a:off x="2133600" y="3929050"/>
            <a:ext cx="4876800" cy="523875"/>
            <a:chOff x="1440" y="1449"/>
            <a:chExt cx="3072" cy="330"/>
          </a:xfrm>
        </p:grpSpPr>
        <p:sp>
          <p:nvSpPr>
            <p:cNvPr id="41022" name="Rectangle 6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23" name="Rectangle 6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a:solidFill>
                    <a:schemeClr val="bg1"/>
                  </a:solidFill>
                </a:rPr>
                <a:t>4</a:t>
              </a:r>
            </a:p>
          </p:txBody>
        </p:sp>
        <p:sp>
          <p:nvSpPr>
            <p:cNvPr id="41024" name="Rectangle 64"/>
            <p:cNvSpPr>
              <a:spLocks noChangeArrowheads="1"/>
            </p:cNvSpPr>
            <p:nvPr/>
          </p:nvSpPr>
          <p:spPr bwMode="gray">
            <a:xfrm>
              <a:off x="1872" y="1449"/>
              <a:ext cx="2544" cy="330"/>
            </a:xfrm>
            <a:prstGeom prst="rect">
              <a:avLst/>
            </a:prstGeom>
            <a:noFill/>
            <a:ln w="9525" algn="ctr">
              <a:noFill/>
              <a:miter lim="800000"/>
              <a:headEnd/>
              <a:tailEnd/>
            </a:ln>
            <a:effectLst/>
          </p:spPr>
          <p:txBody>
            <a:bodyPr>
              <a:spAutoFit/>
            </a:bodyPr>
            <a:lstStyle/>
            <a:p>
              <a:pPr algn="ctr" eaLnBrk="0" hangingPunct="0"/>
              <a:r>
                <a:rPr lang="en-US" sz="2800" i="1" dirty="0" err="1" smtClean="0">
                  <a:solidFill>
                    <a:srgbClr val="000000"/>
                  </a:solidFill>
                </a:rPr>
                <a:t>Membaca</a:t>
              </a:r>
              <a:r>
                <a:rPr lang="en-US" sz="2800" i="1" dirty="0" smtClean="0">
                  <a:solidFill>
                    <a:srgbClr val="000000"/>
                  </a:solidFill>
                </a:rPr>
                <a:t> </a:t>
              </a:r>
              <a:r>
                <a:rPr lang="en-US" sz="2800" i="1" dirty="0" err="1" smtClean="0">
                  <a:solidFill>
                    <a:srgbClr val="000000"/>
                  </a:solidFill>
                </a:rPr>
                <a:t>terpimpin</a:t>
              </a:r>
              <a:endParaRPr lang="en-US" sz="2800" i="1" dirty="0">
                <a:solidFill>
                  <a:srgbClr val="000000"/>
                </a:solidFill>
              </a:endParaRPr>
            </a:p>
          </p:txBody>
        </p:sp>
      </p:grpSp>
      <p:grpSp>
        <p:nvGrpSpPr>
          <p:cNvPr id="6" name="Group 65"/>
          <p:cNvGrpSpPr>
            <a:grpSpLocks/>
          </p:cNvGrpSpPr>
          <p:nvPr/>
        </p:nvGrpSpPr>
        <p:grpSpPr bwMode="auto">
          <a:xfrm>
            <a:off x="2133600" y="4676764"/>
            <a:ext cx="4938713" cy="500063"/>
            <a:chOff x="1440" y="1488"/>
            <a:chExt cx="3111" cy="315"/>
          </a:xfrm>
        </p:grpSpPr>
        <p:sp>
          <p:nvSpPr>
            <p:cNvPr id="41026" name="Rectangle 66"/>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27" name="Rectangle 67"/>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5</a:t>
              </a:r>
            </a:p>
          </p:txBody>
        </p:sp>
        <p:sp>
          <p:nvSpPr>
            <p:cNvPr id="41028" name="Rectangle 68"/>
            <p:cNvSpPr>
              <a:spLocks noChangeArrowheads="1"/>
            </p:cNvSpPr>
            <p:nvPr/>
          </p:nvSpPr>
          <p:spPr bwMode="gray">
            <a:xfrm>
              <a:off x="1872" y="1512"/>
              <a:ext cx="2679" cy="291"/>
            </a:xfrm>
            <a:prstGeom prst="rect">
              <a:avLst/>
            </a:prstGeom>
            <a:noFill/>
            <a:ln w="9525" algn="ctr">
              <a:noFill/>
              <a:miter lim="800000"/>
              <a:headEnd/>
              <a:tailEnd/>
            </a:ln>
            <a:effectLst/>
          </p:spPr>
          <p:txBody>
            <a:bodyPr wrap="square">
              <a:spAutoFit/>
            </a:bodyPr>
            <a:lstStyle/>
            <a:p>
              <a:pPr algn="ctr" eaLnBrk="0" hangingPunct="0"/>
              <a:r>
                <a:rPr lang="en-US" sz="2400" i="1" dirty="0" err="1" smtClean="0">
                  <a:solidFill>
                    <a:srgbClr val="000000"/>
                  </a:solidFill>
                </a:rPr>
                <a:t>Demontrasi</a:t>
              </a:r>
              <a:r>
                <a:rPr lang="en-US" sz="2400" i="1" dirty="0" smtClean="0">
                  <a:solidFill>
                    <a:srgbClr val="000000"/>
                  </a:solidFill>
                </a:rPr>
                <a:t>  </a:t>
              </a:r>
              <a:r>
                <a:rPr lang="en-US" sz="2400" i="1" dirty="0" err="1" smtClean="0">
                  <a:solidFill>
                    <a:srgbClr val="000000"/>
                  </a:solidFill>
                </a:rPr>
                <a:t>pembelajaran</a:t>
              </a:r>
              <a:endParaRPr lang="en-US" sz="2400" i="1" dirty="0">
                <a:solidFill>
                  <a:srgbClr val="000000"/>
                </a:solidFill>
              </a:endParaRPr>
            </a:p>
          </p:txBody>
        </p:sp>
      </p:grpSp>
      <p:grpSp>
        <p:nvGrpSpPr>
          <p:cNvPr id="7" name="Group 65"/>
          <p:cNvGrpSpPr>
            <a:grpSpLocks/>
          </p:cNvGrpSpPr>
          <p:nvPr/>
        </p:nvGrpSpPr>
        <p:grpSpPr bwMode="auto">
          <a:xfrm>
            <a:off x="2143108" y="5329244"/>
            <a:ext cx="4876800" cy="549275"/>
            <a:chOff x="1440" y="1488"/>
            <a:chExt cx="3072" cy="346"/>
          </a:xfrm>
        </p:grpSpPr>
        <p:sp>
          <p:nvSpPr>
            <p:cNvPr id="26" name="Rectangle 66"/>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27" name="Rectangle 67"/>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dirty="0">
                  <a:solidFill>
                    <a:schemeClr val="bg1"/>
                  </a:solidFill>
                </a:rPr>
                <a:t>6</a:t>
              </a:r>
            </a:p>
          </p:txBody>
        </p:sp>
        <p:sp>
          <p:nvSpPr>
            <p:cNvPr id="28" name="Rectangle 68"/>
            <p:cNvSpPr>
              <a:spLocks noChangeArrowheads="1"/>
            </p:cNvSpPr>
            <p:nvPr/>
          </p:nvSpPr>
          <p:spPr bwMode="gray">
            <a:xfrm>
              <a:off x="1872" y="1504"/>
              <a:ext cx="2544" cy="330"/>
            </a:xfrm>
            <a:prstGeom prst="rect">
              <a:avLst/>
            </a:prstGeom>
            <a:noFill/>
            <a:ln w="9525" algn="ctr">
              <a:noFill/>
              <a:miter lim="800000"/>
              <a:headEnd/>
              <a:tailEnd/>
            </a:ln>
            <a:effectLst/>
          </p:spPr>
          <p:txBody>
            <a:bodyPr>
              <a:spAutoFit/>
            </a:bodyPr>
            <a:lstStyle/>
            <a:p>
              <a:pPr algn="ctr" eaLnBrk="0" hangingPunct="0"/>
              <a:r>
                <a:rPr lang="en-US" sz="2800" i="1" dirty="0" err="1" smtClean="0">
                  <a:solidFill>
                    <a:srgbClr val="000000"/>
                  </a:solidFill>
                </a:rPr>
                <a:t>Darmawisata</a:t>
              </a:r>
              <a:endParaRPr lang="en-US" sz="2800" i="1" dirty="0">
                <a:solidFill>
                  <a:srgbClr val="000000"/>
                </a:solidFill>
              </a:endParaRPr>
            </a:p>
          </p:txBody>
        </p:sp>
      </p:grpSp>
      <p:pic>
        <p:nvPicPr>
          <p:cNvPr id="30" name="Picture 2" descr="D:\data\Gambar gerak\j0283679.gif"/>
          <p:cNvPicPr>
            <a:picLocks noChangeAspect="1" noChangeArrowheads="1" noCrop="1"/>
          </p:cNvPicPr>
          <p:nvPr/>
        </p:nvPicPr>
        <p:blipFill>
          <a:blip r:embed="rId3"/>
          <a:srcRect/>
          <a:stretch>
            <a:fillRect/>
          </a:stretch>
        </p:blipFill>
        <p:spPr bwMode="auto">
          <a:xfrm>
            <a:off x="0" y="4786322"/>
            <a:ext cx="1650645" cy="1685916"/>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err="1" smtClean="0"/>
              <a:t>Lanjutan</a:t>
            </a:r>
            <a:r>
              <a:rPr lang="en-US" dirty="0" smtClean="0"/>
              <a:t> … </a:t>
            </a:r>
            <a:endParaRPr lang="en-US" dirty="0">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b="0"/>
          </a:p>
        </p:txBody>
      </p:sp>
      <p:grpSp>
        <p:nvGrpSpPr>
          <p:cNvPr id="2" name="Group 37"/>
          <p:cNvGrpSpPr>
            <a:grpSpLocks/>
          </p:cNvGrpSpPr>
          <p:nvPr/>
        </p:nvGrpSpPr>
        <p:grpSpPr bwMode="auto">
          <a:xfrm>
            <a:off x="2133600" y="1643050"/>
            <a:ext cx="4876800" cy="523876"/>
            <a:chOff x="1440" y="1485"/>
            <a:chExt cx="3072" cy="330"/>
          </a:xfrm>
        </p:grpSpPr>
        <p:sp>
          <p:nvSpPr>
            <p:cNvPr id="40998" name="Rectangle 3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0999"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dirty="0" smtClean="0">
                  <a:solidFill>
                    <a:schemeClr val="bg1"/>
                  </a:solidFill>
                </a:rPr>
                <a:t>7</a:t>
              </a:r>
              <a:endParaRPr lang="en-US" dirty="0">
                <a:solidFill>
                  <a:schemeClr val="bg1"/>
                </a:solidFill>
              </a:endParaRPr>
            </a:p>
          </p:txBody>
        </p:sp>
        <p:sp>
          <p:nvSpPr>
            <p:cNvPr id="41000" name="Rectangle 40"/>
            <p:cNvSpPr>
              <a:spLocks noChangeArrowheads="1"/>
            </p:cNvSpPr>
            <p:nvPr/>
          </p:nvSpPr>
          <p:spPr bwMode="gray">
            <a:xfrm>
              <a:off x="1806" y="1485"/>
              <a:ext cx="2700" cy="330"/>
            </a:xfrm>
            <a:prstGeom prst="rect">
              <a:avLst/>
            </a:prstGeom>
            <a:noFill/>
            <a:ln w="9525" algn="ctr">
              <a:noFill/>
              <a:miter lim="800000"/>
              <a:headEnd/>
              <a:tailEnd/>
            </a:ln>
            <a:effectLst/>
          </p:spPr>
          <p:txBody>
            <a:bodyPr wrap="square">
              <a:spAutoFit/>
            </a:bodyPr>
            <a:lstStyle/>
            <a:p>
              <a:pPr algn="ctr" eaLnBrk="0" hangingPunct="0"/>
              <a:r>
                <a:rPr lang="en-US" sz="2800" b="1" i="1" dirty="0" err="1" smtClean="0">
                  <a:solidFill>
                    <a:srgbClr val="000000"/>
                  </a:solidFill>
                </a:rPr>
                <a:t>Studi</a:t>
              </a:r>
              <a:endParaRPr lang="en-US" sz="2800" b="1" i="1" dirty="0">
                <a:solidFill>
                  <a:srgbClr val="000000"/>
                </a:solidFill>
              </a:endParaRPr>
            </a:p>
          </p:txBody>
        </p:sp>
      </p:grpSp>
      <p:grpSp>
        <p:nvGrpSpPr>
          <p:cNvPr id="3" name="Group 41"/>
          <p:cNvGrpSpPr>
            <a:grpSpLocks/>
          </p:cNvGrpSpPr>
          <p:nvPr/>
        </p:nvGrpSpPr>
        <p:grpSpPr bwMode="auto">
          <a:xfrm>
            <a:off x="2133600" y="2333608"/>
            <a:ext cx="4876800" cy="549275"/>
            <a:chOff x="1440" y="1488"/>
            <a:chExt cx="3072" cy="346"/>
          </a:xfrm>
        </p:grpSpPr>
        <p:sp>
          <p:nvSpPr>
            <p:cNvPr id="41002" name="Rectangle 4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03"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dirty="0" smtClean="0">
                  <a:solidFill>
                    <a:schemeClr val="bg1"/>
                  </a:solidFill>
                </a:rPr>
                <a:t>8</a:t>
              </a:r>
              <a:endParaRPr lang="en-US" dirty="0">
                <a:solidFill>
                  <a:schemeClr val="bg1"/>
                </a:solidFill>
              </a:endParaRPr>
            </a:p>
          </p:txBody>
        </p:sp>
        <p:sp>
          <p:nvSpPr>
            <p:cNvPr id="41004" name="Rectangle 44"/>
            <p:cNvSpPr>
              <a:spLocks noChangeArrowheads="1"/>
            </p:cNvSpPr>
            <p:nvPr/>
          </p:nvSpPr>
          <p:spPr bwMode="gray">
            <a:xfrm>
              <a:off x="1872" y="1504"/>
              <a:ext cx="2544" cy="330"/>
            </a:xfrm>
            <a:prstGeom prst="rect">
              <a:avLst/>
            </a:prstGeom>
            <a:noFill/>
            <a:ln w="9525" algn="ctr">
              <a:noFill/>
              <a:miter lim="800000"/>
              <a:headEnd/>
              <a:tailEnd/>
            </a:ln>
            <a:effectLst/>
          </p:spPr>
          <p:txBody>
            <a:bodyPr>
              <a:spAutoFit/>
            </a:bodyPr>
            <a:lstStyle/>
            <a:p>
              <a:pPr algn="ctr" eaLnBrk="0" hangingPunct="0"/>
              <a:r>
                <a:rPr lang="en-US" sz="2800" b="1" i="1" dirty="0" err="1" smtClean="0">
                  <a:solidFill>
                    <a:srgbClr val="000000"/>
                  </a:solidFill>
                </a:rPr>
                <a:t>Diskusi</a:t>
              </a:r>
              <a:r>
                <a:rPr lang="en-US" sz="2800" b="1" i="1" dirty="0" smtClean="0">
                  <a:solidFill>
                    <a:srgbClr val="000000"/>
                  </a:solidFill>
                </a:rPr>
                <a:t> Panel</a:t>
              </a:r>
              <a:endParaRPr lang="en-US" sz="2800" b="1" i="1" dirty="0">
                <a:solidFill>
                  <a:srgbClr val="000000"/>
                </a:solidFill>
              </a:endParaRPr>
            </a:p>
          </p:txBody>
        </p:sp>
      </p:grpSp>
      <p:grpSp>
        <p:nvGrpSpPr>
          <p:cNvPr id="4" name="Group 57"/>
          <p:cNvGrpSpPr>
            <a:grpSpLocks/>
          </p:cNvGrpSpPr>
          <p:nvPr/>
        </p:nvGrpSpPr>
        <p:grpSpPr bwMode="auto">
          <a:xfrm>
            <a:off x="2133600" y="3000358"/>
            <a:ext cx="4876800" cy="523875"/>
            <a:chOff x="1440" y="1476"/>
            <a:chExt cx="3072" cy="330"/>
          </a:xfrm>
        </p:grpSpPr>
        <p:sp>
          <p:nvSpPr>
            <p:cNvPr id="41018" name="Rectangle 5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19" name="Rectangle 5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dirty="0" smtClean="0">
                  <a:solidFill>
                    <a:schemeClr val="bg1"/>
                  </a:solidFill>
                </a:rPr>
                <a:t>9</a:t>
              </a:r>
              <a:endParaRPr lang="en-US" dirty="0">
                <a:solidFill>
                  <a:schemeClr val="bg1"/>
                </a:solidFill>
              </a:endParaRPr>
            </a:p>
          </p:txBody>
        </p:sp>
        <p:sp>
          <p:nvSpPr>
            <p:cNvPr id="41020" name="Rectangle 60"/>
            <p:cNvSpPr>
              <a:spLocks noChangeArrowheads="1"/>
            </p:cNvSpPr>
            <p:nvPr/>
          </p:nvSpPr>
          <p:spPr bwMode="gray">
            <a:xfrm>
              <a:off x="1872" y="1476"/>
              <a:ext cx="2544" cy="330"/>
            </a:xfrm>
            <a:prstGeom prst="rect">
              <a:avLst/>
            </a:prstGeom>
            <a:noFill/>
            <a:ln w="9525" algn="ctr">
              <a:noFill/>
              <a:miter lim="800000"/>
              <a:headEnd/>
              <a:tailEnd/>
            </a:ln>
            <a:effectLst/>
          </p:spPr>
          <p:txBody>
            <a:bodyPr>
              <a:spAutoFit/>
            </a:bodyPr>
            <a:lstStyle/>
            <a:p>
              <a:pPr algn="ctr" eaLnBrk="0" hangingPunct="0"/>
              <a:r>
                <a:rPr lang="en-US" sz="2800" b="1" i="1" dirty="0" err="1" smtClean="0">
                  <a:solidFill>
                    <a:srgbClr val="000000"/>
                  </a:solidFill>
                </a:rPr>
                <a:t>Perpustakaan</a:t>
              </a:r>
              <a:endParaRPr lang="en-US" sz="2800" b="1" i="1" dirty="0">
                <a:solidFill>
                  <a:srgbClr val="000000"/>
                </a:solidFill>
              </a:endParaRPr>
            </a:p>
          </p:txBody>
        </p:sp>
      </p:grpSp>
      <p:grpSp>
        <p:nvGrpSpPr>
          <p:cNvPr id="5" name="Group 61"/>
          <p:cNvGrpSpPr>
            <a:grpSpLocks/>
          </p:cNvGrpSpPr>
          <p:nvPr/>
        </p:nvGrpSpPr>
        <p:grpSpPr bwMode="auto">
          <a:xfrm>
            <a:off x="2133600" y="3643297"/>
            <a:ext cx="4876800" cy="519113"/>
            <a:chOff x="1440" y="1449"/>
            <a:chExt cx="3072" cy="327"/>
          </a:xfrm>
        </p:grpSpPr>
        <p:sp>
          <p:nvSpPr>
            <p:cNvPr id="41022" name="Rectangle 6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23" name="Rectangle 6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dirty="0" smtClean="0">
                  <a:solidFill>
                    <a:schemeClr val="bg1"/>
                  </a:solidFill>
                </a:rPr>
                <a:t>10</a:t>
              </a:r>
              <a:endParaRPr lang="en-US" dirty="0">
                <a:solidFill>
                  <a:schemeClr val="bg1"/>
                </a:solidFill>
              </a:endParaRPr>
            </a:p>
          </p:txBody>
        </p:sp>
        <p:sp>
          <p:nvSpPr>
            <p:cNvPr id="41024" name="Rectangle 64"/>
            <p:cNvSpPr>
              <a:spLocks noChangeArrowheads="1"/>
            </p:cNvSpPr>
            <p:nvPr/>
          </p:nvSpPr>
          <p:spPr bwMode="gray">
            <a:xfrm>
              <a:off x="1872" y="1449"/>
              <a:ext cx="2544" cy="291"/>
            </a:xfrm>
            <a:prstGeom prst="rect">
              <a:avLst/>
            </a:prstGeom>
            <a:noFill/>
            <a:ln w="9525" algn="ctr">
              <a:noFill/>
              <a:miter lim="800000"/>
              <a:headEnd/>
              <a:tailEnd/>
            </a:ln>
            <a:effectLst/>
          </p:spPr>
          <p:txBody>
            <a:bodyPr>
              <a:spAutoFit/>
            </a:bodyPr>
            <a:lstStyle/>
            <a:p>
              <a:pPr algn="ctr" eaLnBrk="0" hangingPunct="0"/>
              <a:r>
                <a:rPr lang="en-US" sz="2400" b="1" i="1" dirty="0" err="1" smtClean="0">
                  <a:solidFill>
                    <a:srgbClr val="000000"/>
                  </a:solidFill>
                </a:rPr>
                <a:t>Organisasi</a:t>
              </a:r>
              <a:r>
                <a:rPr lang="en-US" sz="2400" b="1" i="1" dirty="0" smtClean="0">
                  <a:solidFill>
                    <a:srgbClr val="000000"/>
                  </a:solidFill>
                </a:rPr>
                <a:t> </a:t>
              </a:r>
              <a:r>
                <a:rPr lang="en-US" sz="2400" b="1" i="1" dirty="0" err="1" smtClean="0">
                  <a:solidFill>
                    <a:srgbClr val="000000"/>
                  </a:solidFill>
                </a:rPr>
                <a:t>profesional</a:t>
              </a:r>
              <a:endParaRPr lang="en-US" sz="2400" b="1" i="1" dirty="0">
                <a:solidFill>
                  <a:srgbClr val="000000"/>
                </a:solidFill>
              </a:endParaRPr>
            </a:p>
          </p:txBody>
        </p:sp>
      </p:grpSp>
      <p:grpSp>
        <p:nvGrpSpPr>
          <p:cNvPr id="6" name="Group 65"/>
          <p:cNvGrpSpPr>
            <a:grpSpLocks/>
          </p:cNvGrpSpPr>
          <p:nvPr/>
        </p:nvGrpSpPr>
        <p:grpSpPr bwMode="auto">
          <a:xfrm>
            <a:off x="2133600" y="4357671"/>
            <a:ext cx="4938713" cy="523875"/>
            <a:chOff x="1440" y="1467"/>
            <a:chExt cx="3111" cy="330"/>
          </a:xfrm>
        </p:grpSpPr>
        <p:sp>
          <p:nvSpPr>
            <p:cNvPr id="41026" name="Rectangle 66"/>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27" name="Rectangle 67"/>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dirty="0" smtClean="0">
                  <a:solidFill>
                    <a:schemeClr val="bg1"/>
                  </a:solidFill>
                </a:rPr>
                <a:t>11</a:t>
              </a:r>
              <a:endParaRPr lang="en-US" dirty="0">
                <a:solidFill>
                  <a:schemeClr val="bg1"/>
                </a:solidFill>
              </a:endParaRPr>
            </a:p>
          </p:txBody>
        </p:sp>
        <p:sp>
          <p:nvSpPr>
            <p:cNvPr id="41028" name="Rectangle 68"/>
            <p:cNvSpPr>
              <a:spLocks noChangeArrowheads="1"/>
            </p:cNvSpPr>
            <p:nvPr/>
          </p:nvSpPr>
          <p:spPr bwMode="gray">
            <a:xfrm>
              <a:off x="1872" y="1467"/>
              <a:ext cx="2679" cy="330"/>
            </a:xfrm>
            <a:prstGeom prst="rect">
              <a:avLst/>
            </a:prstGeom>
            <a:noFill/>
            <a:ln w="9525" algn="ctr">
              <a:noFill/>
              <a:miter lim="800000"/>
              <a:headEnd/>
              <a:tailEnd/>
            </a:ln>
            <a:effectLst/>
          </p:spPr>
          <p:txBody>
            <a:bodyPr wrap="square">
              <a:spAutoFit/>
            </a:bodyPr>
            <a:lstStyle/>
            <a:p>
              <a:pPr algn="ctr" eaLnBrk="0" hangingPunct="0"/>
              <a:r>
                <a:rPr lang="en-US" sz="2800" b="1" i="1" dirty="0" err="1" smtClean="0">
                  <a:solidFill>
                    <a:srgbClr val="000000"/>
                  </a:solidFill>
                </a:rPr>
                <a:t>Buletin</a:t>
              </a:r>
              <a:r>
                <a:rPr lang="en-US" sz="2800" b="1" i="1" dirty="0" smtClean="0">
                  <a:solidFill>
                    <a:srgbClr val="000000"/>
                  </a:solidFill>
                </a:rPr>
                <a:t> </a:t>
              </a:r>
              <a:r>
                <a:rPr lang="en-US" sz="2800" b="1" i="1" dirty="0" err="1" smtClean="0">
                  <a:solidFill>
                    <a:srgbClr val="000000"/>
                  </a:solidFill>
                </a:rPr>
                <a:t>supervisi</a:t>
              </a:r>
              <a:endParaRPr lang="en-US" sz="2800" b="1" i="1" dirty="0">
                <a:solidFill>
                  <a:srgbClr val="000000"/>
                </a:solidFill>
              </a:endParaRPr>
            </a:p>
          </p:txBody>
        </p:sp>
      </p:grpSp>
      <p:grpSp>
        <p:nvGrpSpPr>
          <p:cNvPr id="7" name="Group 65"/>
          <p:cNvGrpSpPr>
            <a:grpSpLocks/>
          </p:cNvGrpSpPr>
          <p:nvPr/>
        </p:nvGrpSpPr>
        <p:grpSpPr bwMode="auto">
          <a:xfrm>
            <a:off x="2143108" y="5043492"/>
            <a:ext cx="4876800" cy="487363"/>
            <a:chOff x="1440" y="1488"/>
            <a:chExt cx="3072" cy="307"/>
          </a:xfrm>
        </p:grpSpPr>
        <p:sp>
          <p:nvSpPr>
            <p:cNvPr id="26" name="Rectangle 66"/>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27" name="Rectangle 67"/>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dirty="0" smtClean="0">
                  <a:solidFill>
                    <a:schemeClr val="bg1"/>
                  </a:solidFill>
                </a:rPr>
                <a:t>12</a:t>
              </a:r>
              <a:endParaRPr lang="en-US" dirty="0">
                <a:solidFill>
                  <a:schemeClr val="bg1"/>
                </a:solidFill>
              </a:endParaRPr>
            </a:p>
          </p:txBody>
        </p:sp>
        <p:sp>
          <p:nvSpPr>
            <p:cNvPr id="28" name="Rectangle 68"/>
            <p:cNvSpPr>
              <a:spLocks noChangeArrowheads="1"/>
            </p:cNvSpPr>
            <p:nvPr/>
          </p:nvSpPr>
          <p:spPr bwMode="gray">
            <a:xfrm>
              <a:off x="1872" y="1504"/>
              <a:ext cx="2544" cy="291"/>
            </a:xfrm>
            <a:prstGeom prst="rect">
              <a:avLst/>
            </a:prstGeom>
            <a:noFill/>
            <a:ln w="9525" algn="ctr">
              <a:noFill/>
              <a:miter lim="800000"/>
              <a:headEnd/>
              <a:tailEnd/>
            </a:ln>
            <a:effectLst/>
          </p:spPr>
          <p:txBody>
            <a:bodyPr>
              <a:spAutoFit/>
            </a:bodyPr>
            <a:lstStyle/>
            <a:p>
              <a:pPr algn="ctr" eaLnBrk="0" hangingPunct="0"/>
              <a:r>
                <a:rPr lang="en-US" sz="2400" b="1" i="1" dirty="0" err="1" smtClean="0">
                  <a:solidFill>
                    <a:srgbClr val="000000"/>
                  </a:solidFill>
                </a:rPr>
                <a:t>Pertemuan</a:t>
              </a:r>
              <a:r>
                <a:rPr lang="en-US" sz="2400" b="1" i="1" dirty="0" smtClean="0">
                  <a:solidFill>
                    <a:srgbClr val="000000"/>
                  </a:solidFill>
                </a:rPr>
                <a:t> </a:t>
              </a:r>
              <a:r>
                <a:rPr lang="en-US" sz="2400" b="1" i="1" dirty="0" err="1" smtClean="0">
                  <a:solidFill>
                    <a:srgbClr val="000000"/>
                  </a:solidFill>
                </a:rPr>
                <a:t>dosen</a:t>
              </a:r>
              <a:endParaRPr lang="en-US" sz="2400" b="1" i="1" dirty="0">
                <a:solidFill>
                  <a:srgbClr val="000000"/>
                </a:solidFill>
              </a:endParaRPr>
            </a:p>
          </p:txBody>
        </p:sp>
      </p:grpSp>
      <p:grpSp>
        <p:nvGrpSpPr>
          <p:cNvPr id="30" name="Group 61"/>
          <p:cNvGrpSpPr>
            <a:grpSpLocks/>
          </p:cNvGrpSpPr>
          <p:nvPr/>
        </p:nvGrpSpPr>
        <p:grpSpPr bwMode="auto">
          <a:xfrm>
            <a:off x="2143108" y="5695969"/>
            <a:ext cx="4876800" cy="519113"/>
            <a:chOff x="1440" y="1449"/>
            <a:chExt cx="3072" cy="327"/>
          </a:xfrm>
        </p:grpSpPr>
        <p:sp>
          <p:nvSpPr>
            <p:cNvPr id="31" name="Rectangle 6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32" name="Rectangle 6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dirty="0" smtClean="0">
                  <a:solidFill>
                    <a:schemeClr val="bg1"/>
                  </a:solidFill>
                </a:rPr>
                <a:t>13</a:t>
              </a:r>
              <a:endParaRPr lang="en-US" dirty="0">
                <a:solidFill>
                  <a:schemeClr val="bg1"/>
                </a:solidFill>
              </a:endParaRPr>
            </a:p>
          </p:txBody>
        </p:sp>
        <p:sp>
          <p:nvSpPr>
            <p:cNvPr id="33" name="Rectangle 64"/>
            <p:cNvSpPr>
              <a:spLocks noChangeArrowheads="1"/>
            </p:cNvSpPr>
            <p:nvPr/>
          </p:nvSpPr>
          <p:spPr bwMode="gray">
            <a:xfrm>
              <a:off x="1872" y="1449"/>
              <a:ext cx="2544" cy="291"/>
            </a:xfrm>
            <a:prstGeom prst="rect">
              <a:avLst/>
            </a:prstGeom>
            <a:noFill/>
            <a:ln w="9525" algn="ctr">
              <a:noFill/>
              <a:miter lim="800000"/>
              <a:headEnd/>
              <a:tailEnd/>
            </a:ln>
            <a:effectLst/>
          </p:spPr>
          <p:txBody>
            <a:bodyPr>
              <a:spAutoFit/>
            </a:bodyPr>
            <a:lstStyle/>
            <a:p>
              <a:pPr algn="ctr" eaLnBrk="0" hangingPunct="0"/>
              <a:r>
                <a:rPr lang="en-US" sz="2400" b="1" i="1" dirty="0" err="1" smtClean="0">
                  <a:solidFill>
                    <a:srgbClr val="000000"/>
                  </a:solidFill>
                </a:rPr>
                <a:t>Lokakarya</a:t>
              </a:r>
              <a:endParaRPr lang="en-US" sz="2400" b="1" i="1" dirty="0">
                <a:solidFill>
                  <a:srgbClr val="000000"/>
                </a:solidFill>
              </a:endParaRPr>
            </a:p>
          </p:txBody>
        </p:sp>
      </p:grpSp>
      <p:pic>
        <p:nvPicPr>
          <p:cNvPr id="34" name="Picture 2" descr="D:\data\Gambar gerak\j0283679.gif"/>
          <p:cNvPicPr>
            <a:picLocks noChangeAspect="1" noChangeArrowheads="1" noCrop="1"/>
          </p:cNvPicPr>
          <p:nvPr/>
        </p:nvPicPr>
        <p:blipFill>
          <a:blip r:embed="rId3"/>
          <a:srcRect/>
          <a:stretch>
            <a:fillRect/>
          </a:stretch>
        </p:blipFill>
        <p:spPr bwMode="auto">
          <a:xfrm>
            <a:off x="0" y="4786322"/>
            <a:ext cx="1650645" cy="1685916"/>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amond(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diamond(in)">
                                      <p:cBhvr>
                                        <p:cTn id="3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FILOSOFI KELAPA</a:t>
            </a:r>
            <a:endParaRPr lang="en-US" dirty="0"/>
          </a:p>
        </p:txBody>
      </p:sp>
      <p:pic>
        <p:nvPicPr>
          <p:cNvPr id="25603" name="Picture 2" descr="http://www.gringo-times.com/articles/images/coconut-pic.jpg"/>
          <p:cNvPicPr>
            <a:picLocks noChangeAspect="1" noChangeArrowheads="1"/>
          </p:cNvPicPr>
          <p:nvPr/>
        </p:nvPicPr>
        <p:blipFill>
          <a:blip r:embed="rId3"/>
          <a:srcRect/>
          <a:stretch>
            <a:fillRect/>
          </a:stretch>
        </p:blipFill>
        <p:spPr bwMode="auto">
          <a:xfrm>
            <a:off x="642910" y="1371600"/>
            <a:ext cx="7739090" cy="47720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nb-NO" sz="4400" b="1" smtClean="0">
                <a:solidFill>
                  <a:srgbClr val="FFFF00"/>
                </a:solidFill>
              </a:rPr>
              <a:t>SUPERVISI KLINIS </a:t>
            </a:r>
            <a:endParaRPr lang="en-US" sz="4400" b="1" smtClean="0">
              <a:solidFill>
                <a:srgbClr val="FFFF00"/>
              </a:solidFill>
            </a:endParaRPr>
          </a:p>
        </p:txBody>
      </p:sp>
      <p:sp>
        <p:nvSpPr>
          <p:cNvPr id="3" name="Content Placeholder 2"/>
          <p:cNvSpPr>
            <a:spLocks noGrp="1"/>
          </p:cNvSpPr>
          <p:nvPr>
            <p:ph idx="1"/>
          </p:nvPr>
        </p:nvSpPr>
        <p:spPr/>
        <p:txBody>
          <a:bodyPr/>
          <a:lstStyle/>
          <a:p>
            <a:pPr eaLnBrk="1" hangingPunct="1"/>
            <a:r>
              <a:rPr lang="en-US" sz="4000" dirty="0" err="1" smtClean="0"/>
              <a:t>Supervisi</a:t>
            </a:r>
            <a:r>
              <a:rPr lang="en-US" sz="4000" dirty="0" smtClean="0"/>
              <a:t> </a:t>
            </a:r>
            <a:r>
              <a:rPr lang="en-US" sz="4000" dirty="0" err="1" smtClean="0"/>
              <a:t>klinis</a:t>
            </a:r>
            <a:r>
              <a:rPr lang="en-US" sz="4000" dirty="0" smtClean="0"/>
              <a:t> </a:t>
            </a:r>
            <a:r>
              <a:rPr lang="en-US" sz="4000" dirty="0" err="1" smtClean="0"/>
              <a:t>adalah</a:t>
            </a:r>
            <a:r>
              <a:rPr lang="en-US" sz="4000" dirty="0" smtClean="0"/>
              <a:t> </a:t>
            </a:r>
            <a:r>
              <a:rPr lang="en-US" sz="4000" dirty="0" err="1" smtClean="0"/>
              <a:t>pembinaan</a:t>
            </a:r>
            <a:r>
              <a:rPr lang="en-US" sz="4000" dirty="0" smtClean="0"/>
              <a:t> </a:t>
            </a:r>
            <a:r>
              <a:rPr lang="en-US" sz="4000" dirty="0" err="1" smtClean="0"/>
              <a:t>performansi</a:t>
            </a:r>
            <a:r>
              <a:rPr lang="en-US" sz="4000" dirty="0" smtClean="0"/>
              <a:t> </a:t>
            </a:r>
            <a:r>
              <a:rPr lang="en-US" sz="4000" dirty="0" err="1" smtClean="0"/>
              <a:t>pendidik</a:t>
            </a:r>
            <a:r>
              <a:rPr lang="en-US" sz="4000" dirty="0" smtClean="0"/>
              <a:t> </a:t>
            </a:r>
            <a:r>
              <a:rPr lang="en-US" sz="4000" dirty="0" err="1" smtClean="0"/>
              <a:t>dalam</a:t>
            </a:r>
            <a:r>
              <a:rPr lang="en-US" sz="4000" dirty="0" smtClean="0"/>
              <a:t> </a:t>
            </a:r>
            <a:r>
              <a:rPr lang="en-US" sz="4000" dirty="0" err="1" smtClean="0"/>
              <a:t>mengelola</a:t>
            </a:r>
            <a:r>
              <a:rPr lang="en-US" sz="4000" dirty="0" smtClean="0"/>
              <a:t> </a:t>
            </a:r>
            <a:r>
              <a:rPr lang="en-US" sz="4000" dirty="0" err="1" smtClean="0"/>
              <a:t>proses</a:t>
            </a:r>
            <a:r>
              <a:rPr lang="en-US" sz="4000" dirty="0" smtClean="0"/>
              <a:t> </a:t>
            </a:r>
            <a:r>
              <a:rPr lang="en-US" sz="4000" dirty="0" err="1" smtClean="0"/>
              <a:t>pembelajaran</a:t>
            </a:r>
            <a:endParaRPr lang="en-US" sz="4000" dirty="0" smtClean="0"/>
          </a:p>
        </p:txBody>
      </p:sp>
      <p:pic>
        <p:nvPicPr>
          <p:cNvPr id="29700" name="Picture 2" descr="D:\data\Gambar gerak\j0303391.gif"/>
          <p:cNvPicPr>
            <a:picLocks noChangeAspect="1" noChangeArrowheads="1" noCrop="1"/>
          </p:cNvPicPr>
          <p:nvPr/>
        </p:nvPicPr>
        <p:blipFill>
          <a:blip r:embed="rId3"/>
          <a:srcRect/>
          <a:stretch>
            <a:fillRect/>
          </a:stretch>
        </p:blipFill>
        <p:spPr bwMode="auto">
          <a:xfrm>
            <a:off x="3886200" y="4267200"/>
            <a:ext cx="1752600" cy="195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www.themegallery.com</a:t>
            </a:r>
          </a:p>
        </p:txBody>
      </p:sp>
      <p:sp>
        <p:nvSpPr>
          <p:cNvPr id="10243" name="Rectangle 2"/>
          <p:cNvSpPr>
            <a:spLocks noGrp="1" noChangeArrowheads="1"/>
          </p:cNvSpPr>
          <p:nvPr>
            <p:ph type="title"/>
          </p:nvPr>
        </p:nvSpPr>
        <p:spPr/>
        <p:txBody>
          <a:bodyPr/>
          <a:lstStyle/>
          <a:p>
            <a:pPr eaLnBrk="1" hangingPunct="1"/>
            <a:r>
              <a:rPr lang="en-US" dirty="0" err="1" smtClean="0"/>
              <a:t>Langkah-langkah</a:t>
            </a:r>
            <a:r>
              <a:rPr lang="en-US" dirty="0" smtClean="0"/>
              <a:t> </a:t>
            </a:r>
            <a:r>
              <a:rPr lang="en-US" dirty="0" err="1" smtClean="0"/>
              <a:t>supervisi</a:t>
            </a:r>
            <a:r>
              <a:rPr lang="en-US" dirty="0" smtClean="0"/>
              <a:t> </a:t>
            </a:r>
            <a:r>
              <a:rPr lang="en-US" dirty="0" err="1" smtClean="0"/>
              <a:t>klinis</a:t>
            </a:r>
            <a:endParaRPr lang="en-US" dirty="0" smtClean="0"/>
          </a:p>
        </p:txBody>
      </p:sp>
      <p:sp>
        <p:nvSpPr>
          <p:cNvPr id="10244" name="Rectangle 3"/>
          <p:cNvSpPr>
            <a:spLocks noGrp="1" noChangeArrowheads="1"/>
          </p:cNvSpPr>
          <p:nvPr>
            <p:ph type="body" idx="1"/>
          </p:nvPr>
        </p:nvSpPr>
        <p:spPr>
          <a:xfrm>
            <a:off x="619125" y="1665288"/>
            <a:ext cx="7824788" cy="4575175"/>
          </a:xfrm>
        </p:spPr>
        <p:txBody>
          <a:bodyPr/>
          <a:lstStyle/>
          <a:p>
            <a:pPr lvl="1"/>
            <a:r>
              <a:rPr lang="en-US" sz="4800" dirty="0" err="1" smtClean="0"/>
              <a:t>perencanaan</a:t>
            </a:r>
            <a:r>
              <a:rPr lang="en-US" sz="4800" dirty="0" smtClean="0"/>
              <a:t> </a:t>
            </a:r>
            <a:r>
              <a:rPr lang="en-US" sz="4800" dirty="0" err="1" smtClean="0"/>
              <a:t>pertemuan</a:t>
            </a:r>
            <a:r>
              <a:rPr lang="en-US" sz="4800" dirty="0" smtClean="0"/>
              <a:t>,</a:t>
            </a:r>
          </a:p>
          <a:p>
            <a:pPr lvl="1"/>
            <a:r>
              <a:rPr lang="en-US" sz="4800" dirty="0" err="1" smtClean="0"/>
              <a:t>observasi</a:t>
            </a:r>
            <a:r>
              <a:rPr lang="en-US" sz="4800" dirty="0" smtClean="0"/>
              <a:t>,</a:t>
            </a:r>
          </a:p>
          <a:p>
            <a:pPr lvl="1"/>
            <a:r>
              <a:rPr lang="en-US" sz="4800" dirty="0" err="1" smtClean="0"/>
              <a:t>pertemuan</a:t>
            </a:r>
            <a:r>
              <a:rPr lang="en-US" sz="4800" dirty="0" smtClean="0"/>
              <a:t> </a:t>
            </a:r>
            <a:r>
              <a:rPr lang="en-US" sz="4800" dirty="0" err="1" smtClean="0"/>
              <a:t>berikutnya</a:t>
            </a:r>
            <a:r>
              <a:rPr lang="en-US" sz="4800" dirty="0" smtClean="0"/>
              <a:t>, </a:t>
            </a:r>
          </a:p>
          <a:p>
            <a:pPr lvl="1"/>
            <a:r>
              <a:rPr lang="en-US" sz="4800" dirty="0" err="1" smtClean="0"/>
              <a:t>refleksi</a:t>
            </a:r>
            <a:r>
              <a:rPr lang="en-US" sz="4800" dirty="0" smtClean="0"/>
              <a:t> </a:t>
            </a:r>
            <a:r>
              <a:rPr lang="en-US" sz="4800" dirty="0" err="1" smtClean="0"/>
              <a:t>kolaborasi</a:t>
            </a:r>
            <a:r>
              <a:rPr lang="en-US" sz="4800" dirty="0" smtClean="0"/>
              <a:t>.</a:t>
            </a:r>
            <a:endParaRPr lang="en-US" sz="4800" b="0"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a:t>www.themegallery.com</a:t>
            </a:r>
          </a:p>
        </p:txBody>
      </p:sp>
      <p:sp>
        <p:nvSpPr>
          <p:cNvPr id="8195" name="Rectangle 2"/>
          <p:cNvSpPr>
            <a:spLocks noGrp="1" noChangeArrowheads="1"/>
          </p:cNvSpPr>
          <p:nvPr>
            <p:ph type="title"/>
          </p:nvPr>
        </p:nvSpPr>
        <p:spPr/>
        <p:txBody>
          <a:bodyPr/>
          <a:lstStyle/>
          <a:p>
            <a:pPr eaLnBrk="1" hangingPunct="1"/>
            <a:r>
              <a:rPr lang="en-US" sz="4000" dirty="0" err="1" smtClean="0"/>
              <a:t>Perencanaan</a:t>
            </a:r>
            <a:r>
              <a:rPr lang="en-US" sz="4000" dirty="0" smtClean="0"/>
              <a:t> </a:t>
            </a:r>
            <a:r>
              <a:rPr lang="en-US" sz="4000" dirty="0" err="1" smtClean="0"/>
              <a:t>Pertemuan</a:t>
            </a:r>
            <a:endParaRPr lang="en-US" sz="2400" dirty="0" smtClean="0"/>
          </a:p>
        </p:txBody>
      </p:sp>
      <p:grpSp>
        <p:nvGrpSpPr>
          <p:cNvPr id="8197" name="Group 9"/>
          <p:cNvGrpSpPr>
            <a:grpSpLocks/>
          </p:cNvGrpSpPr>
          <p:nvPr/>
        </p:nvGrpSpPr>
        <p:grpSpPr bwMode="auto">
          <a:xfrm>
            <a:off x="152400" y="2708277"/>
            <a:ext cx="5403850" cy="1301753"/>
            <a:chOff x="0" y="1666"/>
            <a:chExt cx="4028" cy="806"/>
          </a:xfrm>
        </p:grpSpPr>
        <p:sp>
          <p:nvSpPr>
            <p:cNvPr id="89098" name="Rectangle 10"/>
            <p:cNvSpPr>
              <a:spLocks noChangeArrowheads="1"/>
            </p:cNvSpPr>
            <p:nvPr/>
          </p:nvSpPr>
          <p:spPr bwMode="gray">
            <a:xfrm>
              <a:off x="0" y="1868"/>
              <a:ext cx="3478" cy="576"/>
            </a:xfrm>
            <a:prstGeom prst="rect">
              <a:avLst/>
            </a:prstGeom>
            <a:gradFill rotWithShape="1">
              <a:gsLst>
                <a:gs pos="0">
                  <a:schemeClr val="accent1">
                    <a:gamma/>
                    <a:tint val="0"/>
                    <a:invGamma/>
                  </a:schemeClr>
                </a:gs>
                <a:gs pos="100000">
                  <a:schemeClr val="accent1"/>
                </a:gs>
              </a:gsLst>
              <a:lin ang="0" scaled="1"/>
            </a:gradFill>
            <a:ln w="9525" algn="ctr">
              <a:noFill/>
              <a:miter lim="800000"/>
              <a:headEnd/>
              <a:tailEnd/>
            </a:ln>
            <a:effectLst/>
          </p:spPr>
          <p:txBody>
            <a:bodyPr wrap="none" anchor="ctr"/>
            <a:lstStyle/>
            <a:p>
              <a:pPr>
                <a:defRPr/>
              </a:pPr>
              <a:endParaRPr lang="en-US"/>
            </a:p>
          </p:txBody>
        </p:sp>
        <p:grpSp>
          <p:nvGrpSpPr>
            <p:cNvPr id="8225" name="Group 11"/>
            <p:cNvGrpSpPr>
              <a:grpSpLocks/>
            </p:cNvGrpSpPr>
            <p:nvPr/>
          </p:nvGrpSpPr>
          <p:grpSpPr bwMode="auto">
            <a:xfrm>
              <a:off x="3217" y="1666"/>
              <a:ext cx="811" cy="806"/>
              <a:chOff x="3938" y="1968"/>
              <a:chExt cx="430" cy="437"/>
            </a:xfrm>
          </p:grpSpPr>
          <p:grpSp>
            <p:nvGrpSpPr>
              <p:cNvPr id="8226" name="Group 12"/>
              <p:cNvGrpSpPr>
                <a:grpSpLocks/>
              </p:cNvGrpSpPr>
              <p:nvPr/>
            </p:nvGrpSpPr>
            <p:grpSpPr bwMode="auto">
              <a:xfrm>
                <a:off x="3938" y="1968"/>
                <a:ext cx="430" cy="437"/>
                <a:chOff x="2016" y="1920"/>
                <a:chExt cx="1680" cy="1680"/>
              </a:xfrm>
            </p:grpSpPr>
            <p:sp>
              <p:nvSpPr>
                <p:cNvPr id="89101" name="Oval 13"/>
                <p:cNvSpPr>
                  <a:spLocks noChangeArrowheads="1"/>
                </p:cNvSpPr>
                <p:nvPr/>
              </p:nvSpPr>
              <p:spPr bwMode="gray">
                <a:xfrm>
                  <a:off x="2017" y="1920"/>
                  <a:ext cx="1679" cy="1680"/>
                </a:xfrm>
                <a:prstGeom prst="ellipse">
                  <a:avLst/>
                </a:prstGeom>
                <a:gradFill rotWithShape="1">
                  <a:gsLst>
                    <a:gs pos="0">
                      <a:schemeClr val="accent1"/>
                    </a:gs>
                    <a:gs pos="100000">
                      <a:schemeClr val="accent1">
                        <a:gamma/>
                        <a:shade val="30196"/>
                        <a:invGamma/>
                      </a:schemeClr>
                    </a:gs>
                  </a:gsLst>
                  <a:lin ang="5400000" scaled="1"/>
                </a:gradFill>
                <a:ln w="9525">
                  <a:noFill/>
                  <a:round/>
                  <a:headEnd/>
                  <a:tailEnd/>
                </a:ln>
                <a:effectLst/>
              </p:spPr>
              <p:txBody>
                <a:bodyPr wrap="none" anchor="ctr"/>
                <a:lstStyle/>
                <a:p>
                  <a:pPr>
                    <a:defRPr/>
                  </a:pPr>
                  <a:endParaRPr lang="en-US"/>
                </a:p>
              </p:txBody>
            </p:sp>
            <p:sp>
              <p:nvSpPr>
                <p:cNvPr id="8229" name="Freeform 14"/>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en-US"/>
                </a:p>
              </p:txBody>
            </p:sp>
          </p:grpSp>
          <p:sp>
            <p:nvSpPr>
              <p:cNvPr id="89103" name="Text Box 15"/>
              <p:cNvSpPr txBox="1">
                <a:spLocks noChangeArrowheads="1"/>
              </p:cNvSpPr>
              <p:nvPr/>
            </p:nvSpPr>
            <p:spPr bwMode="gray">
              <a:xfrm>
                <a:off x="4067" y="2028"/>
                <a:ext cx="164" cy="198"/>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000000"/>
                    </a:solidFill>
                    <a:effectLst>
                      <a:outerShdw blurRad="38100" dist="38100" dir="2700000" algn="tl">
                        <a:srgbClr val="C0C0C0"/>
                      </a:outerShdw>
                    </a:effectLst>
                    <a:latin typeface="Verdana" pitchFamily="34" charset="0"/>
                  </a:rPr>
                  <a:t>B</a:t>
                </a:r>
              </a:p>
            </p:txBody>
          </p:sp>
        </p:grpSp>
      </p:grpSp>
      <p:grpSp>
        <p:nvGrpSpPr>
          <p:cNvPr id="8198" name="Group 16"/>
          <p:cNvGrpSpPr>
            <a:grpSpLocks/>
          </p:cNvGrpSpPr>
          <p:nvPr/>
        </p:nvGrpSpPr>
        <p:grpSpPr bwMode="auto">
          <a:xfrm>
            <a:off x="152400" y="4273563"/>
            <a:ext cx="6119813" cy="1012825"/>
            <a:chOff x="0" y="2426"/>
            <a:chExt cx="4563" cy="811"/>
          </a:xfrm>
        </p:grpSpPr>
        <p:sp>
          <p:nvSpPr>
            <p:cNvPr id="89105" name="Rectangle 17"/>
            <p:cNvSpPr>
              <a:spLocks noChangeArrowheads="1"/>
            </p:cNvSpPr>
            <p:nvPr/>
          </p:nvSpPr>
          <p:spPr bwMode="gray">
            <a:xfrm>
              <a:off x="0" y="2651"/>
              <a:ext cx="4240" cy="577"/>
            </a:xfrm>
            <a:prstGeom prst="rect">
              <a:avLst/>
            </a:prstGeom>
            <a:gradFill rotWithShape="1">
              <a:gsLst>
                <a:gs pos="0">
                  <a:schemeClr val="hlink">
                    <a:gamma/>
                    <a:tint val="0"/>
                    <a:invGamma/>
                  </a:schemeClr>
                </a:gs>
                <a:gs pos="100000">
                  <a:schemeClr val="hlink"/>
                </a:gs>
              </a:gsLst>
              <a:lin ang="0" scaled="1"/>
            </a:gradFill>
            <a:ln w="9525" algn="ctr">
              <a:noFill/>
              <a:miter lim="800000"/>
              <a:headEnd/>
              <a:tailEnd/>
            </a:ln>
            <a:effectLst/>
          </p:spPr>
          <p:txBody>
            <a:bodyPr wrap="none" anchor="ctr"/>
            <a:lstStyle/>
            <a:p>
              <a:pPr>
                <a:defRPr/>
              </a:pPr>
              <a:endParaRPr lang="en-US"/>
            </a:p>
          </p:txBody>
        </p:sp>
        <p:grpSp>
          <p:nvGrpSpPr>
            <p:cNvPr id="8219" name="Group 18"/>
            <p:cNvGrpSpPr>
              <a:grpSpLocks/>
            </p:cNvGrpSpPr>
            <p:nvPr/>
          </p:nvGrpSpPr>
          <p:grpSpPr bwMode="auto">
            <a:xfrm>
              <a:off x="3744" y="2426"/>
              <a:ext cx="819" cy="811"/>
              <a:chOff x="3552" y="3339"/>
              <a:chExt cx="412" cy="392"/>
            </a:xfrm>
          </p:grpSpPr>
          <p:grpSp>
            <p:nvGrpSpPr>
              <p:cNvPr id="8220" name="Group 19"/>
              <p:cNvGrpSpPr>
                <a:grpSpLocks/>
              </p:cNvGrpSpPr>
              <p:nvPr/>
            </p:nvGrpSpPr>
            <p:grpSpPr bwMode="auto">
              <a:xfrm>
                <a:off x="3552" y="3339"/>
                <a:ext cx="412" cy="392"/>
                <a:chOff x="2016" y="1920"/>
                <a:chExt cx="1680" cy="1680"/>
              </a:xfrm>
            </p:grpSpPr>
            <p:sp>
              <p:nvSpPr>
                <p:cNvPr id="89108" name="Oval 20"/>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24314"/>
                        <a:invGamma/>
                      </a:schemeClr>
                    </a:gs>
                  </a:gsLst>
                  <a:lin ang="5400000" scaled="1"/>
                </a:gradFill>
                <a:ln w="9525">
                  <a:noFill/>
                  <a:round/>
                  <a:headEnd/>
                  <a:tailEnd/>
                </a:ln>
                <a:effectLst/>
              </p:spPr>
              <p:txBody>
                <a:bodyPr wrap="none" anchor="ctr"/>
                <a:lstStyle/>
                <a:p>
                  <a:pPr>
                    <a:defRPr/>
                  </a:pPr>
                  <a:endParaRPr lang="en-US"/>
                </a:p>
              </p:txBody>
            </p:sp>
            <p:sp>
              <p:nvSpPr>
                <p:cNvPr id="8223" name="Freeform 21"/>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round/>
                  <a:headEnd/>
                  <a:tailEnd/>
                </a:ln>
              </p:spPr>
              <p:txBody>
                <a:bodyPr/>
                <a:lstStyle/>
                <a:p>
                  <a:endParaRPr lang="en-US"/>
                </a:p>
              </p:txBody>
            </p:sp>
          </p:grpSp>
          <p:sp>
            <p:nvSpPr>
              <p:cNvPr id="89110" name="Text Box 22"/>
              <p:cNvSpPr txBox="1">
                <a:spLocks noChangeArrowheads="1"/>
              </p:cNvSpPr>
              <p:nvPr/>
            </p:nvSpPr>
            <p:spPr bwMode="gray">
              <a:xfrm>
                <a:off x="3704" y="3360"/>
                <a:ext cx="152" cy="177"/>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000000"/>
                    </a:solidFill>
                    <a:effectLst>
                      <a:outerShdw blurRad="38100" dist="38100" dir="2700000" algn="tl">
                        <a:srgbClr val="C0C0C0"/>
                      </a:outerShdw>
                    </a:effectLst>
                    <a:latin typeface="Verdana" pitchFamily="34" charset="0"/>
                  </a:rPr>
                  <a:t>C</a:t>
                </a:r>
              </a:p>
            </p:txBody>
          </p:sp>
        </p:grpSp>
      </p:grpSp>
      <p:grpSp>
        <p:nvGrpSpPr>
          <p:cNvPr id="8199" name="Group 23"/>
          <p:cNvGrpSpPr>
            <a:grpSpLocks/>
          </p:cNvGrpSpPr>
          <p:nvPr/>
        </p:nvGrpSpPr>
        <p:grpSpPr bwMode="auto">
          <a:xfrm>
            <a:off x="152400" y="1428750"/>
            <a:ext cx="4767263" cy="1285870"/>
            <a:chOff x="0" y="864"/>
            <a:chExt cx="3553" cy="802"/>
          </a:xfrm>
        </p:grpSpPr>
        <p:sp>
          <p:nvSpPr>
            <p:cNvPr id="89112" name="Rectangle 24"/>
            <p:cNvSpPr>
              <a:spLocks noChangeArrowheads="1"/>
            </p:cNvSpPr>
            <p:nvPr/>
          </p:nvSpPr>
          <p:spPr bwMode="gray">
            <a:xfrm>
              <a:off x="0" y="1084"/>
              <a:ext cx="3147" cy="576"/>
            </a:xfrm>
            <a:prstGeom prst="rect">
              <a:avLst/>
            </a:prstGeom>
            <a:gradFill rotWithShape="1">
              <a:gsLst>
                <a:gs pos="0">
                  <a:schemeClr val="accent2">
                    <a:gamma/>
                    <a:tint val="0"/>
                    <a:invGamma/>
                  </a:schemeClr>
                </a:gs>
                <a:gs pos="100000">
                  <a:schemeClr val="accent2"/>
                </a:gs>
              </a:gsLst>
              <a:lin ang="0" scaled="1"/>
            </a:gradFill>
            <a:ln w="9525" algn="ctr">
              <a:noFill/>
              <a:miter lim="800000"/>
              <a:headEnd/>
              <a:tailEnd/>
            </a:ln>
            <a:effectLst/>
          </p:spPr>
          <p:txBody>
            <a:bodyPr wrap="none" anchor="ctr"/>
            <a:lstStyle/>
            <a:p>
              <a:pPr>
                <a:defRPr/>
              </a:pPr>
              <a:endParaRPr lang="en-US"/>
            </a:p>
          </p:txBody>
        </p:sp>
        <p:grpSp>
          <p:nvGrpSpPr>
            <p:cNvPr id="8213" name="Group 25"/>
            <p:cNvGrpSpPr>
              <a:grpSpLocks/>
            </p:cNvGrpSpPr>
            <p:nvPr/>
          </p:nvGrpSpPr>
          <p:grpSpPr bwMode="auto">
            <a:xfrm>
              <a:off x="2734" y="864"/>
              <a:ext cx="819" cy="802"/>
              <a:chOff x="1488" y="1968"/>
              <a:chExt cx="432" cy="432"/>
            </a:xfrm>
          </p:grpSpPr>
          <p:grpSp>
            <p:nvGrpSpPr>
              <p:cNvPr id="8214" name="Group 26"/>
              <p:cNvGrpSpPr>
                <a:grpSpLocks/>
              </p:cNvGrpSpPr>
              <p:nvPr/>
            </p:nvGrpSpPr>
            <p:grpSpPr bwMode="auto">
              <a:xfrm>
                <a:off x="1488" y="1968"/>
                <a:ext cx="432" cy="432"/>
                <a:chOff x="2016" y="1920"/>
                <a:chExt cx="1680" cy="1680"/>
              </a:xfrm>
            </p:grpSpPr>
            <p:sp>
              <p:nvSpPr>
                <p:cNvPr id="89115" name="Oval 27"/>
                <p:cNvSpPr>
                  <a:spLocks noChangeArrowheads="1"/>
                </p:cNvSpPr>
                <p:nvPr/>
              </p:nvSpPr>
              <p:spPr bwMode="gray">
                <a:xfrm>
                  <a:off x="2017" y="1920"/>
                  <a:ext cx="1679" cy="1680"/>
                </a:xfrm>
                <a:prstGeom prst="ellipse">
                  <a:avLst/>
                </a:prstGeom>
                <a:gradFill rotWithShape="1">
                  <a:gsLst>
                    <a:gs pos="0">
                      <a:schemeClr val="accent2"/>
                    </a:gs>
                    <a:gs pos="100000">
                      <a:schemeClr val="accent2">
                        <a:gamma/>
                        <a:shade val="39216"/>
                        <a:invGamma/>
                      </a:schemeClr>
                    </a:gs>
                  </a:gsLst>
                  <a:lin ang="5400000" scaled="1"/>
                </a:gradFill>
                <a:ln w="9525">
                  <a:noFill/>
                  <a:round/>
                  <a:headEnd/>
                  <a:tailEnd/>
                </a:ln>
                <a:effectLst/>
              </p:spPr>
              <p:txBody>
                <a:bodyPr wrap="none" anchor="ctr"/>
                <a:lstStyle/>
                <a:p>
                  <a:pPr>
                    <a:defRPr/>
                  </a:pPr>
                  <a:endParaRPr lang="en-US"/>
                </a:p>
              </p:txBody>
            </p:sp>
            <p:sp>
              <p:nvSpPr>
                <p:cNvPr id="8217" name="Freeform 28"/>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en-US"/>
                </a:p>
              </p:txBody>
            </p:sp>
          </p:grpSp>
          <p:sp>
            <p:nvSpPr>
              <p:cNvPr id="89117" name="Text Box 29"/>
              <p:cNvSpPr txBox="1">
                <a:spLocks noChangeArrowheads="1"/>
              </p:cNvSpPr>
              <p:nvPr/>
            </p:nvSpPr>
            <p:spPr bwMode="gray">
              <a:xfrm>
                <a:off x="1631" y="2016"/>
                <a:ext cx="165" cy="197"/>
              </a:xfrm>
              <a:prstGeom prst="rect">
                <a:avLst/>
              </a:prstGeom>
              <a:noFill/>
              <a:ln w="9525" algn="ctr">
                <a:noFill/>
                <a:miter lim="800000"/>
                <a:headEnd/>
                <a:tailEnd/>
              </a:ln>
              <a:effectLst/>
            </p:spPr>
            <p:txBody>
              <a:bodyPr wrap="none">
                <a:spAutoFit/>
              </a:bodyPr>
              <a:lstStyle/>
              <a:p>
                <a:pPr algn="ctr" eaLnBrk="0" hangingPunct="0">
                  <a:defRPr/>
                </a:pPr>
                <a:r>
                  <a:rPr lang="en-US" sz="2400" b="1" dirty="0">
                    <a:solidFill>
                      <a:srgbClr val="000000"/>
                    </a:solidFill>
                    <a:effectLst>
                      <a:outerShdw blurRad="38100" dist="38100" dir="2700000" algn="tl">
                        <a:srgbClr val="C0C0C0"/>
                      </a:outerShdw>
                    </a:effectLst>
                    <a:latin typeface="Verdana" pitchFamily="34" charset="0"/>
                  </a:rPr>
                  <a:t>A</a:t>
                </a:r>
              </a:p>
            </p:txBody>
          </p:sp>
        </p:grpSp>
      </p:grpSp>
      <p:sp>
        <p:nvSpPr>
          <p:cNvPr id="8200" name="Text Box 30"/>
          <p:cNvSpPr txBox="1">
            <a:spLocks noChangeArrowheads="1"/>
          </p:cNvSpPr>
          <p:nvPr/>
        </p:nvSpPr>
        <p:spPr bwMode="black">
          <a:xfrm>
            <a:off x="457200" y="1714488"/>
            <a:ext cx="3200400" cy="830997"/>
          </a:xfrm>
          <a:prstGeom prst="rect">
            <a:avLst/>
          </a:prstGeom>
          <a:noFill/>
          <a:ln w="9525">
            <a:noFill/>
            <a:miter lim="800000"/>
            <a:headEnd/>
            <a:tailEnd/>
          </a:ln>
        </p:spPr>
        <p:txBody>
          <a:bodyPr>
            <a:spAutoFit/>
          </a:bodyPr>
          <a:lstStyle/>
          <a:p>
            <a:pPr algn="r" eaLnBrk="0" hangingPunct="0"/>
            <a:r>
              <a:rPr lang="en-US" sz="2400" b="1" dirty="0" err="1" smtClean="0">
                <a:solidFill>
                  <a:schemeClr val="tx2"/>
                </a:solidFill>
              </a:rPr>
              <a:t>Menentukan</a:t>
            </a:r>
            <a:r>
              <a:rPr lang="en-US" sz="2400" b="1" dirty="0" smtClean="0">
                <a:solidFill>
                  <a:schemeClr val="tx2"/>
                </a:solidFill>
              </a:rPr>
              <a:t> </a:t>
            </a:r>
            <a:r>
              <a:rPr lang="en-US" sz="2400" b="1" dirty="0" err="1" smtClean="0">
                <a:solidFill>
                  <a:schemeClr val="tx2"/>
                </a:solidFill>
              </a:rPr>
              <a:t>fokus</a:t>
            </a:r>
            <a:r>
              <a:rPr lang="en-US" sz="2400" b="1" dirty="0" smtClean="0">
                <a:solidFill>
                  <a:schemeClr val="tx2"/>
                </a:solidFill>
              </a:rPr>
              <a:t> </a:t>
            </a:r>
            <a:r>
              <a:rPr lang="en-US" sz="2400" b="1" dirty="0" err="1" smtClean="0">
                <a:solidFill>
                  <a:schemeClr val="tx2"/>
                </a:solidFill>
              </a:rPr>
              <a:t>observasi</a:t>
            </a:r>
            <a:endParaRPr lang="en-US" sz="2400" b="1" dirty="0">
              <a:solidFill>
                <a:schemeClr val="tx2"/>
              </a:solidFill>
            </a:endParaRPr>
          </a:p>
        </p:txBody>
      </p:sp>
      <p:sp>
        <p:nvSpPr>
          <p:cNvPr id="8201" name="Text Box 31"/>
          <p:cNvSpPr txBox="1">
            <a:spLocks noChangeArrowheads="1"/>
          </p:cNvSpPr>
          <p:nvPr/>
        </p:nvSpPr>
        <p:spPr bwMode="black">
          <a:xfrm>
            <a:off x="685800" y="3143248"/>
            <a:ext cx="3581400" cy="830997"/>
          </a:xfrm>
          <a:prstGeom prst="rect">
            <a:avLst/>
          </a:prstGeom>
          <a:noFill/>
          <a:ln w="9525">
            <a:noFill/>
            <a:miter lim="800000"/>
            <a:headEnd/>
            <a:tailEnd/>
          </a:ln>
        </p:spPr>
        <p:txBody>
          <a:bodyPr wrap="square">
            <a:spAutoFit/>
          </a:bodyPr>
          <a:lstStyle/>
          <a:p>
            <a:pPr algn="r" eaLnBrk="0" hangingPunct="0"/>
            <a:r>
              <a:rPr lang="en-US" sz="2400" b="1" dirty="0" err="1" smtClean="0">
                <a:solidFill>
                  <a:schemeClr val="tx2"/>
                </a:solidFill>
              </a:rPr>
              <a:t>Menetapkan</a:t>
            </a:r>
            <a:r>
              <a:rPr lang="en-US" sz="2400" b="1" dirty="0" smtClean="0">
                <a:solidFill>
                  <a:schemeClr val="tx2"/>
                </a:solidFill>
              </a:rPr>
              <a:t> </a:t>
            </a:r>
            <a:r>
              <a:rPr lang="en-US" sz="2400" b="1" dirty="0" err="1" smtClean="0">
                <a:solidFill>
                  <a:schemeClr val="tx2"/>
                </a:solidFill>
              </a:rPr>
              <a:t>metode</a:t>
            </a:r>
            <a:r>
              <a:rPr lang="en-US" sz="2400" b="1" dirty="0" smtClean="0">
                <a:solidFill>
                  <a:schemeClr val="tx2"/>
                </a:solidFill>
              </a:rPr>
              <a:t> </a:t>
            </a:r>
            <a:r>
              <a:rPr lang="en-US" sz="2400" b="1" dirty="0" err="1" smtClean="0">
                <a:solidFill>
                  <a:schemeClr val="tx2"/>
                </a:solidFill>
              </a:rPr>
              <a:t>dan</a:t>
            </a:r>
            <a:r>
              <a:rPr lang="en-US" sz="2400" b="1" dirty="0" smtClean="0">
                <a:solidFill>
                  <a:schemeClr val="tx2"/>
                </a:solidFill>
              </a:rPr>
              <a:t> </a:t>
            </a:r>
            <a:r>
              <a:rPr lang="en-US" sz="2400" b="1" dirty="0" err="1" smtClean="0">
                <a:solidFill>
                  <a:schemeClr val="tx2"/>
                </a:solidFill>
              </a:rPr>
              <a:t>formulir</a:t>
            </a:r>
            <a:r>
              <a:rPr lang="en-US" sz="2400" b="1" dirty="0" smtClean="0">
                <a:solidFill>
                  <a:schemeClr val="tx2"/>
                </a:solidFill>
              </a:rPr>
              <a:t> </a:t>
            </a:r>
            <a:r>
              <a:rPr lang="en-US" sz="2400" b="1" dirty="0" err="1" smtClean="0">
                <a:solidFill>
                  <a:schemeClr val="tx2"/>
                </a:solidFill>
              </a:rPr>
              <a:t>observasi</a:t>
            </a:r>
            <a:endParaRPr lang="en-US" sz="2400" b="1" i="1" dirty="0">
              <a:solidFill>
                <a:schemeClr val="tx2"/>
              </a:solidFill>
            </a:endParaRPr>
          </a:p>
        </p:txBody>
      </p:sp>
      <p:sp>
        <p:nvSpPr>
          <p:cNvPr id="8202" name="Text Box 32"/>
          <p:cNvSpPr txBox="1">
            <a:spLocks noChangeArrowheads="1"/>
          </p:cNvSpPr>
          <p:nvPr/>
        </p:nvSpPr>
        <p:spPr bwMode="black">
          <a:xfrm>
            <a:off x="914400" y="4497181"/>
            <a:ext cx="4114800" cy="830997"/>
          </a:xfrm>
          <a:prstGeom prst="rect">
            <a:avLst/>
          </a:prstGeom>
          <a:noFill/>
          <a:ln w="9525">
            <a:noFill/>
            <a:miter lim="800000"/>
            <a:headEnd/>
            <a:tailEnd/>
          </a:ln>
        </p:spPr>
        <p:txBody>
          <a:bodyPr>
            <a:spAutoFit/>
          </a:bodyPr>
          <a:lstStyle/>
          <a:p>
            <a:pPr algn="r" eaLnBrk="0" hangingPunct="0"/>
            <a:r>
              <a:rPr lang="en-US" sz="2400" b="1" dirty="0" err="1" smtClean="0">
                <a:solidFill>
                  <a:schemeClr val="tx2"/>
                </a:solidFill>
              </a:rPr>
              <a:t>Mengatur</a:t>
            </a:r>
            <a:r>
              <a:rPr lang="en-US" sz="2400" b="1" dirty="0" smtClean="0">
                <a:solidFill>
                  <a:schemeClr val="tx2"/>
                </a:solidFill>
              </a:rPr>
              <a:t> </a:t>
            </a:r>
            <a:r>
              <a:rPr lang="en-US" sz="2400" b="1" dirty="0" err="1" smtClean="0">
                <a:solidFill>
                  <a:schemeClr val="tx2"/>
                </a:solidFill>
              </a:rPr>
              <a:t>waktu</a:t>
            </a:r>
            <a:r>
              <a:rPr lang="en-US" sz="2400" b="1" dirty="0" smtClean="0">
                <a:solidFill>
                  <a:schemeClr val="tx2"/>
                </a:solidFill>
              </a:rPr>
              <a:t> </a:t>
            </a:r>
            <a:r>
              <a:rPr lang="en-US" sz="2400" b="1" dirty="0" err="1" smtClean="0">
                <a:solidFill>
                  <a:schemeClr val="tx2"/>
                </a:solidFill>
              </a:rPr>
              <a:t>observasi</a:t>
            </a:r>
            <a:r>
              <a:rPr lang="en-US" sz="2400" b="1" dirty="0" smtClean="0">
                <a:solidFill>
                  <a:schemeClr val="tx2"/>
                </a:solidFill>
              </a:rPr>
              <a:t> </a:t>
            </a:r>
            <a:r>
              <a:rPr lang="en-US" sz="2400" b="1" dirty="0" err="1" smtClean="0">
                <a:solidFill>
                  <a:schemeClr val="tx2"/>
                </a:solidFill>
              </a:rPr>
              <a:t>dan</a:t>
            </a:r>
            <a:r>
              <a:rPr lang="en-US" sz="2400" b="1" dirty="0" smtClean="0">
                <a:solidFill>
                  <a:schemeClr val="tx2"/>
                </a:solidFill>
              </a:rPr>
              <a:t> </a:t>
            </a:r>
            <a:r>
              <a:rPr lang="en-US" sz="2400" b="1" dirty="0" err="1" smtClean="0">
                <a:solidFill>
                  <a:schemeClr val="tx2"/>
                </a:solidFill>
              </a:rPr>
              <a:t>pertemuan</a:t>
            </a:r>
            <a:r>
              <a:rPr lang="en-US" sz="2400" b="1" dirty="0" smtClean="0">
                <a:solidFill>
                  <a:schemeClr val="tx2"/>
                </a:solidFill>
              </a:rPr>
              <a:t> </a:t>
            </a:r>
            <a:r>
              <a:rPr lang="en-US" sz="2400" b="1" dirty="0" err="1" smtClean="0">
                <a:solidFill>
                  <a:schemeClr val="tx2"/>
                </a:solidFill>
              </a:rPr>
              <a:t>berikutnya</a:t>
            </a:r>
            <a:endParaRPr lang="en-US" sz="2400" b="1" dirty="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err="1" smtClean="0"/>
              <a:t>Langkah</a:t>
            </a:r>
            <a:r>
              <a:rPr lang="en-US" dirty="0" smtClean="0"/>
              <a:t> </a:t>
            </a:r>
            <a:r>
              <a:rPr lang="en-US" dirty="0" err="1" smtClean="0"/>
              <a:t>Observasi</a:t>
            </a:r>
            <a:endParaRPr lang="en-US" dirty="0">
              <a:solidFill>
                <a:schemeClr val="accent1"/>
              </a:solidFill>
            </a:endParaRPr>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b="0"/>
          </a:p>
        </p:txBody>
      </p:sp>
      <p:grpSp>
        <p:nvGrpSpPr>
          <p:cNvPr id="2" name="Group 37"/>
          <p:cNvGrpSpPr>
            <a:grpSpLocks/>
          </p:cNvGrpSpPr>
          <p:nvPr/>
        </p:nvGrpSpPr>
        <p:grpSpPr bwMode="auto">
          <a:xfrm>
            <a:off x="2133600" y="1844666"/>
            <a:ext cx="4876800" cy="523876"/>
            <a:chOff x="1440" y="1477"/>
            <a:chExt cx="3072" cy="330"/>
          </a:xfrm>
        </p:grpSpPr>
        <p:sp>
          <p:nvSpPr>
            <p:cNvPr id="40998" name="Rectangle 3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0999"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1</a:t>
              </a:r>
            </a:p>
          </p:txBody>
        </p:sp>
        <p:sp>
          <p:nvSpPr>
            <p:cNvPr id="41000" name="Rectangle 40"/>
            <p:cNvSpPr>
              <a:spLocks noChangeArrowheads="1"/>
            </p:cNvSpPr>
            <p:nvPr/>
          </p:nvSpPr>
          <p:spPr bwMode="gray">
            <a:xfrm>
              <a:off x="1806" y="1477"/>
              <a:ext cx="2700" cy="330"/>
            </a:xfrm>
            <a:prstGeom prst="rect">
              <a:avLst/>
            </a:prstGeom>
            <a:noFill/>
            <a:ln w="9525" algn="ctr">
              <a:noFill/>
              <a:miter lim="800000"/>
              <a:headEnd/>
              <a:tailEnd/>
            </a:ln>
            <a:effectLst/>
          </p:spPr>
          <p:txBody>
            <a:bodyPr wrap="square">
              <a:spAutoFit/>
            </a:bodyPr>
            <a:lstStyle/>
            <a:p>
              <a:pPr algn="ctr" eaLnBrk="0" hangingPunct="0"/>
              <a:r>
                <a:rPr lang="en-US" sz="2800" i="1" dirty="0" err="1" smtClean="0">
                  <a:solidFill>
                    <a:srgbClr val="000000"/>
                  </a:solidFill>
                </a:rPr>
                <a:t>Memilih</a:t>
              </a:r>
              <a:r>
                <a:rPr lang="en-US" sz="2800" i="1" dirty="0" smtClean="0">
                  <a:solidFill>
                    <a:srgbClr val="000000"/>
                  </a:solidFill>
                </a:rPr>
                <a:t> </a:t>
              </a:r>
              <a:r>
                <a:rPr lang="en-US" sz="2800" i="1" dirty="0" err="1" smtClean="0">
                  <a:solidFill>
                    <a:srgbClr val="000000"/>
                  </a:solidFill>
                </a:rPr>
                <a:t>alat</a:t>
              </a:r>
              <a:r>
                <a:rPr lang="en-US" sz="2800" i="1" dirty="0" smtClean="0">
                  <a:solidFill>
                    <a:srgbClr val="000000"/>
                  </a:solidFill>
                </a:rPr>
                <a:t> </a:t>
              </a:r>
              <a:r>
                <a:rPr lang="en-US" sz="2800" i="1" dirty="0" err="1" smtClean="0">
                  <a:solidFill>
                    <a:srgbClr val="000000"/>
                  </a:solidFill>
                </a:rPr>
                <a:t>observasi</a:t>
              </a:r>
              <a:endParaRPr lang="en-US" sz="2800" i="1" dirty="0">
                <a:solidFill>
                  <a:srgbClr val="000000"/>
                </a:solidFill>
              </a:endParaRPr>
            </a:p>
          </p:txBody>
        </p:sp>
      </p:grpSp>
      <p:grpSp>
        <p:nvGrpSpPr>
          <p:cNvPr id="3" name="Group 41"/>
          <p:cNvGrpSpPr>
            <a:grpSpLocks/>
          </p:cNvGrpSpPr>
          <p:nvPr/>
        </p:nvGrpSpPr>
        <p:grpSpPr bwMode="auto">
          <a:xfrm>
            <a:off x="2133600" y="2500299"/>
            <a:ext cx="4876800" cy="504825"/>
            <a:chOff x="1440" y="1458"/>
            <a:chExt cx="3072" cy="318"/>
          </a:xfrm>
        </p:grpSpPr>
        <p:sp>
          <p:nvSpPr>
            <p:cNvPr id="41002" name="Rectangle 4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03"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a:solidFill>
                    <a:schemeClr val="bg1"/>
                  </a:solidFill>
                </a:rPr>
                <a:t>2</a:t>
              </a:r>
            </a:p>
          </p:txBody>
        </p:sp>
        <p:sp>
          <p:nvSpPr>
            <p:cNvPr id="41004" name="Rectangle 44"/>
            <p:cNvSpPr>
              <a:spLocks noChangeArrowheads="1"/>
            </p:cNvSpPr>
            <p:nvPr/>
          </p:nvSpPr>
          <p:spPr bwMode="gray">
            <a:xfrm>
              <a:off x="1872" y="1458"/>
              <a:ext cx="2544" cy="291"/>
            </a:xfrm>
            <a:prstGeom prst="rect">
              <a:avLst/>
            </a:prstGeom>
            <a:noFill/>
            <a:ln w="9525" algn="ctr">
              <a:noFill/>
              <a:miter lim="800000"/>
              <a:headEnd/>
              <a:tailEnd/>
            </a:ln>
            <a:effectLst/>
          </p:spPr>
          <p:txBody>
            <a:bodyPr>
              <a:spAutoFit/>
            </a:bodyPr>
            <a:lstStyle/>
            <a:p>
              <a:pPr algn="ctr" eaLnBrk="0" hangingPunct="0"/>
              <a:r>
                <a:rPr lang="en-US" sz="2400" i="1" dirty="0" err="1" smtClean="0">
                  <a:solidFill>
                    <a:srgbClr val="000000"/>
                  </a:solidFill>
                </a:rPr>
                <a:t>Melaksanakan</a:t>
              </a:r>
              <a:r>
                <a:rPr lang="en-US" sz="2400" i="1" dirty="0" smtClean="0">
                  <a:solidFill>
                    <a:srgbClr val="000000"/>
                  </a:solidFill>
                </a:rPr>
                <a:t> </a:t>
              </a:r>
              <a:r>
                <a:rPr lang="en-US" sz="2400" i="1" dirty="0" err="1" smtClean="0">
                  <a:solidFill>
                    <a:srgbClr val="000000"/>
                  </a:solidFill>
                </a:rPr>
                <a:t>observasi</a:t>
              </a:r>
              <a:endParaRPr lang="en-US" sz="2400" i="1" dirty="0">
                <a:solidFill>
                  <a:srgbClr val="000000"/>
                </a:solidFill>
              </a:endParaRPr>
            </a:p>
          </p:txBody>
        </p:sp>
      </p:grpSp>
      <p:grpSp>
        <p:nvGrpSpPr>
          <p:cNvPr id="4" name="Group 57"/>
          <p:cNvGrpSpPr>
            <a:grpSpLocks/>
          </p:cNvGrpSpPr>
          <p:nvPr/>
        </p:nvGrpSpPr>
        <p:grpSpPr bwMode="auto">
          <a:xfrm>
            <a:off x="2133600" y="3233723"/>
            <a:ext cx="4876800" cy="501650"/>
            <a:chOff x="1440" y="1488"/>
            <a:chExt cx="3072" cy="316"/>
          </a:xfrm>
        </p:grpSpPr>
        <p:sp>
          <p:nvSpPr>
            <p:cNvPr id="41018" name="Rectangle 5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19" name="Rectangle 5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3</a:t>
              </a:r>
            </a:p>
          </p:txBody>
        </p:sp>
        <p:sp>
          <p:nvSpPr>
            <p:cNvPr id="41020" name="Rectangle 60"/>
            <p:cNvSpPr>
              <a:spLocks noChangeArrowheads="1"/>
            </p:cNvSpPr>
            <p:nvPr/>
          </p:nvSpPr>
          <p:spPr bwMode="gray">
            <a:xfrm>
              <a:off x="1872" y="1513"/>
              <a:ext cx="2544" cy="291"/>
            </a:xfrm>
            <a:prstGeom prst="rect">
              <a:avLst/>
            </a:prstGeom>
            <a:noFill/>
            <a:ln w="9525" algn="ctr">
              <a:noFill/>
              <a:miter lim="800000"/>
              <a:headEnd/>
              <a:tailEnd/>
            </a:ln>
            <a:effectLst/>
          </p:spPr>
          <p:txBody>
            <a:bodyPr>
              <a:spAutoFit/>
            </a:bodyPr>
            <a:lstStyle/>
            <a:p>
              <a:pPr algn="ctr" eaLnBrk="0" hangingPunct="0"/>
              <a:r>
                <a:rPr lang="en-US" sz="2400" i="1" dirty="0" err="1" smtClean="0">
                  <a:solidFill>
                    <a:srgbClr val="000000"/>
                  </a:solidFill>
                </a:rPr>
                <a:t>Verifikasi</a:t>
              </a:r>
              <a:r>
                <a:rPr lang="en-US" sz="2400" i="1" dirty="0" smtClean="0">
                  <a:solidFill>
                    <a:srgbClr val="000000"/>
                  </a:solidFill>
                </a:rPr>
                <a:t> </a:t>
              </a:r>
              <a:r>
                <a:rPr lang="en-US" sz="2400" i="1" dirty="0" err="1" smtClean="0">
                  <a:solidFill>
                    <a:srgbClr val="000000"/>
                  </a:solidFill>
                </a:rPr>
                <a:t>hasil</a:t>
              </a:r>
              <a:r>
                <a:rPr lang="en-US" sz="2400" i="1" dirty="0" smtClean="0">
                  <a:solidFill>
                    <a:srgbClr val="000000"/>
                  </a:solidFill>
                </a:rPr>
                <a:t> </a:t>
              </a:r>
              <a:r>
                <a:rPr lang="en-US" sz="2400" i="1" dirty="0" err="1" smtClean="0">
                  <a:solidFill>
                    <a:srgbClr val="000000"/>
                  </a:solidFill>
                </a:rPr>
                <a:t>observasi</a:t>
              </a:r>
              <a:endParaRPr lang="en-US" sz="2400" i="1" dirty="0">
                <a:solidFill>
                  <a:srgbClr val="000000"/>
                </a:solidFill>
              </a:endParaRPr>
            </a:p>
          </p:txBody>
        </p:sp>
      </p:grpSp>
      <p:grpSp>
        <p:nvGrpSpPr>
          <p:cNvPr id="5" name="Group 61"/>
          <p:cNvGrpSpPr>
            <a:grpSpLocks/>
          </p:cNvGrpSpPr>
          <p:nvPr/>
        </p:nvGrpSpPr>
        <p:grpSpPr bwMode="auto">
          <a:xfrm>
            <a:off x="2133600" y="3786176"/>
            <a:ext cx="4876800" cy="646113"/>
            <a:chOff x="1440" y="1404"/>
            <a:chExt cx="3072" cy="407"/>
          </a:xfrm>
        </p:grpSpPr>
        <p:sp>
          <p:nvSpPr>
            <p:cNvPr id="41022" name="Rectangle 6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23" name="Rectangle 6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a:solidFill>
                    <a:schemeClr val="bg1"/>
                  </a:solidFill>
                </a:rPr>
                <a:t>4</a:t>
              </a:r>
            </a:p>
          </p:txBody>
        </p:sp>
        <p:sp>
          <p:nvSpPr>
            <p:cNvPr id="41024" name="Rectangle 64"/>
            <p:cNvSpPr>
              <a:spLocks noChangeArrowheads="1"/>
            </p:cNvSpPr>
            <p:nvPr/>
          </p:nvSpPr>
          <p:spPr bwMode="gray">
            <a:xfrm>
              <a:off x="1872" y="1404"/>
              <a:ext cx="2544" cy="407"/>
            </a:xfrm>
            <a:prstGeom prst="rect">
              <a:avLst/>
            </a:prstGeom>
            <a:noFill/>
            <a:ln w="9525" algn="ctr">
              <a:noFill/>
              <a:miter lim="800000"/>
              <a:headEnd/>
              <a:tailEnd/>
            </a:ln>
            <a:effectLst/>
          </p:spPr>
          <p:txBody>
            <a:bodyPr>
              <a:spAutoFit/>
            </a:bodyPr>
            <a:lstStyle/>
            <a:p>
              <a:pPr algn="ctr" eaLnBrk="0" hangingPunct="0"/>
              <a:r>
                <a:rPr lang="en-US" i="1" dirty="0" err="1" smtClean="0">
                  <a:solidFill>
                    <a:srgbClr val="000000"/>
                  </a:solidFill>
                </a:rPr>
                <a:t>Analisis</a:t>
              </a:r>
              <a:r>
                <a:rPr lang="en-US" i="1" dirty="0" smtClean="0">
                  <a:solidFill>
                    <a:srgbClr val="000000"/>
                  </a:solidFill>
                </a:rPr>
                <a:t> data </a:t>
              </a:r>
              <a:r>
                <a:rPr lang="en-US" i="1" dirty="0" err="1" smtClean="0">
                  <a:solidFill>
                    <a:srgbClr val="000000"/>
                  </a:solidFill>
                </a:rPr>
                <a:t>hsl</a:t>
              </a:r>
              <a:r>
                <a:rPr lang="en-US" i="1" dirty="0" smtClean="0">
                  <a:solidFill>
                    <a:srgbClr val="000000"/>
                  </a:solidFill>
                </a:rPr>
                <a:t> </a:t>
              </a:r>
              <a:r>
                <a:rPr lang="en-US" i="1" dirty="0" err="1" smtClean="0">
                  <a:solidFill>
                    <a:srgbClr val="000000"/>
                  </a:solidFill>
                </a:rPr>
                <a:t>observasi</a:t>
              </a:r>
              <a:r>
                <a:rPr lang="en-US" i="1" dirty="0" smtClean="0">
                  <a:solidFill>
                    <a:srgbClr val="000000"/>
                  </a:solidFill>
                </a:rPr>
                <a:t> &amp; </a:t>
              </a:r>
              <a:r>
                <a:rPr lang="en-US" i="1" dirty="0" err="1" smtClean="0">
                  <a:solidFill>
                    <a:srgbClr val="000000"/>
                  </a:solidFill>
                </a:rPr>
                <a:t>interpretasinya</a:t>
              </a:r>
              <a:endParaRPr lang="en-US" i="1" dirty="0">
                <a:solidFill>
                  <a:srgbClr val="000000"/>
                </a:solidFill>
              </a:endParaRPr>
            </a:p>
          </p:txBody>
        </p:sp>
      </p:grpSp>
      <p:grpSp>
        <p:nvGrpSpPr>
          <p:cNvPr id="6" name="Group 65"/>
          <p:cNvGrpSpPr>
            <a:grpSpLocks/>
          </p:cNvGrpSpPr>
          <p:nvPr/>
        </p:nvGrpSpPr>
        <p:grpSpPr bwMode="auto">
          <a:xfrm>
            <a:off x="2133600" y="4500551"/>
            <a:ext cx="4938713" cy="646113"/>
            <a:chOff x="1440" y="1422"/>
            <a:chExt cx="3111" cy="407"/>
          </a:xfrm>
        </p:grpSpPr>
        <p:sp>
          <p:nvSpPr>
            <p:cNvPr id="41026" name="Rectangle 66"/>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27" name="Rectangle 67"/>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5</a:t>
              </a:r>
            </a:p>
          </p:txBody>
        </p:sp>
        <p:sp>
          <p:nvSpPr>
            <p:cNvPr id="41028" name="Rectangle 68"/>
            <p:cNvSpPr>
              <a:spLocks noChangeArrowheads="1"/>
            </p:cNvSpPr>
            <p:nvPr/>
          </p:nvSpPr>
          <p:spPr bwMode="gray">
            <a:xfrm>
              <a:off x="1872" y="1422"/>
              <a:ext cx="2679" cy="407"/>
            </a:xfrm>
            <a:prstGeom prst="rect">
              <a:avLst/>
            </a:prstGeom>
            <a:noFill/>
            <a:ln w="9525" algn="ctr">
              <a:noFill/>
              <a:miter lim="800000"/>
              <a:headEnd/>
              <a:tailEnd/>
            </a:ln>
            <a:effectLst/>
          </p:spPr>
          <p:txBody>
            <a:bodyPr wrap="square">
              <a:spAutoFit/>
            </a:bodyPr>
            <a:lstStyle/>
            <a:p>
              <a:pPr algn="ctr" eaLnBrk="0" hangingPunct="0"/>
              <a:r>
                <a:rPr lang="en-US" i="1" dirty="0" err="1" smtClean="0">
                  <a:solidFill>
                    <a:srgbClr val="000000"/>
                  </a:solidFill>
                </a:rPr>
                <a:t>Pendekatan</a:t>
              </a:r>
              <a:r>
                <a:rPr lang="en-US" i="1" dirty="0" smtClean="0">
                  <a:solidFill>
                    <a:srgbClr val="000000"/>
                  </a:solidFill>
                </a:rPr>
                <a:t> interpersonal </a:t>
              </a:r>
              <a:r>
                <a:rPr lang="en-US" i="1" dirty="0" err="1" smtClean="0">
                  <a:solidFill>
                    <a:srgbClr val="000000"/>
                  </a:solidFill>
                </a:rPr>
                <a:t>setelah</a:t>
              </a:r>
              <a:r>
                <a:rPr lang="en-US" i="1" dirty="0" smtClean="0">
                  <a:solidFill>
                    <a:srgbClr val="000000"/>
                  </a:solidFill>
                </a:rPr>
                <a:t> </a:t>
              </a:r>
              <a:r>
                <a:rPr lang="en-US" i="1" dirty="0" err="1" smtClean="0">
                  <a:solidFill>
                    <a:srgbClr val="000000"/>
                  </a:solidFill>
                </a:rPr>
                <a:t>pertemuan</a:t>
              </a:r>
              <a:r>
                <a:rPr lang="en-US" i="1" dirty="0" smtClean="0">
                  <a:solidFill>
                    <a:srgbClr val="000000"/>
                  </a:solidFill>
                </a:rPr>
                <a:t> </a:t>
              </a:r>
              <a:r>
                <a:rPr lang="en-US" i="1" dirty="0" err="1" smtClean="0">
                  <a:solidFill>
                    <a:srgbClr val="000000"/>
                  </a:solidFill>
                </a:rPr>
                <a:t>berikutnya</a:t>
              </a:r>
              <a:endParaRPr lang="en-US" i="1" dirty="0">
                <a:solidFill>
                  <a:srgbClr val="000000"/>
                </a:solidFill>
              </a:endParaRPr>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amond(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ooter Placeholder 3"/>
          <p:cNvSpPr>
            <a:spLocks noGrp="1"/>
          </p:cNvSpPr>
          <p:nvPr>
            <p:ph type="ftr" sz="quarter" idx="10"/>
          </p:nvPr>
        </p:nvSpPr>
        <p:spPr/>
        <p:txBody>
          <a:bodyPr/>
          <a:lstStyle/>
          <a:p>
            <a:pPr>
              <a:defRPr/>
            </a:pPr>
            <a:r>
              <a:rPr lang="en-US"/>
              <a:t>www.themegallery.com</a:t>
            </a:r>
          </a:p>
        </p:txBody>
      </p:sp>
      <p:sp>
        <p:nvSpPr>
          <p:cNvPr id="8195" name="Rectangle 2"/>
          <p:cNvSpPr>
            <a:spLocks noGrp="1" noChangeArrowheads="1"/>
          </p:cNvSpPr>
          <p:nvPr>
            <p:ph type="title"/>
          </p:nvPr>
        </p:nvSpPr>
        <p:spPr/>
        <p:txBody>
          <a:bodyPr/>
          <a:lstStyle/>
          <a:p>
            <a:pPr eaLnBrk="1" hangingPunct="1"/>
            <a:r>
              <a:rPr lang="en-US" sz="3200" dirty="0" err="1" smtClean="0"/>
              <a:t>Langkah</a:t>
            </a:r>
            <a:r>
              <a:rPr lang="en-US" sz="3200" dirty="0" smtClean="0"/>
              <a:t> </a:t>
            </a:r>
            <a:r>
              <a:rPr lang="en-US" sz="3200" dirty="0" err="1" smtClean="0"/>
              <a:t>pertemuan</a:t>
            </a:r>
            <a:r>
              <a:rPr lang="en-US" sz="3200" dirty="0" smtClean="0"/>
              <a:t> </a:t>
            </a:r>
            <a:r>
              <a:rPr lang="en-US" sz="3200" dirty="0" err="1" smtClean="0"/>
              <a:t>berikutnya</a:t>
            </a:r>
            <a:r>
              <a:rPr lang="en-US" sz="3200" dirty="0" smtClean="0"/>
              <a:t>:</a:t>
            </a:r>
          </a:p>
        </p:txBody>
      </p:sp>
      <p:grpSp>
        <p:nvGrpSpPr>
          <p:cNvPr id="4" name="Group 9"/>
          <p:cNvGrpSpPr>
            <a:grpSpLocks/>
          </p:cNvGrpSpPr>
          <p:nvPr/>
        </p:nvGrpSpPr>
        <p:grpSpPr bwMode="auto">
          <a:xfrm>
            <a:off x="152400" y="3851285"/>
            <a:ext cx="5403850" cy="1006475"/>
            <a:chOff x="0" y="1666"/>
            <a:chExt cx="4028" cy="806"/>
          </a:xfrm>
        </p:grpSpPr>
        <p:sp>
          <p:nvSpPr>
            <p:cNvPr id="89098" name="Rectangle 10"/>
            <p:cNvSpPr>
              <a:spLocks noChangeArrowheads="1"/>
            </p:cNvSpPr>
            <p:nvPr/>
          </p:nvSpPr>
          <p:spPr bwMode="gray">
            <a:xfrm>
              <a:off x="0" y="1868"/>
              <a:ext cx="3478" cy="576"/>
            </a:xfrm>
            <a:prstGeom prst="rect">
              <a:avLst/>
            </a:prstGeom>
            <a:gradFill rotWithShape="1">
              <a:gsLst>
                <a:gs pos="0">
                  <a:schemeClr val="accent1">
                    <a:gamma/>
                    <a:tint val="0"/>
                    <a:invGamma/>
                  </a:schemeClr>
                </a:gs>
                <a:gs pos="100000">
                  <a:schemeClr val="accent1"/>
                </a:gs>
              </a:gsLst>
              <a:lin ang="0" scaled="1"/>
            </a:gradFill>
            <a:ln w="9525" algn="ctr">
              <a:noFill/>
              <a:miter lim="800000"/>
              <a:headEnd/>
              <a:tailEnd/>
            </a:ln>
            <a:effectLst/>
          </p:spPr>
          <p:txBody>
            <a:bodyPr wrap="none" anchor="ctr"/>
            <a:lstStyle/>
            <a:p>
              <a:pPr>
                <a:defRPr/>
              </a:pPr>
              <a:endParaRPr lang="en-US"/>
            </a:p>
          </p:txBody>
        </p:sp>
        <p:grpSp>
          <p:nvGrpSpPr>
            <p:cNvPr id="5" name="Group 11"/>
            <p:cNvGrpSpPr>
              <a:grpSpLocks/>
            </p:cNvGrpSpPr>
            <p:nvPr/>
          </p:nvGrpSpPr>
          <p:grpSpPr bwMode="auto">
            <a:xfrm>
              <a:off x="3217" y="1666"/>
              <a:ext cx="811" cy="806"/>
              <a:chOff x="3938" y="1968"/>
              <a:chExt cx="430" cy="437"/>
            </a:xfrm>
          </p:grpSpPr>
          <p:grpSp>
            <p:nvGrpSpPr>
              <p:cNvPr id="6" name="Group 12"/>
              <p:cNvGrpSpPr>
                <a:grpSpLocks/>
              </p:cNvGrpSpPr>
              <p:nvPr/>
            </p:nvGrpSpPr>
            <p:grpSpPr bwMode="auto">
              <a:xfrm>
                <a:off x="3938" y="1968"/>
                <a:ext cx="430" cy="437"/>
                <a:chOff x="2016" y="1920"/>
                <a:chExt cx="1680" cy="1680"/>
              </a:xfrm>
            </p:grpSpPr>
            <p:sp>
              <p:nvSpPr>
                <p:cNvPr id="89101" name="Oval 13"/>
                <p:cNvSpPr>
                  <a:spLocks noChangeArrowheads="1"/>
                </p:cNvSpPr>
                <p:nvPr/>
              </p:nvSpPr>
              <p:spPr bwMode="gray">
                <a:xfrm>
                  <a:off x="2017" y="1920"/>
                  <a:ext cx="1679" cy="1680"/>
                </a:xfrm>
                <a:prstGeom prst="ellipse">
                  <a:avLst/>
                </a:prstGeom>
                <a:gradFill rotWithShape="1">
                  <a:gsLst>
                    <a:gs pos="0">
                      <a:schemeClr val="accent1"/>
                    </a:gs>
                    <a:gs pos="100000">
                      <a:schemeClr val="accent1">
                        <a:gamma/>
                        <a:shade val="30196"/>
                        <a:invGamma/>
                      </a:schemeClr>
                    </a:gs>
                  </a:gsLst>
                  <a:lin ang="5400000" scaled="1"/>
                </a:gradFill>
                <a:ln w="9525">
                  <a:noFill/>
                  <a:round/>
                  <a:headEnd/>
                  <a:tailEnd/>
                </a:ln>
                <a:effectLst/>
              </p:spPr>
              <p:txBody>
                <a:bodyPr wrap="none" anchor="ctr"/>
                <a:lstStyle/>
                <a:p>
                  <a:pPr>
                    <a:defRPr/>
                  </a:pPr>
                  <a:endParaRPr lang="en-US"/>
                </a:p>
              </p:txBody>
            </p:sp>
            <p:sp>
              <p:nvSpPr>
                <p:cNvPr id="8229" name="Freeform 14"/>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en-US"/>
                </a:p>
              </p:txBody>
            </p:sp>
          </p:grpSp>
          <p:sp>
            <p:nvSpPr>
              <p:cNvPr id="89103" name="Text Box 15"/>
              <p:cNvSpPr txBox="1">
                <a:spLocks noChangeArrowheads="1"/>
              </p:cNvSpPr>
              <p:nvPr/>
            </p:nvSpPr>
            <p:spPr bwMode="gray">
              <a:xfrm>
                <a:off x="4067" y="2028"/>
                <a:ext cx="164" cy="198"/>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000000"/>
                    </a:solidFill>
                    <a:effectLst>
                      <a:outerShdw blurRad="38100" dist="38100" dir="2700000" algn="tl">
                        <a:srgbClr val="C0C0C0"/>
                      </a:outerShdw>
                    </a:effectLst>
                    <a:latin typeface="Verdana" pitchFamily="34" charset="0"/>
                  </a:rPr>
                  <a:t>B</a:t>
                </a:r>
              </a:p>
            </p:txBody>
          </p:sp>
        </p:grpSp>
      </p:grpSp>
      <p:grpSp>
        <p:nvGrpSpPr>
          <p:cNvPr id="10" name="Group 23"/>
          <p:cNvGrpSpPr>
            <a:grpSpLocks/>
          </p:cNvGrpSpPr>
          <p:nvPr/>
        </p:nvGrpSpPr>
        <p:grpSpPr bwMode="auto">
          <a:xfrm>
            <a:off x="152400" y="1428750"/>
            <a:ext cx="4767263" cy="1001713"/>
            <a:chOff x="0" y="864"/>
            <a:chExt cx="3553" cy="802"/>
          </a:xfrm>
        </p:grpSpPr>
        <p:sp>
          <p:nvSpPr>
            <p:cNvPr id="89112" name="Rectangle 24"/>
            <p:cNvSpPr>
              <a:spLocks noChangeArrowheads="1"/>
            </p:cNvSpPr>
            <p:nvPr/>
          </p:nvSpPr>
          <p:spPr bwMode="gray">
            <a:xfrm>
              <a:off x="0" y="1084"/>
              <a:ext cx="3147" cy="576"/>
            </a:xfrm>
            <a:prstGeom prst="rect">
              <a:avLst/>
            </a:prstGeom>
            <a:gradFill rotWithShape="1">
              <a:gsLst>
                <a:gs pos="0">
                  <a:schemeClr val="accent2">
                    <a:gamma/>
                    <a:tint val="0"/>
                    <a:invGamma/>
                  </a:schemeClr>
                </a:gs>
                <a:gs pos="100000">
                  <a:schemeClr val="accent2"/>
                </a:gs>
              </a:gsLst>
              <a:lin ang="0" scaled="1"/>
            </a:gradFill>
            <a:ln w="9525" algn="ctr">
              <a:noFill/>
              <a:miter lim="800000"/>
              <a:headEnd/>
              <a:tailEnd/>
            </a:ln>
            <a:effectLst/>
          </p:spPr>
          <p:txBody>
            <a:bodyPr wrap="none" anchor="ctr"/>
            <a:lstStyle/>
            <a:p>
              <a:pPr>
                <a:defRPr/>
              </a:pPr>
              <a:endParaRPr lang="en-US"/>
            </a:p>
          </p:txBody>
        </p:sp>
        <p:grpSp>
          <p:nvGrpSpPr>
            <p:cNvPr id="11" name="Group 25"/>
            <p:cNvGrpSpPr>
              <a:grpSpLocks/>
            </p:cNvGrpSpPr>
            <p:nvPr/>
          </p:nvGrpSpPr>
          <p:grpSpPr bwMode="auto">
            <a:xfrm>
              <a:off x="2734" y="864"/>
              <a:ext cx="819" cy="802"/>
              <a:chOff x="1488" y="1968"/>
              <a:chExt cx="432" cy="432"/>
            </a:xfrm>
          </p:grpSpPr>
          <p:grpSp>
            <p:nvGrpSpPr>
              <p:cNvPr id="12" name="Group 26"/>
              <p:cNvGrpSpPr>
                <a:grpSpLocks/>
              </p:cNvGrpSpPr>
              <p:nvPr/>
            </p:nvGrpSpPr>
            <p:grpSpPr bwMode="auto">
              <a:xfrm>
                <a:off x="1488" y="1968"/>
                <a:ext cx="432" cy="432"/>
                <a:chOff x="2016" y="1920"/>
                <a:chExt cx="1680" cy="1680"/>
              </a:xfrm>
            </p:grpSpPr>
            <p:sp>
              <p:nvSpPr>
                <p:cNvPr id="89115" name="Oval 27"/>
                <p:cNvSpPr>
                  <a:spLocks noChangeArrowheads="1"/>
                </p:cNvSpPr>
                <p:nvPr/>
              </p:nvSpPr>
              <p:spPr bwMode="gray">
                <a:xfrm>
                  <a:off x="2017" y="1920"/>
                  <a:ext cx="1679" cy="1680"/>
                </a:xfrm>
                <a:prstGeom prst="ellipse">
                  <a:avLst/>
                </a:prstGeom>
                <a:gradFill rotWithShape="1">
                  <a:gsLst>
                    <a:gs pos="0">
                      <a:schemeClr val="accent2"/>
                    </a:gs>
                    <a:gs pos="100000">
                      <a:schemeClr val="accent2">
                        <a:gamma/>
                        <a:shade val="39216"/>
                        <a:invGamma/>
                      </a:schemeClr>
                    </a:gs>
                  </a:gsLst>
                  <a:lin ang="5400000" scaled="1"/>
                </a:gradFill>
                <a:ln w="9525">
                  <a:noFill/>
                  <a:round/>
                  <a:headEnd/>
                  <a:tailEnd/>
                </a:ln>
                <a:effectLst/>
              </p:spPr>
              <p:txBody>
                <a:bodyPr wrap="none" anchor="ctr"/>
                <a:lstStyle/>
                <a:p>
                  <a:pPr>
                    <a:defRPr/>
                  </a:pPr>
                  <a:endParaRPr lang="en-US"/>
                </a:p>
              </p:txBody>
            </p:sp>
            <p:sp>
              <p:nvSpPr>
                <p:cNvPr id="8217" name="Freeform 28"/>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en-US"/>
                </a:p>
              </p:txBody>
            </p:sp>
          </p:grpSp>
          <p:sp>
            <p:nvSpPr>
              <p:cNvPr id="89117" name="Text Box 29"/>
              <p:cNvSpPr txBox="1">
                <a:spLocks noChangeArrowheads="1"/>
              </p:cNvSpPr>
              <p:nvPr/>
            </p:nvSpPr>
            <p:spPr bwMode="gray">
              <a:xfrm>
                <a:off x="1631" y="2016"/>
                <a:ext cx="165" cy="197"/>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000000"/>
                    </a:solidFill>
                    <a:effectLst>
                      <a:outerShdw blurRad="38100" dist="38100" dir="2700000" algn="tl">
                        <a:srgbClr val="C0C0C0"/>
                      </a:outerShdw>
                    </a:effectLst>
                    <a:latin typeface="Verdana" pitchFamily="34" charset="0"/>
                  </a:rPr>
                  <a:t>A</a:t>
                </a:r>
              </a:p>
            </p:txBody>
          </p:sp>
        </p:grpSp>
      </p:grpSp>
      <p:sp>
        <p:nvSpPr>
          <p:cNvPr id="8200" name="Text Box 30"/>
          <p:cNvSpPr txBox="1">
            <a:spLocks noChangeArrowheads="1"/>
          </p:cNvSpPr>
          <p:nvPr/>
        </p:nvSpPr>
        <p:spPr bwMode="black">
          <a:xfrm>
            <a:off x="0" y="1857375"/>
            <a:ext cx="3657600" cy="369332"/>
          </a:xfrm>
          <a:prstGeom prst="rect">
            <a:avLst/>
          </a:prstGeom>
          <a:noFill/>
          <a:ln w="9525">
            <a:noFill/>
            <a:miter lim="800000"/>
            <a:headEnd/>
            <a:tailEnd/>
          </a:ln>
        </p:spPr>
        <p:txBody>
          <a:bodyPr wrap="square">
            <a:spAutoFit/>
          </a:bodyPr>
          <a:lstStyle/>
          <a:p>
            <a:pPr algn="r" eaLnBrk="0" hangingPunct="0"/>
            <a:r>
              <a:rPr lang="en-US" b="1" dirty="0" err="1" smtClean="0"/>
              <a:t>Menentukan</a:t>
            </a:r>
            <a:r>
              <a:rPr lang="en-US" b="1" dirty="0" smtClean="0"/>
              <a:t> </a:t>
            </a:r>
            <a:r>
              <a:rPr lang="en-US" b="1" dirty="0" err="1" smtClean="0"/>
              <a:t>fokus</a:t>
            </a:r>
            <a:endParaRPr lang="en-US" b="1" dirty="0"/>
          </a:p>
        </p:txBody>
      </p:sp>
      <p:sp>
        <p:nvSpPr>
          <p:cNvPr id="8201" name="Text Box 31"/>
          <p:cNvSpPr txBox="1">
            <a:spLocks noChangeArrowheads="1"/>
          </p:cNvSpPr>
          <p:nvPr/>
        </p:nvSpPr>
        <p:spPr bwMode="black">
          <a:xfrm>
            <a:off x="685800" y="4202676"/>
            <a:ext cx="3581400" cy="369332"/>
          </a:xfrm>
          <a:prstGeom prst="rect">
            <a:avLst/>
          </a:prstGeom>
          <a:noFill/>
          <a:ln w="9525">
            <a:noFill/>
            <a:miter lim="800000"/>
            <a:headEnd/>
            <a:tailEnd/>
          </a:ln>
        </p:spPr>
        <p:txBody>
          <a:bodyPr>
            <a:spAutoFit/>
          </a:bodyPr>
          <a:lstStyle/>
          <a:p>
            <a:pPr algn="r" eaLnBrk="0" hangingPunct="0"/>
            <a:r>
              <a:rPr lang="en-US" b="1" dirty="0" err="1" smtClean="0"/>
              <a:t>Menyepakati</a:t>
            </a:r>
            <a:r>
              <a:rPr lang="en-US" b="1" dirty="0" smtClean="0"/>
              <a:t> </a:t>
            </a:r>
            <a:r>
              <a:rPr lang="en-US" b="1" dirty="0" err="1" smtClean="0"/>
              <a:t>waktu</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err="1" smtClean="0"/>
              <a:t>Langkah</a:t>
            </a:r>
            <a:r>
              <a:rPr lang="en-US" dirty="0" smtClean="0"/>
              <a:t> </a:t>
            </a:r>
            <a:r>
              <a:rPr lang="en-US" dirty="0" err="1" smtClean="0"/>
              <a:t>Refleksi</a:t>
            </a:r>
            <a:r>
              <a:rPr lang="en-US" dirty="0" smtClean="0"/>
              <a:t> </a:t>
            </a:r>
            <a:r>
              <a:rPr lang="en-US" dirty="0" err="1" smtClean="0"/>
              <a:t>Kolaborasi</a:t>
            </a:r>
            <a:endParaRPr lang="en-US" dirty="0"/>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b="0"/>
          </a:p>
        </p:txBody>
      </p:sp>
      <p:grpSp>
        <p:nvGrpSpPr>
          <p:cNvPr id="2" name="Group 37"/>
          <p:cNvGrpSpPr>
            <a:grpSpLocks/>
          </p:cNvGrpSpPr>
          <p:nvPr/>
        </p:nvGrpSpPr>
        <p:grpSpPr bwMode="auto">
          <a:xfrm>
            <a:off x="2133600" y="1714496"/>
            <a:ext cx="4876800" cy="533400"/>
            <a:chOff x="1440" y="1440"/>
            <a:chExt cx="3072" cy="336"/>
          </a:xfrm>
        </p:grpSpPr>
        <p:sp>
          <p:nvSpPr>
            <p:cNvPr id="40998" name="Rectangle 3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0999" name="Rectangle 3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1</a:t>
              </a:r>
            </a:p>
          </p:txBody>
        </p:sp>
        <p:sp>
          <p:nvSpPr>
            <p:cNvPr id="41000" name="Rectangle 40"/>
            <p:cNvSpPr>
              <a:spLocks noChangeArrowheads="1"/>
            </p:cNvSpPr>
            <p:nvPr/>
          </p:nvSpPr>
          <p:spPr bwMode="gray">
            <a:xfrm>
              <a:off x="1806" y="1440"/>
              <a:ext cx="2700" cy="233"/>
            </a:xfrm>
            <a:prstGeom prst="rect">
              <a:avLst/>
            </a:prstGeom>
            <a:noFill/>
            <a:ln w="9525" algn="ctr">
              <a:noFill/>
              <a:miter lim="800000"/>
              <a:headEnd/>
              <a:tailEnd/>
            </a:ln>
            <a:effectLst/>
          </p:spPr>
          <p:txBody>
            <a:bodyPr wrap="square">
              <a:spAutoFit/>
            </a:bodyPr>
            <a:lstStyle/>
            <a:p>
              <a:pPr algn="ctr" eaLnBrk="0" hangingPunct="0"/>
              <a:r>
                <a:rPr lang="en-US" i="1" dirty="0" err="1" smtClean="0">
                  <a:solidFill>
                    <a:srgbClr val="000000"/>
                  </a:solidFill>
                </a:rPr>
                <a:t>Menemukan</a:t>
              </a:r>
              <a:r>
                <a:rPr lang="en-US" i="1" dirty="0" smtClean="0">
                  <a:solidFill>
                    <a:srgbClr val="000000"/>
                  </a:solidFill>
                </a:rPr>
                <a:t> </a:t>
              </a:r>
              <a:r>
                <a:rPr lang="en-US" i="1" dirty="0" err="1" smtClean="0">
                  <a:solidFill>
                    <a:srgbClr val="000000"/>
                  </a:solidFill>
                </a:rPr>
                <a:t>nilai-nilai</a:t>
              </a:r>
              <a:r>
                <a:rPr lang="en-US" i="1" dirty="0" smtClean="0">
                  <a:solidFill>
                    <a:srgbClr val="000000"/>
                  </a:solidFill>
                </a:rPr>
                <a:t>  yang </a:t>
              </a:r>
              <a:r>
                <a:rPr lang="en-US" i="1" dirty="0" err="1" smtClean="0">
                  <a:solidFill>
                    <a:srgbClr val="000000"/>
                  </a:solidFill>
                </a:rPr>
                <a:t>lebih</a:t>
              </a:r>
              <a:endParaRPr lang="en-US" i="1" dirty="0">
                <a:solidFill>
                  <a:srgbClr val="000000"/>
                </a:solidFill>
              </a:endParaRPr>
            </a:p>
          </p:txBody>
        </p:sp>
      </p:grpSp>
      <p:grpSp>
        <p:nvGrpSpPr>
          <p:cNvPr id="3" name="Group 41"/>
          <p:cNvGrpSpPr>
            <a:grpSpLocks/>
          </p:cNvGrpSpPr>
          <p:nvPr/>
        </p:nvGrpSpPr>
        <p:grpSpPr bwMode="auto">
          <a:xfrm>
            <a:off x="2133600" y="2476496"/>
            <a:ext cx="4876800" cy="457200"/>
            <a:chOff x="1440" y="1488"/>
            <a:chExt cx="3072" cy="288"/>
          </a:xfrm>
        </p:grpSpPr>
        <p:sp>
          <p:nvSpPr>
            <p:cNvPr id="41002" name="Rectangle 4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03" name="Rectangle 4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a:solidFill>
                    <a:schemeClr val="bg1"/>
                  </a:solidFill>
                </a:rPr>
                <a:t>2</a:t>
              </a:r>
            </a:p>
          </p:txBody>
        </p:sp>
        <p:sp>
          <p:nvSpPr>
            <p:cNvPr id="41004" name="Rectangle 44"/>
            <p:cNvSpPr>
              <a:spLocks noChangeArrowheads="1"/>
            </p:cNvSpPr>
            <p:nvPr/>
          </p:nvSpPr>
          <p:spPr bwMode="gray">
            <a:xfrm>
              <a:off x="1872" y="1504"/>
              <a:ext cx="2544" cy="231"/>
            </a:xfrm>
            <a:prstGeom prst="rect">
              <a:avLst/>
            </a:prstGeom>
            <a:noFill/>
            <a:ln w="9525" algn="ctr">
              <a:noFill/>
              <a:miter lim="800000"/>
              <a:headEnd/>
              <a:tailEnd/>
            </a:ln>
            <a:effectLst/>
          </p:spPr>
          <p:txBody>
            <a:bodyPr>
              <a:spAutoFit/>
            </a:bodyPr>
            <a:lstStyle/>
            <a:p>
              <a:pPr algn="ctr" eaLnBrk="0" hangingPunct="0"/>
              <a:r>
                <a:rPr lang="en-US" i="1" dirty="0" err="1" smtClean="0">
                  <a:solidFill>
                    <a:srgbClr val="000000"/>
                  </a:solidFill>
                </a:rPr>
                <a:t>Menemukan</a:t>
              </a:r>
              <a:r>
                <a:rPr lang="en-US" i="1" dirty="0" smtClean="0">
                  <a:solidFill>
                    <a:srgbClr val="000000"/>
                  </a:solidFill>
                </a:rPr>
                <a:t> </a:t>
              </a:r>
              <a:r>
                <a:rPr lang="en-US" i="1" dirty="0" err="1" smtClean="0">
                  <a:solidFill>
                    <a:srgbClr val="000000"/>
                  </a:solidFill>
                </a:rPr>
                <a:t>nilai-nilai</a:t>
              </a:r>
              <a:r>
                <a:rPr lang="en-US" i="1" dirty="0" smtClean="0">
                  <a:solidFill>
                    <a:srgbClr val="000000"/>
                  </a:solidFill>
                </a:rPr>
                <a:t> yang </a:t>
              </a:r>
              <a:r>
                <a:rPr lang="en-US" i="1" dirty="0" err="1" smtClean="0">
                  <a:solidFill>
                    <a:srgbClr val="000000"/>
                  </a:solidFill>
                </a:rPr>
                <a:t>kurang</a:t>
              </a:r>
              <a:endParaRPr lang="en-US" i="1" dirty="0">
                <a:solidFill>
                  <a:srgbClr val="000000"/>
                </a:solidFill>
              </a:endParaRPr>
            </a:p>
          </p:txBody>
        </p:sp>
      </p:grpSp>
      <p:grpSp>
        <p:nvGrpSpPr>
          <p:cNvPr id="4" name="Group 57"/>
          <p:cNvGrpSpPr>
            <a:grpSpLocks/>
          </p:cNvGrpSpPr>
          <p:nvPr/>
        </p:nvGrpSpPr>
        <p:grpSpPr bwMode="auto">
          <a:xfrm>
            <a:off x="2133600" y="3162296"/>
            <a:ext cx="4876800" cy="457200"/>
            <a:chOff x="1440" y="1488"/>
            <a:chExt cx="3072" cy="288"/>
          </a:xfrm>
        </p:grpSpPr>
        <p:sp>
          <p:nvSpPr>
            <p:cNvPr id="41018" name="Rectangle 58"/>
            <p:cNvSpPr>
              <a:spLocks noChangeArrowheads="1"/>
            </p:cNvSpPr>
            <p:nvPr/>
          </p:nvSpPr>
          <p:spPr bwMode="gray">
            <a:xfrm>
              <a:off x="1776" y="1488"/>
              <a:ext cx="2736" cy="288"/>
            </a:xfrm>
            <a:prstGeom prst="rect">
              <a:avLst/>
            </a:prstGeom>
            <a:gradFill rotWithShape="1">
              <a:gsLst>
                <a:gs pos="0">
                  <a:schemeClr val="accent1"/>
                </a:gs>
                <a:gs pos="50000">
                  <a:schemeClr val="accent1">
                    <a:gamma/>
                    <a:tint val="36471"/>
                    <a:invGamma/>
                  </a:schemeClr>
                </a:gs>
                <a:gs pos="100000">
                  <a:schemeClr val="accent1"/>
                </a:gs>
              </a:gsLst>
              <a:lin ang="270000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endParaRPr lang="en-US"/>
            </a:p>
          </p:txBody>
        </p:sp>
        <p:sp>
          <p:nvSpPr>
            <p:cNvPr id="41019" name="Rectangle 59"/>
            <p:cNvSpPr>
              <a:spLocks noChangeArrowheads="1"/>
            </p:cNvSpPr>
            <p:nvPr/>
          </p:nvSpPr>
          <p:spPr bwMode="gray">
            <a:xfrm>
              <a:off x="1440" y="1488"/>
              <a:ext cx="384" cy="288"/>
            </a:xfrm>
            <a:prstGeom prst="rect">
              <a:avLst/>
            </a:prstGeom>
            <a:gradFill rotWithShape="1">
              <a:gsLst>
                <a:gs pos="0">
                  <a:schemeClr val="accent1">
                    <a:gamma/>
                    <a:shade val="51373"/>
                    <a:invGamma/>
                  </a:schemeClr>
                </a:gs>
                <a:gs pos="50000">
                  <a:schemeClr val="accent1"/>
                </a:gs>
                <a:gs pos="100000">
                  <a:schemeClr val="accent1">
                    <a:gamma/>
                    <a:shade val="51373"/>
                    <a:invGamma/>
                  </a:schemeClr>
                </a:gs>
              </a:gsLst>
              <a:lin ang="0" scaled="1"/>
            </a:gradFill>
            <a:ln w="9525" algn="ctr">
              <a:noFill/>
              <a:miter lim="800000"/>
              <a:headEnd/>
              <a:tailEnd/>
            </a:ln>
            <a:effectLst>
              <a:prstShdw prst="shdw17" dist="63500" dir="5400000">
                <a:schemeClr val="accent1">
                  <a:gamma/>
                  <a:shade val="60000"/>
                  <a:invGamma/>
                </a:schemeClr>
              </a:prstShdw>
            </a:effectLst>
          </p:spPr>
          <p:txBody>
            <a:bodyPr wrap="none" anchor="ctr"/>
            <a:lstStyle/>
            <a:p>
              <a:pPr algn="ctr" eaLnBrk="0" hangingPunct="0"/>
              <a:r>
                <a:rPr lang="en-US">
                  <a:solidFill>
                    <a:schemeClr val="bg1"/>
                  </a:solidFill>
                </a:rPr>
                <a:t>3</a:t>
              </a:r>
            </a:p>
          </p:txBody>
        </p:sp>
        <p:sp>
          <p:nvSpPr>
            <p:cNvPr id="41020" name="Rectangle 60"/>
            <p:cNvSpPr>
              <a:spLocks noChangeArrowheads="1"/>
            </p:cNvSpPr>
            <p:nvPr/>
          </p:nvSpPr>
          <p:spPr bwMode="gray">
            <a:xfrm>
              <a:off x="1872" y="1504"/>
              <a:ext cx="2544" cy="233"/>
            </a:xfrm>
            <a:prstGeom prst="rect">
              <a:avLst/>
            </a:prstGeom>
            <a:noFill/>
            <a:ln w="9525" algn="ctr">
              <a:noFill/>
              <a:miter lim="800000"/>
              <a:headEnd/>
              <a:tailEnd/>
            </a:ln>
            <a:effectLst/>
          </p:spPr>
          <p:txBody>
            <a:bodyPr>
              <a:spAutoFit/>
            </a:bodyPr>
            <a:lstStyle/>
            <a:p>
              <a:pPr algn="ctr" eaLnBrk="0" hangingPunct="0"/>
              <a:r>
                <a:rPr lang="en-US" i="1" dirty="0" err="1" smtClean="0">
                  <a:solidFill>
                    <a:srgbClr val="000000"/>
                  </a:solidFill>
                </a:rPr>
                <a:t>Menarik</a:t>
              </a:r>
              <a:r>
                <a:rPr lang="en-US" i="1" dirty="0" smtClean="0">
                  <a:solidFill>
                    <a:srgbClr val="000000"/>
                  </a:solidFill>
                </a:rPr>
                <a:t> </a:t>
              </a:r>
              <a:r>
                <a:rPr lang="en-US" i="1" dirty="0" err="1" smtClean="0">
                  <a:solidFill>
                    <a:srgbClr val="000000"/>
                  </a:solidFill>
                </a:rPr>
                <a:t>kesimpulan</a:t>
              </a:r>
              <a:endParaRPr lang="en-US" i="1" dirty="0">
                <a:solidFill>
                  <a:srgbClr val="000000"/>
                </a:solidFill>
              </a:endParaRPr>
            </a:p>
          </p:txBody>
        </p:sp>
      </p:grpSp>
      <p:grpSp>
        <p:nvGrpSpPr>
          <p:cNvPr id="5" name="Group 61"/>
          <p:cNvGrpSpPr>
            <a:grpSpLocks/>
          </p:cNvGrpSpPr>
          <p:nvPr/>
        </p:nvGrpSpPr>
        <p:grpSpPr bwMode="auto">
          <a:xfrm>
            <a:off x="2133600" y="3848096"/>
            <a:ext cx="4876800" cy="457200"/>
            <a:chOff x="1440" y="1488"/>
            <a:chExt cx="3072" cy="288"/>
          </a:xfrm>
        </p:grpSpPr>
        <p:sp>
          <p:nvSpPr>
            <p:cNvPr id="41022" name="Rectangle 62"/>
            <p:cNvSpPr>
              <a:spLocks noChangeArrowheads="1"/>
            </p:cNvSpPr>
            <p:nvPr/>
          </p:nvSpPr>
          <p:spPr bwMode="gray">
            <a:xfrm>
              <a:off x="1776" y="1488"/>
              <a:ext cx="2736" cy="288"/>
            </a:xfrm>
            <a:prstGeom prst="rect">
              <a:avLst/>
            </a:prstGeom>
            <a:gradFill rotWithShape="1">
              <a:gsLst>
                <a:gs pos="0">
                  <a:schemeClr val="accent2"/>
                </a:gs>
                <a:gs pos="50000">
                  <a:schemeClr val="accent2">
                    <a:gamma/>
                    <a:tint val="36471"/>
                    <a:invGamma/>
                  </a:schemeClr>
                </a:gs>
                <a:gs pos="100000">
                  <a:schemeClr val="accent2"/>
                </a:gs>
              </a:gsLst>
              <a:lin ang="270000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endParaRPr lang="en-US"/>
            </a:p>
          </p:txBody>
        </p:sp>
        <p:sp>
          <p:nvSpPr>
            <p:cNvPr id="41023" name="Rectangle 63"/>
            <p:cNvSpPr>
              <a:spLocks noChangeArrowheads="1"/>
            </p:cNvSpPr>
            <p:nvPr/>
          </p:nvSpPr>
          <p:spPr bwMode="gray">
            <a:xfrm>
              <a:off x="1440" y="1488"/>
              <a:ext cx="384" cy="288"/>
            </a:xfrm>
            <a:prstGeom prst="rect">
              <a:avLst/>
            </a:prstGeom>
            <a:gradFill rotWithShape="1">
              <a:gsLst>
                <a:gs pos="0">
                  <a:schemeClr val="accent2">
                    <a:gamma/>
                    <a:shade val="51373"/>
                    <a:invGamma/>
                  </a:schemeClr>
                </a:gs>
                <a:gs pos="50000">
                  <a:schemeClr val="accent2"/>
                </a:gs>
                <a:gs pos="100000">
                  <a:schemeClr val="accent2">
                    <a:gamma/>
                    <a:shade val="51373"/>
                    <a:invGamma/>
                  </a:schemeClr>
                </a:gs>
              </a:gsLst>
              <a:lin ang="0" scaled="1"/>
            </a:gradFill>
            <a:ln w="9525" algn="ctr">
              <a:noFill/>
              <a:miter lim="800000"/>
              <a:headEnd/>
              <a:tailEnd/>
            </a:ln>
            <a:effectLst>
              <a:prstShdw prst="shdw17" dist="63500" dir="5400000">
                <a:schemeClr val="accent2">
                  <a:gamma/>
                  <a:shade val="60000"/>
                  <a:invGamma/>
                </a:schemeClr>
              </a:prstShdw>
            </a:effectLst>
          </p:spPr>
          <p:txBody>
            <a:bodyPr wrap="none" anchor="ctr"/>
            <a:lstStyle/>
            <a:p>
              <a:pPr algn="ctr" eaLnBrk="0" hangingPunct="0"/>
              <a:r>
                <a:rPr lang="en-US">
                  <a:solidFill>
                    <a:schemeClr val="bg1"/>
                  </a:solidFill>
                </a:rPr>
                <a:t>4</a:t>
              </a:r>
            </a:p>
          </p:txBody>
        </p:sp>
        <p:sp>
          <p:nvSpPr>
            <p:cNvPr id="41024" name="Rectangle 64"/>
            <p:cNvSpPr>
              <a:spLocks noChangeArrowheads="1"/>
            </p:cNvSpPr>
            <p:nvPr/>
          </p:nvSpPr>
          <p:spPr bwMode="gray">
            <a:xfrm>
              <a:off x="1872" y="1504"/>
              <a:ext cx="2544" cy="231"/>
            </a:xfrm>
            <a:prstGeom prst="rect">
              <a:avLst/>
            </a:prstGeom>
            <a:noFill/>
            <a:ln w="9525" algn="ctr">
              <a:noFill/>
              <a:miter lim="800000"/>
              <a:headEnd/>
              <a:tailEnd/>
            </a:ln>
            <a:effectLst/>
          </p:spPr>
          <p:txBody>
            <a:bodyPr>
              <a:spAutoFit/>
            </a:bodyPr>
            <a:lstStyle/>
            <a:p>
              <a:pPr algn="ctr" eaLnBrk="0" hangingPunct="0"/>
              <a:r>
                <a:rPr lang="en-US" i="1" dirty="0" err="1" smtClean="0">
                  <a:solidFill>
                    <a:srgbClr val="000000"/>
                  </a:solidFill>
                </a:rPr>
                <a:t>Merumuskan</a:t>
              </a:r>
              <a:r>
                <a:rPr lang="en-US" i="1" dirty="0" smtClean="0">
                  <a:solidFill>
                    <a:srgbClr val="000000"/>
                  </a:solidFill>
                </a:rPr>
                <a:t> saran-saran</a:t>
              </a:r>
              <a:endParaRPr lang="en-US" i="1" dirty="0">
                <a:solidFill>
                  <a:srgbClr val="000000"/>
                </a:solidFill>
              </a:endParaRPr>
            </a:p>
          </p:txBody>
        </p:sp>
      </p:grpSp>
      <p:pic>
        <p:nvPicPr>
          <p:cNvPr id="10242" name="Picture 2"/>
          <p:cNvPicPr>
            <a:picLocks noChangeAspect="1" noChangeArrowheads="1"/>
          </p:cNvPicPr>
          <p:nvPr/>
        </p:nvPicPr>
        <p:blipFill>
          <a:blip r:embed="rId3"/>
          <a:srcRect/>
          <a:stretch>
            <a:fillRect/>
          </a:stretch>
        </p:blipFill>
        <p:spPr bwMode="auto">
          <a:xfrm>
            <a:off x="3286116" y="4500570"/>
            <a:ext cx="2714628" cy="2035971"/>
          </a:xfrm>
          <a:prstGeom prst="rect">
            <a:avLst/>
          </a:prstGeom>
          <a:noFill/>
          <a:ln w="9525">
            <a:noFill/>
            <a:miter lim="800000"/>
            <a:headEnd/>
            <a:tailEnd/>
          </a:ln>
          <a:effec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dirty="0" err="1" smtClean="0"/>
              <a:t>Perbedaan</a:t>
            </a:r>
            <a:r>
              <a:rPr lang="en-US" sz="3200" dirty="0" smtClean="0"/>
              <a:t>  </a:t>
            </a:r>
            <a:r>
              <a:rPr lang="en-US" sz="3200" dirty="0" err="1" smtClean="0"/>
              <a:t>Supv</a:t>
            </a:r>
            <a:r>
              <a:rPr lang="en-US" sz="3200" dirty="0" smtClean="0"/>
              <a:t> </a:t>
            </a:r>
            <a:r>
              <a:rPr lang="en-US" sz="3200" dirty="0" err="1" smtClean="0"/>
              <a:t>Trad</a:t>
            </a:r>
            <a:r>
              <a:rPr lang="en-US" sz="3200" dirty="0" smtClean="0"/>
              <a:t> &amp; </a:t>
            </a:r>
            <a:r>
              <a:rPr lang="en-US" sz="3200" dirty="0" err="1" smtClean="0"/>
              <a:t>Supv</a:t>
            </a:r>
            <a:r>
              <a:rPr lang="en-US" sz="3200" dirty="0" smtClean="0"/>
              <a:t> </a:t>
            </a:r>
            <a:r>
              <a:rPr lang="en-US" sz="3200" dirty="0" err="1" smtClean="0"/>
              <a:t>Klinis</a:t>
            </a:r>
            <a:r>
              <a:rPr lang="en-US" sz="3200" dirty="0" smtClean="0"/>
              <a:t> </a:t>
            </a:r>
            <a:r>
              <a:rPr lang="en-US" sz="3200" dirty="0" err="1" smtClean="0"/>
              <a:t>berdasarkan</a:t>
            </a:r>
            <a:r>
              <a:rPr lang="en-US" sz="3200" dirty="0" smtClean="0"/>
              <a:t> </a:t>
            </a:r>
            <a:r>
              <a:rPr lang="en-US" sz="3200" dirty="0" err="1" smtClean="0"/>
              <a:t>pendekatan</a:t>
            </a:r>
            <a:endParaRPr lang="en-US" sz="3200" dirty="0"/>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b="0"/>
          </a:p>
        </p:txBody>
      </p:sp>
      <p:graphicFrame>
        <p:nvGraphicFramePr>
          <p:cNvPr id="30" name="Table 29"/>
          <p:cNvGraphicFramePr>
            <a:graphicFrameLocks noGrp="1"/>
          </p:cNvGraphicFramePr>
          <p:nvPr/>
        </p:nvGraphicFramePr>
        <p:xfrm>
          <a:off x="642910" y="1397000"/>
          <a:ext cx="7786741" cy="5290117"/>
        </p:xfrm>
        <a:graphic>
          <a:graphicData uri="http://schemas.openxmlformats.org/drawingml/2006/table">
            <a:tbl>
              <a:tblPr/>
              <a:tblGrid>
                <a:gridCol w="558928"/>
                <a:gridCol w="3614397"/>
                <a:gridCol w="3613416"/>
              </a:tblGrid>
              <a:tr h="381612">
                <a:tc>
                  <a:txBody>
                    <a:bodyPr/>
                    <a:lstStyle/>
                    <a:p>
                      <a:pPr algn="ctr">
                        <a:spcAft>
                          <a:spcPts val="0"/>
                        </a:spcAft>
                      </a:pPr>
                      <a:r>
                        <a:rPr lang="en-US" sz="1600" dirty="0">
                          <a:latin typeface="Arial"/>
                          <a:ea typeface="Times New Roman"/>
                        </a:rPr>
                        <a:t>No</a:t>
                      </a:r>
                      <a:endParaRPr lang="en-US" sz="1600" dirty="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Arial"/>
                          <a:ea typeface="Times New Roman"/>
                        </a:rPr>
                        <a:t>Supervisi Tradisional (Preskriptif)</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Arial"/>
                          <a:ea typeface="Times New Roman"/>
                        </a:rPr>
                        <a:t>Supervisi Klinis (Kolaboratif)</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3225">
                <a:tc>
                  <a:txBody>
                    <a:bodyPr/>
                    <a:lstStyle/>
                    <a:p>
                      <a:pPr algn="ctr">
                        <a:spcAft>
                          <a:spcPts val="0"/>
                        </a:spcAft>
                      </a:pPr>
                      <a:r>
                        <a:rPr lang="en-US" sz="1600">
                          <a:latin typeface="Arial"/>
                          <a:ea typeface="Times New Roman"/>
                        </a:rPr>
                        <a:t>1</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Supervisor bertindak sebagai inspektur yang harus mengamankan peraturan yang berlaku.</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Supervisor bertindak sebagai mitra atau rekan kerja dosen atau instruktur.</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30">
                <a:tc>
                  <a:txBody>
                    <a:bodyPr/>
                    <a:lstStyle/>
                    <a:p>
                      <a:pPr algn="ctr">
                        <a:spcAft>
                          <a:spcPts val="0"/>
                        </a:spcAft>
                      </a:pPr>
                      <a:r>
                        <a:rPr lang="en-US" sz="1600">
                          <a:latin typeface="Arial"/>
                          <a:ea typeface="Times New Roman"/>
                        </a:rPr>
                        <a:t>2</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Supervisor menganggap dirinya sebagai seorang ahli dan memiliki rasa super jika dibanding dengan dosen atau instruktur yang disupervisi.</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Supervisor dan dosen atau instruktur yang disupervisi mempunyai derajat keahlian yang sama.</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30">
                <a:tc>
                  <a:txBody>
                    <a:bodyPr/>
                    <a:lstStyle/>
                    <a:p>
                      <a:pPr algn="ctr">
                        <a:spcAft>
                          <a:spcPts val="0"/>
                        </a:spcAft>
                      </a:pPr>
                      <a:r>
                        <a:rPr lang="en-US" sz="1600">
                          <a:latin typeface="Arial"/>
                          <a:ea typeface="Times New Roman"/>
                        </a:rPr>
                        <a:t>3</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Pendekatan yang digunakan adalah pendekatan preskriptif (membandingkan apa yang diobservasi dengan apa yang dijadikan model).</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Pendekatan yang digunakan adalah pendekatan inkuiri (mencoba menemukan dan memahami apa yang dilakukan dosen atau instruktur)</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30">
                <a:tc>
                  <a:txBody>
                    <a:bodyPr/>
                    <a:lstStyle/>
                    <a:p>
                      <a:pPr algn="ctr">
                        <a:spcAft>
                          <a:spcPts val="0"/>
                        </a:spcAft>
                      </a:pPr>
                      <a:r>
                        <a:rPr lang="en-US" sz="1600">
                          <a:latin typeface="Arial"/>
                          <a:ea typeface="Times New Roman"/>
                        </a:rPr>
                        <a:t>4</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Supervisor lebih berkuasa dari dosen atau instruktur yang disupervisi dalam kegiatan diskusi sebelum dan sesudah observasi</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Diskusi dilaksanakan sebagai tindak lanjut dari pengamatan proses pembelajaran yang dilaksanakan. Diskusi bersifat terbuka dan objektif.</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30">
                <a:tc>
                  <a:txBody>
                    <a:bodyPr/>
                    <a:lstStyle/>
                    <a:p>
                      <a:pPr algn="ctr">
                        <a:spcAft>
                          <a:spcPts val="0"/>
                        </a:spcAft>
                      </a:pPr>
                      <a:r>
                        <a:rPr lang="en-US" sz="1600">
                          <a:latin typeface="Arial"/>
                          <a:ea typeface="Times New Roman"/>
                        </a:rPr>
                        <a:t>5</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Supervisi bertujuan untuk menjamin agar metode yang ditetapkan diterapkan secara benar</a:t>
                      </a:r>
                      <a:endParaRPr lang="en-US" sz="160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rPr>
                        <a:t>Supervisi</a:t>
                      </a:r>
                      <a:r>
                        <a:rPr lang="en-US" sz="1600" dirty="0">
                          <a:latin typeface="Arial"/>
                          <a:ea typeface="Times New Roman"/>
                        </a:rPr>
                        <a:t> </a:t>
                      </a:r>
                      <a:r>
                        <a:rPr lang="en-US" sz="1600" dirty="0" err="1">
                          <a:latin typeface="Arial"/>
                          <a:ea typeface="Times New Roman"/>
                        </a:rPr>
                        <a:t>bertujuan</a:t>
                      </a:r>
                      <a:r>
                        <a:rPr lang="en-US" sz="1600" dirty="0">
                          <a:latin typeface="Arial"/>
                          <a:ea typeface="Times New Roman"/>
                        </a:rPr>
                        <a:t> </a:t>
                      </a:r>
                      <a:r>
                        <a:rPr lang="en-US" sz="1600" dirty="0" err="1">
                          <a:latin typeface="Arial"/>
                          <a:ea typeface="Times New Roman"/>
                        </a:rPr>
                        <a:t>untuk</a:t>
                      </a:r>
                      <a:r>
                        <a:rPr lang="en-US" sz="1600" dirty="0">
                          <a:latin typeface="Arial"/>
                          <a:ea typeface="Times New Roman"/>
                        </a:rPr>
                        <a:t> </a:t>
                      </a:r>
                      <a:r>
                        <a:rPr lang="en-US" sz="1600" dirty="0" err="1">
                          <a:latin typeface="Arial"/>
                          <a:ea typeface="Times New Roman"/>
                        </a:rPr>
                        <a:t>membantu</a:t>
                      </a:r>
                      <a:r>
                        <a:rPr lang="en-US" sz="1600" dirty="0">
                          <a:latin typeface="Arial"/>
                          <a:ea typeface="Times New Roman"/>
                        </a:rPr>
                        <a:t> </a:t>
                      </a:r>
                      <a:r>
                        <a:rPr lang="en-US" sz="1600" dirty="0" err="1">
                          <a:latin typeface="Arial"/>
                          <a:ea typeface="Times New Roman"/>
                        </a:rPr>
                        <a:t>mengembangkan</a:t>
                      </a:r>
                      <a:r>
                        <a:rPr lang="en-US" sz="1600" dirty="0">
                          <a:latin typeface="Arial"/>
                          <a:ea typeface="Times New Roman"/>
                        </a:rPr>
                        <a:t> </a:t>
                      </a:r>
                      <a:r>
                        <a:rPr lang="en-US" sz="1600" dirty="0" err="1">
                          <a:latin typeface="Arial"/>
                          <a:ea typeface="Times New Roman"/>
                        </a:rPr>
                        <a:t>profesionalitas</a:t>
                      </a:r>
                      <a:r>
                        <a:rPr lang="en-US" sz="1600" dirty="0">
                          <a:latin typeface="Arial"/>
                          <a:ea typeface="Times New Roman"/>
                        </a:rPr>
                        <a:t> </a:t>
                      </a:r>
                      <a:r>
                        <a:rPr lang="en-US" sz="1600" dirty="0" err="1">
                          <a:latin typeface="Arial"/>
                          <a:ea typeface="Times New Roman"/>
                        </a:rPr>
                        <a:t>dosen</a:t>
                      </a:r>
                      <a:r>
                        <a:rPr lang="en-US" sz="1600" dirty="0">
                          <a:latin typeface="Arial"/>
                          <a:ea typeface="Times New Roman"/>
                        </a:rPr>
                        <a:t> </a:t>
                      </a:r>
                      <a:r>
                        <a:rPr lang="en-US" sz="1600" dirty="0" err="1">
                          <a:latin typeface="Arial"/>
                          <a:ea typeface="Times New Roman"/>
                        </a:rPr>
                        <a:t>atau</a:t>
                      </a:r>
                      <a:r>
                        <a:rPr lang="en-US" sz="1600" dirty="0">
                          <a:latin typeface="Arial"/>
                          <a:ea typeface="Times New Roman"/>
                        </a:rPr>
                        <a:t> </a:t>
                      </a:r>
                      <a:r>
                        <a:rPr lang="en-US" sz="1600" dirty="0" err="1">
                          <a:latin typeface="Arial"/>
                          <a:ea typeface="Times New Roman"/>
                        </a:rPr>
                        <a:t>instruktur</a:t>
                      </a:r>
                      <a:r>
                        <a:rPr lang="en-US" sz="1600" dirty="0">
                          <a:latin typeface="Arial"/>
                          <a:ea typeface="Times New Roman"/>
                        </a:rPr>
                        <a:t> </a:t>
                      </a:r>
                      <a:r>
                        <a:rPr lang="en-US" sz="1600" dirty="0" err="1">
                          <a:latin typeface="Arial"/>
                          <a:ea typeface="Times New Roman"/>
                        </a:rPr>
                        <a:t>melalui</a:t>
                      </a:r>
                      <a:r>
                        <a:rPr lang="en-US" sz="1600" dirty="0">
                          <a:latin typeface="Arial"/>
                          <a:ea typeface="Times New Roman"/>
                        </a:rPr>
                        <a:t> </a:t>
                      </a:r>
                      <a:r>
                        <a:rPr lang="en-US" sz="1600" dirty="0" err="1">
                          <a:latin typeface="Arial"/>
                          <a:ea typeface="Times New Roman"/>
                        </a:rPr>
                        <a:t>kegiatan-kegiatan</a:t>
                      </a:r>
                      <a:r>
                        <a:rPr lang="en-US" sz="1600" dirty="0">
                          <a:latin typeface="Arial"/>
                          <a:ea typeface="Times New Roman"/>
                        </a:rPr>
                        <a:t> </a:t>
                      </a:r>
                      <a:r>
                        <a:rPr lang="en-US" sz="1600" dirty="0" err="1">
                          <a:latin typeface="Arial"/>
                          <a:ea typeface="Times New Roman"/>
                        </a:rPr>
                        <a:t>reflektif</a:t>
                      </a:r>
                      <a:r>
                        <a:rPr lang="en-US" sz="1600" dirty="0">
                          <a:latin typeface="Arial"/>
                          <a:ea typeface="Times New Roman"/>
                        </a:rPr>
                        <a:t>.</a:t>
                      </a:r>
                      <a:endParaRPr lang="en-US" sz="1600" dirty="0">
                        <a:latin typeface="Times New Roman"/>
                        <a:ea typeface="Times New Roman"/>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KONSEP SUPERVISI AKADEMIK </a:t>
            </a:r>
            <a:endParaRPr lang="en-US" dirty="0"/>
          </a:p>
        </p:txBody>
      </p:sp>
      <p:sp>
        <p:nvSpPr>
          <p:cNvPr id="3" name="Content Placeholder 2"/>
          <p:cNvSpPr>
            <a:spLocks noGrp="1"/>
          </p:cNvSpPr>
          <p:nvPr>
            <p:ph idx="1"/>
          </p:nvPr>
        </p:nvSpPr>
        <p:spPr/>
        <p:txBody>
          <a:bodyPr/>
          <a:lstStyle/>
          <a:p>
            <a:pPr eaLnBrk="1" hangingPunct="1"/>
            <a:r>
              <a:rPr lang="en-US" sz="3600" dirty="0" err="1" smtClean="0"/>
              <a:t>Supervisi</a:t>
            </a:r>
            <a:r>
              <a:rPr lang="en-US" sz="3600" dirty="0" smtClean="0"/>
              <a:t> </a:t>
            </a:r>
            <a:r>
              <a:rPr lang="en-US" sz="3600" dirty="0" err="1" smtClean="0"/>
              <a:t>akademik</a:t>
            </a:r>
            <a:r>
              <a:rPr lang="en-US" sz="3600" dirty="0" smtClean="0"/>
              <a:t> </a:t>
            </a:r>
            <a:r>
              <a:rPr lang="en-US" sz="3600" dirty="0" err="1" smtClean="0"/>
              <a:t>adalah</a:t>
            </a:r>
            <a:r>
              <a:rPr lang="en-US" sz="3600" dirty="0" smtClean="0"/>
              <a:t> </a:t>
            </a:r>
            <a:r>
              <a:rPr lang="en-US" sz="3600" dirty="0" err="1" smtClean="0"/>
              <a:t>serangkaian</a:t>
            </a:r>
            <a:r>
              <a:rPr lang="en-US" sz="3600" dirty="0" smtClean="0"/>
              <a:t> </a:t>
            </a:r>
            <a:r>
              <a:rPr lang="en-US" sz="3600" dirty="0" err="1" smtClean="0"/>
              <a:t>kegiatan</a:t>
            </a:r>
            <a:r>
              <a:rPr lang="en-US" sz="3600" dirty="0" smtClean="0"/>
              <a:t> </a:t>
            </a:r>
            <a:r>
              <a:rPr lang="en-US" sz="3600" dirty="0" err="1" smtClean="0"/>
              <a:t>membantu</a:t>
            </a:r>
            <a:r>
              <a:rPr lang="en-US" sz="3600" dirty="0" smtClean="0"/>
              <a:t> </a:t>
            </a:r>
            <a:r>
              <a:rPr lang="en-US" sz="3600" dirty="0" err="1" smtClean="0"/>
              <a:t>pendidik</a:t>
            </a:r>
            <a:r>
              <a:rPr lang="en-US" sz="3600" dirty="0" smtClean="0"/>
              <a:t> (guru, </a:t>
            </a:r>
            <a:r>
              <a:rPr lang="en-US" sz="3600" dirty="0" err="1" smtClean="0"/>
              <a:t>dosen</a:t>
            </a:r>
            <a:r>
              <a:rPr lang="en-US" sz="3600" dirty="0" smtClean="0"/>
              <a:t>, </a:t>
            </a:r>
            <a:r>
              <a:rPr lang="en-US" sz="3600" dirty="0" err="1" smtClean="0"/>
              <a:t>dll</a:t>
            </a:r>
            <a:r>
              <a:rPr lang="en-US" sz="3600" dirty="0" smtClean="0"/>
              <a:t>) </a:t>
            </a:r>
            <a:r>
              <a:rPr lang="en-US" sz="3600" dirty="0" err="1" smtClean="0"/>
              <a:t>mengembangkan</a:t>
            </a:r>
            <a:r>
              <a:rPr lang="en-US" sz="3600" dirty="0" smtClean="0"/>
              <a:t> </a:t>
            </a:r>
            <a:r>
              <a:rPr lang="en-US" sz="3600" dirty="0" err="1" smtClean="0"/>
              <a:t>kemampuannya</a:t>
            </a:r>
            <a:r>
              <a:rPr lang="en-US" sz="3600" dirty="0" smtClean="0"/>
              <a:t> </a:t>
            </a:r>
            <a:r>
              <a:rPr lang="en-US" sz="3600" dirty="0" err="1" smtClean="0"/>
              <a:t>mengelola</a:t>
            </a:r>
            <a:r>
              <a:rPr lang="en-US" sz="3600" dirty="0" smtClean="0"/>
              <a:t> </a:t>
            </a:r>
            <a:r>
              <a:rPr lang="en-US" sz="3600" dirty="0" err="1" smtClean="0"/>
              <a:t>proses</a:t>
            </a:r>
            <a:r>
              <a:rPr lang="en-US" sz="3600" dirty="0" smtClean="0"/>
              <a:t> </a:t>
            </a:r>
            <a:r>
              <a:rPr lang="en-US" sz="3600" dirty="0" err="1" smtClean="0"/>
              <a:t>pembelajaran</a:t>
            </a:r>
            <a:r>
              <a:rPr lang="en-US" sz="3600" dirty="0" smtClean="0"/>
              <a:t> </a:t>
            </a:r>
            <a:r>
              <a:rPr lang="en-US" sz="3600" dirty="0" err="1" smtClean="0"/>
              <a:t>untuk</a:t>
            </a:r>
            <a:r>
              <a:rPr lang="en-US" sz="3600" dirty="0" smtClean="0"/>
              <a:t> </a:t>
            </a:r>
            <a:r>
              <a:rPr lang="en-US" sz="3600" dirty="0" err="1" smtClean="0"/>
              <a:t>mencapai</a:t>
            </a:r>
            <a:r>
              <a:rPr lang="en-US" sz="3600" dirty="0" smtClean="0"/>
              <a:t> </a:t>
            </a:r>
            <a:r>
              <a:rPr lang="en-US" sz="3600" dirty="0" err="1" smtClean="0"/>
              <a:t>tujuan</a:t>
            </a:r>
            <a:r>
              <a:rPr lang="en-US" sz="3600" dirty="0" smtClean="0"/>
              <a:t> </a:t>
            </a:r>
            <a:r>
              <a:rPr lang="en-US" sz="3600" dirty="0" err="1" smtClean="0"/>
              <a:t>pembelajaran</a:t>
            </a:r>
            <a:r>
              <a:rPr lang="en-US" sz="3600" dirty="0" smtClean="0"/>
              <a:t>.</a:t>
            </a:r>
          </a:p>
        </p:txBody>
      </p:sp>
      <p:pic>
        <p:nvPicPr>
          <p:cNvPr id="19460" name="Picture 2" descr="D:\data\Gambar gerak\j0284002.gif"/>
          <p:cNvPicPr>
            <a:picLocks noChangeAspect="1" noChangeArrowheads="1" noCrop="1"/>
          </p:cNvPicPr>
          <p:nvPr/>
        </p:nvPicPr>
        <p:blipFill>
          <a:blip r:embed="rId3"/>
          <a:srcRect/>
          <a:stretch>
            <a:fillRect/>
          </a:stretch>
        </p:blipFill>
        <p:spPr bwMode="auto">
          <a:xfrm>
            <a:off x="7434295" y="5072074"/>
            <a:ext cx="1852613" cy="1774825"/>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mph" presetSubtype="0" fill="hold" grpId="0" nodeType="clickEffect">
                                  <p:stCondLst>
                                    <p:cond delay="0"/>
                                  </p:stCondLst>
                                  <p:iterate type="lt">
                                    <p:tmPct val="10000"/>
                                  </p:iterate>
                                  <p:childTnLst>
                                    <p:set>
                                      <p:cBhvr override="childStyle">
                                        <p:cTn id="6" dur="500" autoRev="1" fill="hold"/>
                                        <p:tgtEl>
                                          <p:spTgt spid="2"/>
                                        </p:tgtEl>
                                        <p:attrNameLst>
                                          <p:attrName>style.color</p:attrName>
                                        </p:attrNameLst>
                                      </p:cBhvr>
                                      <p:to>
                                        <p:clrVal>
                                          <a:schemeClr val="accent2"/>
                                        </p:clrVal>
                                      </p:to>
                                    </p:set>
                                    <p:set>
                                      <p:cBhvr>
                                        <p:cTn id="7" dur="500" autoRev="1" fill="hold"/>
                                        <p:tgtEl>
                                          <p:spTgt spid="2"/>
                                        </p:tgtEl>
                                        <p:attrNameLst>
                                          <p:attrName>fillcolor</p:attrName>
                                        </p:attrNameLst>
                                      </p:cBhvr>
                                      <p:to>
                                        <p:clrVal>
                                          <a:schemeClr val="accent2"/>
                                        </p:clrVal>
                                      </p:to>
                                    </p:set>
                                    <p:set>
                                      <p:cBhvr>
                                        <p:cTn id="8" dur="500" autoRev="1"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amond(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3200" dirty="0" err="1" smtClean="0"/>
              <a:t>Perbedaan</a:t>
            </a:r>
            <a:r>
              <a:rPr lang="en-US" sz="3200" dirty="0" smtClean="0"/>
              <a:t> </a:t>
            </a:r>
            <a:r>
              <a:rPr lang="en-US" sz="3200" dirty="0" err="1" smtClean="0"/>
              <a:t>Supv</a:t>
            </a:r>
            <a:r>
              <a:rPr lang="en-US" sz="3200" dirty="0" smtClean="0"/>
              <a:t> Non </a:t>
            </a:r>
            <a:r>
              <a:rPr lang="en-US" sz="3200" dirty="0" err="1" smtClean="0"/>
              <a:t>Klinis</a:t>
            </a:r>
            <a:r>
              <a:rPr lang="en-US" sz="3200" dirty="0" smtClean="0"/>
              <a:t> </a:t>
            </a:r>
            <a:r>
              <a:rPr lang="en-US" sz="3200" dirty="0" err="1" smtClean="0"/>
              <a:t>dan</a:t>
            </a:r>
            <a:r>
              <a:rPr lang="en-US" sz="3200" dirty="0" smtClean="0"/>
              <a:t> </a:t>
            </a:r>
            <a:r>
              <a:rPr lang="en-US" sz="3200" dirty="0" err="1" smtClean="0"/>
              <a:t>Supv</a:t>
            </a:r>
            <a:r>
              <a:rPr lang="en-US" sz="3200" dirty="0" smtClean="0"/>
              <a:t> </a:t>
            </a:r>
            <a:r>
              <a:rPr lang="en-US" sz="3200" dirty="0" err="1" smtClean="0"/>
              <a:t>Klinis</a:t>
            </a:r>
            <a:endParaRPr lang="en-US" sz="3200" dirty="0"/>
          </a:p>
        </p:txBody>
      </p:sp>
      <p:sp>
        <p:nvSpPr>
          <p:cNvPr id="40992" name="Text Box 32"/>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b="0"/>
          </a:p>
        </p:txBody>
      </p:sp>
      <p:graphicFrame>
        <p:nvGraphicFramePr>
          <p:cNvPr id="30" name="Table 29"/>
          <p:cNvGraphicFramePr>
            <a:graphicFrameLocks noGrp="1"/>
          </p:cNvGraphicFramePr>
          <p:nvPr/>
        </p:nvGraphicFramePr>
        <p:xfrm>
          <a:off x="357155" y="1219200"/>
          <a:ext cx="8501124" cy="5616086"/>
        </p:xfrm>
        <a:graphic>
          <a:graphicData uri="http://schemas.openxmlformats.org/drawingml/2006/table">
            <a:tbl>
              <a:tblPr/>
              <a:tblGrid>
                <a:gridCol w="759298"/>
                <a:gridCol w="2276819"/>
                <a:gridCol w="2580966"/>
                <a:gridCol w="2884041"/>
              </a:tblGrid>
              <a:tr h="550582">
                <a:tc>
                  <a:txBody>
                    <a:bodyPr/>
                    <a:lstStyle/>
                    <a:p>
                      <a:pPr algn="ctr">
                        <a:lnSpc>
                          <a:spcPct val="150000"/>
                        </a:lnSpc>
                        <a:spcAft>
                          <a:spcPts val="0"/>
                        </a:spcAft>
                      </a:pPr>
                      <a:r>
                        <a:rPr lang="en-US" sz="1600" b="1">
                          <a:latin typeface="Arial"/>
                          <a:ea typeface="Times New Roman"/>
                        </a:rPr>
                        <a:t>No</a:t>
                      </a:r>
                      <a:endParaRPr lang="en-US" sz="1600">
                        <a:latin typeface="Times New Roman"/>
                        <a:ea typeface="Times New Roman"/>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a:latin typeface="Arial"/>
                          <a:ea typeface="Times New Roman"/>
                        </a:rPr>
                        <a:t>Aspek</a:t>
                      </a:r>
                      <a:endParaRPr lang="en-US" sz="1600">
                        <a:latin typeface="Times New Roman"/>
                        <a:ea typeface="Times New Roman"/>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a:latin typeface="Arial"/>
                          <a:ea typeface="Times New Roman"/>
                        </a:rPr>
                        <a:t>Supervisi non klinis</a:t>
                      </a:r>
                      <a:endParaRPr lang="en-US" sz="1600">
                        <a:latin typeface="Times New Roman"/>
                        <a:ea typeface="Times New Roman"/>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600" b="1">
                          <a:latin typeface="Arial"/>
                          <a:ea typeface="Times New Roman"/>
                        </a:rPr>
                        <a:t>Supervisi klinis</a:t>
                      </a:r>
                      <a:endParaRPr lang="en-US" sz="1600">
                        <a:latin typeface="Times New Roman"/>
                        <a:ea typeface="Times New Roman"/>
                      </a:endParaRPr>
                    </a:p>
                  </a:txBody>
                  <a:tcPr marL="54429" marR="544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54">
                <a:tc>
                  <a:txBody>
                    <a:bodyPr/>
                    <a:lstStyle/>
                    <a:p>
                      <a:pPr algn="ctr">
                        <a:spcAft>
                          <a:spcPts val="0"/>
                        </a:spcAft>
                      </a:pPr>
                      <a:r>
                        <a:rPr lang="en-US" sz="1600">
                          <a:latin typeface="Arial"/>
                          <a:ea typeface="Times New Roman"/>
                        </a:rPr>
                        <a:t>1</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Prakarsa dan tanggung jawab</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Terutama oleh supervisor</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Diutamakan oleh dosen atau instruktur</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108">
                <a:tc>
                  <a:txBody>
                    <a:bodyPr/>
                    <a:lstStyle/>
                    <a:p>
                      <a:pPr algn="ctr">
                        <a:spcAft>
                          <a:spcPts val="0"/>
                        </a:spcAft>
                      </a:pPr>
                      <a:r>
                        <a:rPr lang="en-US" sz="1600">
                          <a:latin typeface="Arial"/>
                          <a:ea typeface="Times New Roman"/>
                        </a:rPr>
                        <a:t>2</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Hubungan supervisor dengan dosen atau instruktur</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Realisasi atasan dengan bawahan</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Realisasi kolegial yang sederajat dan interaktif</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54">
                <a:tc>
                  <a:txBody>
                    <a:bodyPr/>
                    <a:lstStyle/>
                    <a:p>
                      <a:pPr algn="ctr">
                        <a:spcAft>
                          <a:spcPts val="0"/>
                        </a:spcAft>
                      </a:pPr>
                      <a:r>
                        <a:rPr lang="en-US" sz="1600">
                          <a:latin typeface="Arial"/>
                          <a:ea typeface="Times New Roman"/>
                        </a:rPr>
                        <a:t>3</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Sifat supervisi   </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Cenderung direktif atau otokratif</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Bantuan yang demokratis</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635">
                <a:tc>
                  <a:txBody>
                    <a:bodyPr/>
                    <a:lstStyle/>
                    <a:p>
                      <a:pPr algn="ctr">
                        <a:spcAft>
                          <a:spcPts val="0"/>
                        </a:spcAft>
                      </a:pPr>
                      <a:r>
                        <a:rPr lang="en-US" sz="1600">
                          <a:latin typeface="Arial"/>
                          <a:ea typeface="Times New Roman"/>
                        </a:rPr>
                        <a:t>4</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Sasaran supervisi</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Samar-samar atau sesuai keinginan supervisor</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Diajukan oleh dosen atau instruktur sesuai dengan kebutuhannya, dikaji bersama menjadi kontrak</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54">
                <a:tc>
                  <a:txBody>
                    <a:bodyPr/>
                    <a:lstStyle/>
                    <a:p>
                      <a:pPr algn="ctr">
                        <a:spcAft>
                          <a:spcPts val="0"/>
                        </a:spcAft>
                      </a:pPr>
                      <a:r>
                        <a:rPr lang="en-US" sz="1600">
                          <a:latin typeface="Arial"/>
                          <a:ea typeface="Times New Roman"/>
                        </a:rPr>
                        <a:t>5</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Ruang lingkup supervisi  </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Umum dan luas</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Terbatas sesuai kontrak</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54">
                <a:tc>
                  <a:txBody>
                    <a:bodyPr/>
                    <a:lstStyle/>
                    <a:p>
                      <a:pPr algn="ctr">
                        <a:spcAft>
                          <a:spcPts val="0"/>
                        </a:spcAft>
                      </a:pPr>
                      <a:r>
                        <a:rPr lang="en-US" sz="1600">
                          <a:latin typeface="Arial"/>
                          <a:ea typeface="Times New Roman"/>
                        </a:rPr>
                        <a:t>6</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Tujuan supervisi  </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Cenderung evaluatif</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Bimbingan yang analitis dan deskriptif</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582">
                <a:tc>
                  <a:txBody>
                    <a:bodyPr/>
                    <a:lstStyle/>
                    <a:p>
                      <a:pPr algn="ctr">
                        <a:spcAft>
                          <a:spcPts val="0"/>
                        </a:spcAft>
                      </a:pPr>
                      <a:r>
                        <a:rPr lang="en-US" sz="1600">
                          <a:latin typeface="Arial"/>
                          <a:ea typeface="Times New Roman"/>
                        </a:rPr>
                        <a:t>7</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Peran supervisor dalam pertemuan</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Banyak member tahu dan mengarahkan</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Banyak bertanya untuk analisis diri</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7635">
                <a:tc>
                  <a:txBody>
                    <a:bodyPr/>
                    <a:lstStyle/>
                    <a:p>
                      <a:pPr algn="ctr">
                        <a:spcAft>
                          <a:spcPts val="0"/>
                        </a:spcAft>
                      </a:pPr>
                      <a:r>
                        <a:rPr lang="en-US" sz="1600">
                          <a:latin typeface="Arial"/>
                          <a:ea typeface="Times New Roman"/>
                        </a:rPr>
                        <a:t>8</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Balikan</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latin typeface="Arial"/>
                          <a:ea typeface="Times New Roman"/>
                        </a:rPr>
                        <a:t>Atas kesimpulan supervisor</a:t>
                      </a:r>
                      <a:endParaRPr lang="en-US" sz="160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err="1">
                          <a:latin typeface="Arial"/>
                          <a:ea typeface="Times New Roman"/>
                        </a:rPr>
                        <a:t>Dengan</a:t>
                      </a:r>
                      <a:r>
                        <a:rPr lang="en-US" sz="1600" dirty="0">
                          <a:latin typeface="Arial"/>
                          <a:ea typeface="Times New Roman"/>
                        </a:rPr>
                        <a:t> </a:t>
                      </a:r>
                      <a:r>
                        <a:rPr lang="en-US" sz="1600" dirty="0" err="1">
                          <a:latin typeface="Arial"/>
                          <a:ea typeface="Times New Roman"/>
                        </a:rPr>
                        <a:t>analisis</a:t>
                      </a:r>
                      <a:r>
                        <a:rPr lang="en-US" sz="1600" dirty="0">
                          <a:latin typeface="Arial"/>
                          <a:ea typeface="Times New Roman"/>
                        </a:rPr>
                        <a:t> </a:t>
                      </a:r>
                      <a:r>
                        <a:rPr lang="en-US" sz="1600" dirty="0" err="1">
                          <a:latin typeface="Arial"/>
                          <a:ea typeface="Times New Roman"/>
                        </a:rPr>
                        <a:t>dan</a:t>
                      </a:r>
                      <a:r>
                        <a:rPr lang="en-US" sz="1600" dirty="0">
                          <a:latin typeface="Arial"/>
                          <a:ea typeface="Times New Roman"/>
                        </a:rPr>
                        <a:t> </a:t>
                      </a:r>
                      <a:r>
                        <a:rPr lang="en-US" sz="1600" dirty="0" err="1">
                          <a:latin typeface="Arial"/>
                          <a:ea typeface="Times New Roman"/>
                        </a:rPr>
                        <a:t>interprestasi</a:t>
                      </a:r>
                      <a:r>
                        <a:rPr lang="en-US" sz="1600" dirty="0">
                          <a:latin typeface="Arial"/>
                          <a:ea typeface="Times New Roman"/>
                        </a:rPr>
                        <a:t> </a:t>
                      </a:r>
                      <a:r>
                        <a:rPr lang="en-US" sz="1600" dirty="0" err="1">
                          <a:latin typeface="Arial"/>
                          <a:ea typeface="Times New Roman"/>
                        </a:rPr>
                        <a:t>bersama</a:t>
                      </a:r>
                      <a:r>
                        <a:rPr lang="en-US" sz="1600" dirty="0">
                          <a:latin typeface="Arial"/>
                          <a:ea typeface="Times New Roman"/>
                        </a:rPr>
                        <a:t> </a:t>
                      </a:r>
                      <a:r>
                        <a:rPr lang="en-US" sz="1600" dirty="0" err="1">
                          <a:latin typeface="Arial"/>
                          <a:ea typeface="Times New Roman"/>
                        </a:rPr>
                        <a:t>berdasarkan</a:t>
                      </a:r>
                      <a:r>
                        <a:rPr lang="en-US" sz="1600" dirty="0">
                          <a:latin typeface="Arial"/>
                          <a:ea typeface="Times New Roman"/>
                        </a:rPr>
                        <a:t> data </a:t>
                      </a:r>
                      <a:r>
                        <a:rPr lang="en-US" sz="1600" dirty="0" err="1">
                          <a:latin typeface="Arial"/>
                          <a:ea typeface="Times New Roman"/>
                        </a:rPr>
                        <a:t>observasi</a:t>
                      </a:r>
                      <a:r>
                        <a:rPr lang="en-US" sz="1600" dirty="0">
                          <a:latin typeface="Arial"/>
                          <a:ea typeface="Times New Roman"/>
                        </a:rPr>
                        <a:t> </a:t>
                      </a:r>
                      <a:r>
                        <a:rPr lang="en-US" sz="1600" dirty="0" err="1">
                          <a:latin typeface="Arial"/>
                          <a:ea typeface="Times New Roman"/>
                        </a:rPr>
                        <a:t>sesuai</a:t>
                      </a:r>
                      <a:r>
                        <a:rPr lang="en-US" sz="1600" dirty="0">
                          <a:latin typeface="Arial"/>
                          <a:ea typeface="Times New Roman"/>
                        </a:rPr>
                        <a:t> </a:t>
                      </a:r>
                      <a:r>
                        <a:rPr lang="en-US" sz="1600" dirty="0" err="1">
                          <a:latin typeface="Arial"/>
                          <a:ea typeface="Times New Roman"/>
                        </a:rPr>
                        <a:t>kontrak</a:t>
                      </a:r>
                      <a:r>
                        <a:rPr lang="en-US" sz="1600" dirty="0">
                          <a:latin typeface="Arial"/>
                          <a:ea typeface="Times New Roman"/>
                        </a:rPr>
                        <a:t>.</a:t>
                      </a:r>
                      <a:endParaRPr lang="en-US" sz="1600" dirty="0">
                        <a:latin typeface="Times New Roman"/>
                        <a:ea typeface="Times New Roman"/>
                      </a:endParaRPr>
                    </a:p>
                  </a:txBody>
                  <a:tcPr marL="54429" marR="544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zoom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www.themegallery.com</a:t>
            </a:r>
          </a:p>
        </p:txBody>
      </p:sp>
      <p:sp>
        <p:nvSpPr>
          <p:cNvPr id="10243" name="Rectangle 2"/>
          <p:cNvSpPr>
            <a:spLocks noGrp="1" noChangeArrowheads="1"/>
          </p:cNvSpPr>
          <p:nvPr>
            <p:ph type="title"/>
          </p:nvPr>
        </p:nvSpPr>
        <p:spPr/>
        <p:txBody>
          <a:bodyPr/>
          <a:lstStyle/>
          <a:p>
            <a:pPr eaLnBrk="1" hangingPunct="1"/>
            <a:r>
              <a:rPr lang="en-US" dirty="0" err="1" smtClean="0"/>
              <a:t>Kesimpulan</a:t>
            </a:r>
            <a:endParaRPr lang="en-US" dirty="0" smtClean="0"/>
          </a:p>
        </p:txBody>
      </p:sp>
      <p:sp>
        <p:nvSpPr>
          <p:cNvPr id="10244" name="Rectangle 3"/>
          <p:cNvSpPr>
            <a:spLocks noGrp="1" noChangeArrowheads="1"/>
          </p:cNvSpPr>
          <p:nvPr>
            <p:ph type="body" idx="1"/>
          </p:nvPr>
        </p:nvSpPr>
        <p:spPr>
          <a:xfrm>
            <a:off x="619125" y="1214422"/>
            <a:ext cx="7824788" cy="5026041"/>
          </a:xfrm>
        </p:spPr>
        <p:txBody>
          <a:bodyPr/>
          <a:lstStyle/>
          <a:p>
            <a:pPr marL="87313" lvl="1" indent="0" algn="just">
              <a:buNone/>
            </a:pPr>
            <a:r>
              <a:rPr lang="en-US" dirty="0" err="1" smtClean="0"/>
              <a:t>Supervisi</a:t>
            </a:r>
            <a:r>
              <a:rPr lang="en-US" dirty="0" smtClean="0"/>
              <a:t> </a:t>
            </a:r>
            <a:r>
              <a:rPr lang="en-US" dirty="0" err="1" smtClean="0"/>
              <a:t>akademik</a:t>
            </a:r>
            <a:r>
              <a:rPr lang="en-US" dirty="0" smtClean="0"/>
              <a:t> </a:t>
            </a:r>
            <a:r>
              <a:rPr lang="en-US" dirty="0" err="1" smtClean="0"/>
              <a:t>adalah</a:t>
            </a:r>
            <a:r>
              <a:rPr lang="en-US" dirty="0" smtClean="0"/>
              <a:t> </a:t>
            </a:r>
            <a:r>
              <a:rPr lang="en-US" dirty="0" err="1" smtClean="0"/>
              <a:t>serangkaian</a:t>
            </a:r>
            <a:r>
              <a:rPr lang="en-US" dirty="0" smtClean="0"/>
              <a:t> </a:t>
            </a:r>
            <a:r>
              <a:rPr lang="en-US" dirty="0" err="1" smtClean="0"/>
              <a:t>kegiatan</a:t>
            </a:r>
            <a:r>
              <a:rPr lang="en-US" dirty="0" smtClean="0"/>
              <a:t> </a:t>
            </a:r>
            <a:r>
              <a:rPr lang="en-US" dirty="0" err="1" smtClean="0"/>
              <a:t>membantu</a:t>
            </a:r>
            <a:r>
              <a:rPr lang="en-US" dirty="0" smtClean="0"/>
              <a:t> guru </a:t>
            </a:r>
            <a:r>
              <a:rPr lang="en-US" dirty="0" err="1" smtClean="0"/>
              <a:t>mengembangkan</a:t>
            </a:r>
            <a:r>
              <a:rPr lang="en-US" dirty="0" smtClean="0"/>
              <a:t> </a:t>
            </a:r>
            <a:r>
              <a:rPr lang="en-US" dirty="0" err="1" smtClean="0"/>
              <a:t>kemampuannya</a:t>
            </a:r>
            <a:r>
              <a:rPr lang="en-US" dirty="0" smtClean="0"/>
              <a:t> </a:t>
            </a:r>
            <a:r>
              <a:rPr lang="en-US" dirty="0" err="1" smtClean="0"/>
              <a:t>dalam</a:t>
            </a:r>
            <a:r>
              <a:rPr lang="en-US" dirty="0" smtClean="0"/>
              <a:t> </a:t>
            </a:r>
            <a:r>
              <a:rPr lang="en-US" dirty="0" err="1" smtClean="0"/>
              <a:t>mengelola</a:t>
            </a:r>
            <a:r>
              <a:rPr lang="en-US" dirty="0" smtClean="0"/>
              <a:t> </a:t>
            </a:r>
            <a:r>
              <a:rPr lang="en-US" dirty="0" err="1" smtClean="0"/>
              <a:t>proses</a:t>
            </a:r>
            <a:r>
              <a:rPr lang="en-US" dirty="0" smtClean="0"/>
              <a:t> </a:t>
            </a:r>
            <a:r>
              <a:rPr lang="en-US" dirty="0" err="1" smtClean="0"/>
              <a:t>pembelajaran</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tujuan</a:t>
            </a:r>
            <a:r>
              <a:rPr lang="en-US" dirty="0" smtClean="0"/>
              <a:t> </a:t>
            </a:r>
            <a:r>
              <a:rPr lang="en-US" dirty="0" err="1" smtClean="0"/>
              <a:t>pembelajaran</a:t>
            </a:r>
            <a:r>
              <a:rPr lang="en-US" dirty="0" smtClean="0"/>
              <a:t>. </a:t>
            </a:r>
            <a:r>
              <a:rPr lang="en-US" dirty="0" err="1" smtClean="0"/>
              <a:t>Teknik-teknik</a:t>
            </a:r>
            <a:r>
              <a:rPr lang="en-US" dirty="0" smtClean="0"/>
              <a:t> </a:t>
            </a:r>
            <a:r>
              <a:rPr lang="en-US" dirty="0" err="1" smtClean="0"/>
              <a:t>supervisi</a:t>
            </a:r>
            <a:r>
              <a:rPr lang="en-US" dirty="0" smtClean="0"/>
              <a:t> </a:t>
            </a:r>
            <a:r>
              <a:rPr lang="en-US" dirty="0" err="1" smtClean="0"/>
              <a:t>akademik</a:t>
            </a:r>
            <a:r>
              <a:rPr lang="en-US" dirty="0" smtClean="0"/>
              <a:t> </a:t>
            </a:r>
            <a:r>
              <a:rPr lang="en-US" dirty="0" err="1" smtClean="0"/>
              <a:t>ada</a:t>
            </a:r>
            <a:r>
              <a:rPr lang="en-US" dirty="0" smtClean="0"/>
              <a:t> </a:t>
            </a:r>
            <a:r>
              <a:rPr lang="en-US" dirty="0" err="1" smtClean="0"/>
              <a:t>dua</a:t>
            </a:r>
            <a:r>
              <a:rPr lang="en-US" dirty="0" smtClean="0"/>
              <a:t>, </a:t>
            </a:r>
            <a:r>
              <a:rPr lang="en-US" dirty="0" err="1" smtClean="0"/>
              <a:t>yaitu</a:t>
            </a:r>
            <a:r>
              <a:rPr lang="en-US" dirty="0" smtClean="0"/>
              <a:t> </a:t>
            </a:r>
            <a:r>
              <a:rPr lang="en-US" dirty="0" err="1" smtClean="0"/>
              <a:t>teknik</a:t>
            </a:r>
            <a:r>
              <a:rPr lang="en-US" dirty="0" smtClean="0"/>
              <a:t> individual </a:t>
            </a:r>
            <a:r>
              <a:rPr lang="en-US" dirty="0" err="1" smtClean="0"/>
              <a:t>dan</a:t>
            </a:r>
            <a:r>
              <a:rPr lang="en-US" dirty="0" smtClean="0"/>
              <a:t> </a:t>
            </a:r>
            <a:r>
              <a:rPr lang="en-US" dirty="0" err="1" smtClean="0"/>
              <a:t>teknik</a:t>
            </a:r>
            <a:r>
              <a:rPr lang="en-US" dirty="0" smtClean="0"/>
              <a:t> </a:t>
            </a:r>
            <a:r>
              <a:rPr lang="en-US" dirty="0" err="1" smtClean="0"/>
              <a:t>kelompok</a:t>
            </a:r>
            <a:r>
              <a:rPr lang="en-US" dirty="0" smtClean="0"/>
              <a:t>. </a:t>
            </a:r>
            <a:r>
              <a:rPr lang="nb-NO" dirty="0" smtClean="0"/>
              <a:t>supervisi klinis bagi dosen atau instruktur muncul ketika dosen atau instruktur tidak harus disupervisi atas keinginan kepala Satuan Pendidikan sebagai supervisor tetapi atas kesadaran dosen atau instruktur untuk datang ke supervisor untuk minta bantuan mengatasi masalah pembelajarannya.</a:t>
            </a:r>
            <a:endParaRPr lang="en-US" dirty="0" smtClean="0"/>
          </a:p>
          <a:p>
            <a:pPr lvl="1">
              <a:buNone/>
            </a:pPr>
            <a:endParaRPr lang="en-US" b="0" dirty="0" smtClean="0">
              <a:solidFill>
                <a:schemeClr val="tx1"/>
              </a:solidFill>
            </a:endParaRPr>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subTitle" idx="1"/>
          </p:nvPr>
        </p:nvSpPr>
        <p:spPr bwMode="white">
          <a:xfrm>
            <a:off x="1600200" y="2286000"/>
            <a:ext cx="3276600" cy="414338"/>
          </a:xfrm>
        </p:spPr>
        <p:txBody>
          <a:bodyPr/>
          <a:lstStyle/>
          <a:p>
            <a:pPr algn="dist" eaLnBrk="1" hangingPunct="1">
              <a:lnSpc>
                <a:spcPct val="80000"/>
              </a:lnSpc>
            </a:pPr>
            <a:r>
              <a:rPr lang="en-US" sz="1400" smtClean="0">
                <a:solidFill>
                  <a:schemeClr val="tx1"/>
                </a:solidFill>
                <a:latin typeface="Arial" charset="0"/>
              </a:rPr>
              <a:t>Click to edit company slogan .</a:t>
            </a:r>
          </a:p>
        </p:txBody>
      </p:sp>
      <p:sp>
        <p:nvSpPr>
          <p:cNvPr id="84997" name="WordArt 5"/>
          <p:cNvSpPr>
            <a:spLocks noChangeArrowheads="1" noChangeShapeType="1" noTextEdit="1"/>
          </p:cNvSpPr>
          <p:nvPr/>
        </p:nvSpPr>
        <p:spPr bwMode="gray">
          <a:xfrm>
            <a:off x="71438" y="0"/>
            <a:ext cx="6858016" cy="2133600"/>
          </a:xfrm>
          <a:prstGeom prst="rect">
            <a:avLst/>
          </a:prstGeom>
        </p:spPr>
        <p:txBody>
          <a:bodyPr wrap="none" fromWordArt="1">
            <a:prstTxWarp prst="textDeflate">
              <a:avLst>
                <a:gd name="adj" fmla="val 23620"/>
              </a:avLst>
            </a:prstTxWarp>
          </a:bodyPr>
          <a:lstStyle/>
          <a:p>
            <a:pPr algn="ctr"/>
            <a:r>
              <a:rPr lang="en-US" sz="3600" b="1" kern="10" dirty="0" smtClean="0">
                <a:ln w="19050">
                  <a:solidFill>
                    <a:srgbClr val="FFFFFF"/>
                  </a:solidFill>
                  <a:round/>
                  <a:headEnd/>
                  <a:tailEnd/>
                </a:ln>
                <a:solidFill>
                  <a:srgbClr val="FFFF00"/>
                </a:solidFill>
                <a:effectLst>
                  <a:outerShdw dist="71842" dir="2700000" algn="ctr" rotWithShape="0">
                    <a:schemeClr val="tx1">
                      <a:alpha val="50000"/>
                    </a:schemeClr>
                  </a:outerShdw>
                </a:effectLst>
                <a:latin typeface="Arial"/>
                <a:cs typeface="Arial"/>
              </a:rPr>
              <a:t>WASSALAMU’ALAIKUM… </a:t>
            </a:r>
            <a:endParaRPr lang="en-US" sz="3600" b="1" kern="10" dirty="0">
              <a:ln w="19050">
                <a:solidFill>
                  <a:srgbClr val="FFFFFF"/>
                </a:solidFill>
                <a:round/>
                <a:headEnd/>
                <a:tailEnd/>
              </a:ln>
              <a:solidFill>
                <a:srgbClr val="FFFF00"/>
              </a:solidFill>
              <a:effectLst>
                <a:outerShdw dist="71842" dir="2700000" algn="ctr" rotWithShape="0">
                  <a:schemeClr val="tx1">
                    <a:alpha val="50000"/>
                  </a:schemeClr>
                </a:outerShdw>
              </a:effectLst>
              <a:latin typeface="Arial"/>
              <a:cs typeface="Arial"/>
            </a:endParaRPr>
          </a:p>
        </p:txBody>
      </p:sp>
      <p:graphicFrame>
        <p:nvGraphicFramePr>
          <p:cNvPr id="2050" name="Object 2"/>
          <p:cNvGraphicFramePr>
            <a:graphicFrameLocks noChangeAspect="1"/>
          </p:cNvGraphicFramePr>
          <p:nvPr/>
        </p:nvGraphicFramePr>
        <p:xfrm>
          <a:off x="71406" y="1940880"/>
          <a:ext cx="6357981" cy="4774268"/>
        </p:xfrm>
        <a:graphic>
          <a:graphicData uri="http://schemas.openxmlformats.org/presentationml/2006/ole">
            <p:oleObj spid="_x0000_s2050" name="Slide" r:id="rId4" imgW="4572000" imgH="3429000" progId="PowerPoint.Slide.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500" fill="hold"/>
                                        <p:tgtEl>
                                          <p:spTgt spid="84997"/>
                                        </p:tgtEl>
                                        <p:attrNameLst>
                                          <p:attrName>ppt_w</p:attrName>
                                        </p:attrNameLst>
                                      </p:cBhvr>
                                      <p:tavLst>
                                        <p:tav tm="0">
                                          <p:val>
                                            <p:fltVal val="0"/>
                                          </p:val>
                                        </p:tav>
                                        <p:tav tm="100000">
                                          <p:val>
                                            <p:strVal val="#ppt_w"/>
                                          </p:val>
                                        </p:tav>
                                      </p:tavLst>
                                    </p:anim>
                                    <p:anim calcmode="lin" valueType="num">
                                      <p:cBhvr>
                                        <p:cTn id="8" dur="500" fill="hold"/>
                                        <p:tgtEl>
                                          <p:spTgt spid="84997"/>
                                        </p:tgtEl>
                                        <p:attrNameLst>
                                          <p:attrName>ppt_h</p:attrName>
                                        </p:attrNameLst>
                                      </p:cBhvr>
                                      <p:tavLst>
                                        <p:tav tm="0">
                                          <p:val>
                                            <p:fltVal val="0"/>
                                          </p:val>
                                        </p:tav>
                                        <p:tav tm="100000">
                                          <p:val>
                                            <p:strVal val="#ppt_h"/>
                                          </p:val>
                                        </p:tav>
                                      </p:tavLst>
                                    </p:anim>
                                    <p:animEffect transition="in" filter="fade">
                                      <p:cBhvr>
                                        <p:cTn id="9" dur="500"/>
                                        <p:tgtEl>
                                          <p:spTgt spid="84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5" name="Picture 3" descr="BD13656_"/>
          <p:cNvPicPr>
            <a:picLocks noGrp="1" noChangeAspect="1" noChangeArrowheads="1" noCrop="1"/>
          </p:cNvPicPr>
          <p:nvPr>
            <p:ph sz="quarter" idx="4294967295"/>
          </p:nvPr>
        </p:nvPicPr>
        <p:blipFill>
          <a:blip r:embed="rId3"/>
          <a:srcRect/>
          <a:stretch>
            <a:fillRect/>
          </a:stretch>
        </p:blipFill>
        <p:spPr>
          <a:xfrm rot="21409043">
            <a:off x="8648700" y="1641475"/>
            <a:ext cx="495300" cy="2152650"/>
          </a:xfrm>
        </p:spPr>
      </p:pic>
      <p:pic>
        <p:nvPicPr>
          <p:cNvPr id="36867" name="Picture 4" descr="image001"/>
          <p:cNvPicPr>
            <a:picLocks noChangeAspect="1" noChangeArrowheads="1" noCrop="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36868" name="WordArt 6"/>
          <p:cNvSpPr>
            <a:spLocks noChangeArrowheads="1" noChangeShapeType="1" noTextEdit="1"/>
          </p:cNvSpPr>
          <p:nvPr/>
        </p:nvSpPr>
        <p:spPr bwMode="auto">
          <a:xfrm>
            <a:off x="328613" y="165100"/>
            <a:ext cx="7056437" cy="9017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Impact"/>
              </a:rPr>
              <a:t>TERIMA KASIH</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afterEffect">
                                  <p:stCondLst>
                                    <p:cond delay="0"/>
                                  </p:stCondLst>
                                  <p:childTnLst>
                                    <p:animMotion origin="layout" path="M 0.0 -3.33333E-6 L 1.28333 -0.00833 " pathEditMode="relative" rAng="0" ptsTypes="AA">
                                      <p:cBhvr>
                                        <p:cTn id="6" dur="10000" fill="hold"/>
                                        <p:tgtEl>
                                          <p:spTgt spid="59395"/>
                                        </p:tgtEl>
                                        <p:attrNameLst>
                                          <p:attrName>ppt_x</p:attrName>
                                          <p:attrName>ppt_y</p:attrName>
                                        </p:attrNameLst>
                                      </p:cBhvr>
                                      <p:rCtr x="642"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4000" dirty="0" err="1" smtClean="0">
                <a:solidFill>
                  <a:srgbClr val="FFFF00"/>
                </a:solidFill>
              </a:rPr>
              <a:t>Perencanaan</a:t>
            </a:r>
            <a:r>
              <a:rPr lang="en-US" sz="4000" dirty="0" smtClean="0">
                <a:solidFill>
                  <a:srgbClr val="FFFF00"/>
                </a:solidFill>
              </a:rPr>
              <a:t> program </a:t>
            </a:r>
            <a:r>
              <a:rPr lang="en-US" sz="4000" dirty="0" err="1" smtClean="0">
                <a:solidFill>
                  <a:srgbClr val="FFFF00"/>
                </a:solidFill>
              </a:rPr>
              <a:t>supervisi</a:t>
            </a:r>
            <a:r>
              <a:rPr lang="en-US" sz="4000" dirty="0" smtClean="0">
                <a:solidFill>
                  <a:srgbClr val="FFFF00"/>
                </a:solidFill>
              </a:rPr>
              <a:t> </a:t>
            </a:r>
            <a:r>
              <a:rPr lang="en-US" sz="4000" dirty="0" err="1" smtClean="0">
                <a:solidFill>
                  <a:srgbClr val="FFFF00"/>
                </a:solidFill>
              </a:rPr>
              <a:t>akademik</a:t>
            </a:r>
            <a:endParaRPr lang="en-US" sz="4000" dirty="0" smtClean="0">
              <a:solidFill>
                <a:srgbClr val="FFFF00"/>
              </a:solidFill>
            </a:endParaRPr>
          </a:p>
        </p:txBody>
      </p:sp>
      <p:sp>
        <p:nvSpPr>
          <p:cNvPr id="3" name="Content Placeholder 2"/>
          <p:cNvSpPr>
            <a:spLocks noGrp="1"/>
          </p:cNvSpPr>
          <p:nvPr>
            <p:ph idx="1"/>
          </p:nvPr>
        </p:nvSpPr>
        <p:spPr/>
        <p:txBody>
          <a:bodyPr/>
          <a:lstStyle/>
          <a:p>
            <a:pPr eaLnBrk="1" hangingPunct="1">
              <a:buFont typeface="Wingdings" pitchFamily="2" charset="2"/>
              <a:buChar char="Ø"/>
            </a:pPr>
            <a:r>
              <a:rPr lang="en-US" sz="3200" dirty="0" err="1" smtClean="0"/>
              <a:t>Perencanaan</a:t>
            </a:r>
            <a:r>
              <a:rPr lang="en-US" sz="3200" dirty="0" smtClean="0"/>
              <a:t> program </a:t>
            </a:r>
            <a:r>
              <a:rPr lang="en-US" sz="3200" dirty="0" err="1" smtClean="0"/>
              <a:t>supervisi</a:t>
            </a:r>
            <a:r>
              <a:rPr lang="en-US" sz="3200" dirty="0" smtClean="0"/>
              <a:t> </a:t>
            </a:r>
            <a:r>
              <a:rPr lang="en-US" sz="3200" dirty="0" err="1" smtClean="0"/>
              <a:t>akademik</a:t>
            </a:r>
            <a:r>
              <a:rPr lang="en-US" sz="3200" dirty="0" smtClean="0"/>
              <a:t> </a:t>
            </a:r>
            <a:r>
              <a:rPr lang="en-US" sz="3200" dirty="0" err="1" smtClean="0"/>
              <a:t>adalah</a:t>
            </a:r>
            <a:r>
              <a:rPr lang="en-US" sz="3200" dirty="0" smtClean="0"/>
              <a:t> </a:t>
            </a:r>
            <a:r>
              <a:rPr lang="en-US" sz="3200" dirty="0" err="1" smtClean="0"/>
              <a:t>penyusunan</a:t>
            </a:r>
            <a:r>
              <a:rPr lang="en-US" sz="3200" dirty="0" smtClean="0"/>
              <a:t> </a:t>
            </a:r>
            <a:r>
              <a:rPr lang="en-US" sz="3200" dirty="0" err="1" smtClean="0"/>
              <a:t>dokumen</a:t>
            </a:r>
            <a:r>
              <a:rPr lang="en-US" sz="3200" dirty="0" smtClean="0"/>
              <a:t> </a:t>
            </a:r>
            <a:r>
              <a:rPr lang="en-US" sz="3200" dirty="0" err="1" smtClean="0"/>
              <a:t>perencanaan</a:t>
            </a:r>
            <a:r>
              <a:rPr lang="en-US" sz="3200" dirty="0" smtClean="0"/>
              <a:t> </a:t>
            </a:r>
            <a:r>
              <a:rPr lang="en-US" sz="3200" dirty="0" err="1" smtClean="0"/>
              <a:t>pemantauan</a:t>
            </a:r>
            <a:r>
              <a:rPr lang="en-US" sz="3200" dirty="0" smtClean="0"/>
              <a:t> </a:t>
            </a:r>
            <a:r>
              <a:rPr lang="en-US" sz="3200" dirty="0" err="1" smtClean="0"/>
              <a:t>serangkaian</a:t>
            </a:r>
            <a:r>
              <a:rPr lang="en-US" sz="3200" dirty="0" smtClean="0"/>
              <a:t> </a:t>
            </a:r>
            <a:r>
              <a:rPr lang="en-US" sz="3200" dirty="0" err="1" smtClean="0"/>
              <a:t>kegiatan</a:t>
            </a:r>
            <a:r>
              <a:rPr lang="en-US" sz="3200" dirty="0" smtClean="0"/>
              <a:t> </a:t>
            </a:r>
            <a:r>
              <a:rPr lang="en-US" sz="3200" dirty="0" err="1" smtClean="0"/>
              <a:t>membantu</a:t>
            </a:r>
            <a:r>
              <a:rPr lang="en-US" sz="3200" dirty="0" smtClean="0"/>
              <a:t> guru </a:t>
            </a:r>
            <a:r>
              <a:rPr lang="en-US" sz="3200" dirty="0" err="1" smtClean="0"/>
              <a:t>mengembangkan</a:t>
            </a:r>
            <a:r>
              <a:rPr lang="en-US" sz="3200" dirty="0" smtClean="0"/>
              <a:t> </a:t>
            </a:r>
            <a:r>
              <a:rPr lang="en-US" sz="3200" dirty="0" err="1" smtClean="0"/>
              <a:t>kemampuannya</a:t>
            </a:r>
            <a:r>
              <a:rPr lang="en-US" sz="3200" dirty="0" smtClean="0"/>
              <a:t> </a:t>
            </a:r>
            <a:r>
              <a:rPr lang="en-US" sz="3200" dirty="0" err="1" smtClean="0"/>
              <a:t>mengelola</a:t>
            </a:r>
            <a:r>
              <a:rPr lang="en-US" sz="3200" dirty="0" smtClean="0"/>
              <a:t> </a:t>
            </a:r>
            <a:r>
              <a:rPr lang="en-US" sz="3200" dirty="0" err="1" smtClean="0"/>
              <a:t>proses</a:t>
            </a:r>
            <a:r>
              <a:rPr lang="en-US" sz="3200" dirty="0" smtClean="0"/>
              <a:t> </a:t>
            </a:r>
            <a:r>
              <a:rPr lang="en-US" sz="3200" dirty="0" err="1" smtClean="0"/>
              <a:t>pembelajaran</a:t>
            </a:r>
            <a:r>
              <a:rPr lang="en-US" sz="3200" dirty="0" smtClean="0"/>
              <a:t> </a:t>
            </a:r>
            <a:r>
              <a:rPr lang="en-US" sz="3200" dirty="0" err="1" smtClean="0"/>
              <a:t>untuk</a:t>
            </a:r>
            <a:r>
              <a:rPr lang="en-US" sz="3200" dirty="0" smtClean="0"/>
              <a:t> </a:t>
            </a:r>
            <a:r>
              <a:rPr lang="en-US" sz="3200" dirty="0" err="1" smtClean="0"/>
              <a:t>mencapai</a:t>
            </a:r>
            <a:r>
              <a:rPr lang="en-US" sz="3200" dirty="0" smtClean="0"/>
              <a:t> </a:t>
            </a:r>
            <a:r>
              <a:rPr lang="en-US" sz="3200" dirty="0" err="1" smtClean="0"/>
              <a:t>tujuan</a:t>
            </a:r>
            <a:r>
              <a:rPr lang="en-US" sz="3200" dirty="0" smtClean="0"/>
              <a:t> </a:t>
            </a:r>
            <a:r>
              <a:rPr lang="en-US" sz="3200" dirty="0" err="1" smtClean="0"/>
              <a:t>pembelajaran</a:t>
            </a:r>
            <a:r>
              <a:rPr lang="en-US" sz="3200" dirty="0" smtClean="0"/>
              <a:t>.</a:t>
            </a:r>
          </a:p>
        </p:txBody>
      </p:sp>
      <p:pic>
        <p:nvPicPr>
          <p:cNvPr id="22532" name="Picture 17" descr="j0236342"/>
          <p:cNvPicPr>
            <a:picLocks noChangeAspect="1" noChangeArrowheads="1" noCrop="1"/>
          </p:cNvPicPr>
          <p:nvPr/>
        </p:nvPicPr>
        <p:blipFill>
          <a:blip r:embed="rId3"/>
          <a:srcRect/>
          <a:stretch>
            <a:fillRect/>
          </a:stretch>
        </p:blipFill>
        <p:spPr bwMode="auto">
          <a:xfrm>
            <a:off x="7467600" y="3071810"/>
            <a:ext cx="1219200" cy="1201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3"/>
          <p:cNvSpPr>
            <a:spLocks noGrp="1"/>
          </p:cNvSpPr>
          <p:nvPr>
            <p:ph type="ftr" sz="quarter" idx="10"/>
          </p:nvPr>
        </p:nvSpPr>
        <p:spPr/>
        <p:txBody>
          <a:bodyPr/>
          <a:lstStyle/>
          <a:p>
            <a:pPr>
              <a:defRPr/>
            </a:pPr>
            <a:r>
              <a:rPr lang="en-US"/>
              <a:t>www.themegallery.com</a:t>
            </a:r>
          </a:p>
        </p:txBody>
      </p:sp>
      <p:sp>
        <p:nvSpPr>
          <p:cNvPr id="7171" name="Rectangle 2"/>
          <p:cNvSpPr>
            <a:spLocks noGrp="1" noChangeArrowheads="1"/>
          </p:cNvSpPr>
          <p:nvPr>
            <p:ph type="title"/>
          </p:nvPr>
        </p:nvSpPr>
        <p:spPr/>
        <p:txBody>
          <a:bodyPr/>
          <a:lstStyle/>
          <a:p>
            <a:pPr eaLnBrk="1" hangingPunct="1"/>
            <a:r>
              <a:rPr lang="en-US" sz="3200" dirty="0" smtClean="0"/>
              <a:t>TUJUAN SUPERVISI AKADEMIK</a:t>
            </a:r>
          </a:p>
        </p:txBody>
      </p:sp>
      <p:grpSp>
        <p:nvGrpSpPr>
          <p:cNvPr id="51202" name="Group 2"/>
          <p:cNvGrpSpPr>
            <a:grpSpLocks/>
          </p:cNvGrpSpPr>
          <p:nvPr/>
        </p:nvGrpSpPr>
        <p:grpSpPr bwMode="auto">
          <a:xfrm>
            <a:off x="1214414" y="1285860"/>
            <a:ext cx="6094439" cy="4857761"/>
            <a:chOff x="3421" y="2466"/>
            <a:chExt cx="5291" cy="4166"/>
          </a:xfrm>
        </p:grpSpPr>
        <p:sp>
          <p:nvSpPr>
            <p:cNvPr id="51203" name="AutoShape 3"/>
            <p:cNvSpPr>
              <a:spLocks noChangeArrowheads="1"/>
            </p:cNvSpPr>
            <p:nvPr/>
          </p:nvSpPr>
          <p:spPr bwMode="auto">
            <a:xfrm>
              <a:off x="4646" y="3212"/>
              <a:ext cx="2880" cy="2520"/>
            </a:xfrm>
            <a:prstGeom prst="triangle">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mj-lt"/>
                  <a:cs typeface="Arial" pitchFamily="34" charset="0"/>
                </a:rPr>
                <a:t>TIGA TUJUAN SUPERVISI</a:t>
              </a:r>
            </a:p>
          </p:txBody>
        </p:sp>
        <p:sp>
          <p:nvSpPr>
            <p:cNvPr id="51204" name="Oval 4"/>
            <p:cNvSpPr>
              <a:spLocks noChangeArrowheads="1"/>
            </p:cNvSpPr>
            <p:nvPr/>
          </p:nvSpPr>
          <p:spPr bwMode="auto">
            <a:xfrm>
              <a:off x="5186" y="2466"/>
              <a:ext cx="1800" cy="1620"/>
            </a:xfrm>
            <a:prstGeom prst="ellipse">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mj-lt"/>
                  <a:cs typeface="Arial" pitchFamily="34" charset="0"/>
                </a:rPr>
                <a:t>Pengem-bangan Profesio-nalisme</a:t>
              </a:r>
            </a:p>
          </p:txBody>
        </p:sp>
        <p:sp>
          <p:nvSpPr>
            <p:cNvPr id="51205" name="Oval 5"/>
            <p:cNvSpPr>
              <a:spLocks noChangeArrowheads="1"/>
            </p:cNvSpPr>
            <p:nvPr/>
          </p:nvSpPr>
          <p:spPr bwMode="auto">
            <a:xfrm>
              <a:off x="6715" y="4814"/>
              <a:ext cx="1997" cy="1818"/>
            </a:xfrm>
            <a:prstGeom prst="ellipse">
              <a:avLst/>
            </a:prstGeom>
            <a:ln>
              <a:headEnd/>
              <a:tailEn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2000" b="0" i="0" u="none" strike="noStrike" cap="none" normalizeH="0" baseline="0" smtClean="0">
                <a:ln>
                  <a:noFill/>
                </a:ln>
                <a:solidFill>
                  <a:schemeClr val="tx1"/>
                </a:solidFill>
                <a:effectLst/>
                <a:latin typeface="+mj-lt"/>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mj-lt"/>
                  <a:cs typeface="Arial" pitchFamily="34" charset="0"/>
                </a:rPr>
                <a:t>Pengawasan kualitas</a:t>
              </a:r>
            </a:p>
          </p:txBody>
        </p:sp>
        <p:sp>
          <p:nvSpPr>
            <p:cNvPr id="51206" name="Oval 6"/>
            <p:cNvSpPr>
              <a:spLocks noChangeArrowheads="1"/>
            </p:cNvSpPr>
            <p:nvPr/>
          </p:nvSpPr>
          <p:spPr bwMode="auto">
            <a:xfrm>
              <a:off x="3421" y="5012"/>
              <a:ext cx="1800" cy="162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smtClean="0">
                  <a:ln>
                    <a:noFill/>
                  </a:ln>
                  <a:solidFill>
                    <a:schemeClr val="tx1"/>
                  </a:solidFill>
                  <a:effectLst/>
                  <a:latin typeface="+mj-lt"/>
                  <a:cs typeface="Arial" pitchFamily="34" charset="0"/>
                </a:rPr>
                <a:t>Penum-buhan Motivasi</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www.themegallery.com</a:t>
            </a:r>
          </a:p>
        </p:txBody>
      </p:sp>
      <p:sp>
        <p:nvSpPr>
          <p:cNvPr id="9219" name="Rectangle 2"/>
          <p:cNvSpPr>
            <a:spLocks noGrp="1" noChangeArrowheads="1"/>
          </p:cNvSpPr>
          <p:nvPr>
            <p:ph type="title"/>
          </p:nvPr>
        </p:nvSpPr>
        <p:spPr/>
        <p:txBody>
          <a:bodyPr/>
          <a:lstStyle/>
          <a:p>
            <a:pPr eaLnBrk="1" hangingPunct="1"/>
            <a:r>
              <a:rPr lang="en-US" dirty="0" smtClean="0"/>
              <a:t>PRINSIP-PRINSIP SUPERVISI AKAD</a:t>
            </a:r>
          </a:p>
        </p:txBody>
      </p:sp>
      <p:sp>
        <p:nvSpPr>
          <p:cNvPr id="9220" name="Rectangle 3"/>
          <p:cNvSpPr>
            <a:spLocks noGrp="1" noChangeArrowheads="1"/>
          </p:cNvSpPr>
          <p:nvPr>
            <p:ph type="body" idx="1"/>
          </p:nvPr>
        </p:nvSpPr>
        <p:spPr>
          <a:xfrm>
            <a:off x="619125" y="1214422"/>
            <a:ext cx="7824788" cy="5026041"/>
          </a:xfrm>
        </p:spPr>
        <p:txBody>
          <a:bodyPr/>
          <a:lstStyle/>
          <a:p>
            <a:pPr lvl="1"/>
            <a:r>
              <a:rPr lang="en-US" dirty="0" err="1" smtClean="0"/>
              <a:t>Praktis</a:t>
            </a:r>
            <a:r>
              <a:rPr lang="en-US" dirty="0" smtClean="0"/>
              <a:t>, </a:t>
            </a:r>
            <a:r>
              <a:rPr lang="en-US" dirty="0" err="1" smtClean="0"/>
              <a:t>artinya</a:t>
            </a:r>
            <a:r>
              <a:rPr lang="en-US" dirty="0" smtClean="0"/>
              <a:t> </a:t>
            </a:r>
            <a:r>
              <a:rPr lang="en-US" dirty="0" err="1" smtClean="0"/>
              <a:t>mudah</a:t>
            </a:r>
            <a:r>
              <a:rPr lang="en-US" dirty="0" smtClean="0"/>
              <a:t> </a:t>
            </a:r>
            <a:r>
              <a:rPr lang="en-US" dirty="0" err="1" smtClean="0"/>
              <a:t>dikerjakan</a:t>
            </a:r>
            <a:r>
              <a:rPr lang="en-US" dirty="0" smtClean="0"/>
              <a:t> </a:t>
            </a:r>
            <a:r>
              <a:rPr lang="en-US" dirty="0" err="1" smtClean="0"/>
              <a:t>sesuai</a:t>
            </a:r>
            <a:r>
              <a:rPr lang="en-US" dirty="0" smtClean="0"/>
              <a:t> </a:t>
            </a:r>
            <a:r>
              <a:rPr lang="en-US" dirty="0" err="1" smtClean="0"/>
              <a:t>kondisi</a:t>
            </a:r>
            <a:r>
              <a:rPr lang="en-US" dirty="0" smtClean="0"/>
              <a:t> </a:t>
            </a:r>
            <a:r>
              <a:rPr lang="en-US" dirty="0" err="1" smtClean="0"/>
              <a:t>Satuan</a:t>
            </a:r>
            <a:r>
              <a:rPr lang="en-US" dirty="0" smtClean="0"/>
              <a:t> </a:t>
            </a:r>
            <a:r>
              <a:rPr lang="en-US" dirty="0" err="1" smtClean="0"/>
              <a:t>Pendidikan</a:t>
            </a:r>
            <a:r>
              <a:rPr lang="en-US" dirty="0" smtClean="0"/>
              <a:t>.</a:t>
            </a:r>
            <a:endParaRPr lang="en-US" sz="2400" dirty="0" smtClean="0"/>
          </a:p>
          <a:p>
            <a:pPr lvl="1"/>
            <a:r>
              <a:rPr lang="en-US" dirty="0" err="1" smtClean="0"/>
              <a:t>Sistematis</a:t>
            </a:r>
            <a:r>
              <a:rPr lang="en-US" dirty="0" smtClean="0"/>
              <a:t>, </a:t>
            </a:r>
            <a:r>
              <a:rPr lang="en-US" dirty="0" err="1" smtClean="0"/>
              <a:t>artinya</a:t>
            </a:r>
            <a:r>
              <a:rPr lang="en-US" dirty="0" smtClean="0"/>
              <a:t> </a:t>
            </a:r>
            <a:r>
              <a:rPr lang="en-US" dirty="0" err="1" smtClean="0"/>
              <a:t>dikembangan</a:t>
            </a:r>
            <a:r>
              <a:rPr lang="en-US" dirty="0" smtClean="0"/>
              <a:t> </a:t>
            </a:r>
            <a:r>
              <a:rPr lang="en-US" dirty="0" err="1" smtClean="0"/>
              <a:t>sesuai</a:t>
            </a:r>
            <a:r>
              <a:rPr lang="en-US" dirty="0" smtClean="0"/>
              <a:t> </a:t>
            </a:r>
            <a:r>
              <a:rPr lang="en-US" dirty="0" err="1" smtClean="0"/>
              <a:t>perencanaan</a:t>
            </a:r>
            <a:r>
              <a:rPr lang="en-US" dirty="0" smtClean="0"/>
              <a:t> program </a:t>
            </a:r>
            <a:r>
              <a:rPr lang="en-US" dirty="0" err="1" smtClean="0"/>
              <a:t>supervisi</a:t>
            </a:r>
            <a:r>
              <a:rPr lang="en-US" dirty="0" smtClean="0"/>
              <a:t>.</a:t>
            </a:r>
            <a:endParaRPr lang="en-US" sz="2400" dirty="0" smtClean="0"/>
          </a:p>
          <a:p>
            <a:pPr lvl="1"/>
            <a:r>
              <a:rPr lang="en-US" dirty="0" err="1" smtClean="0"/>
              <a:t>Objektif</a:t>
            </a:r>
            <a:r>
              <a:rPr lang="en-US" dirty="0" smtClean="0"/>
              <a:t>, </a:t>
            </a:r>
            <a:r>
              <a:rPr lang="en-US" dirty="0" err="1" smtClean="0"/>
              <a:t>artinya</a:t>
            </a:r>
            <a:r>
              <a:rPr lang="en-US" dirty="0" smtClean="0"/>
              <a:t> </a:t>
            </a:r>
            <a:r>
              <a:rPr lang="en-US" dirty="0" err="1" smtClean="0"/>
              <a:t>masukan</a:t>
            </a:r>
            <a:r>
              <a:rPr lang="en-US" dirty="0" smtClean="0"/>
              <a:t> </a:t>
            </a:r>
            <a:r>
              <a:rPr lang="en-US" dirty="0" err="1" smtClean="0"/>
              <a:t>sesuai</a:t>
            </a:r>
            <a:r>
              <a:rPr lang="en-US" dirty="0" smtClean="0"/>
              <a:t> </a:t>
            </a:r>
            <a:r>
              <a:rPr lang="en-US" dirty="0" err="1" smtClean="0"/>
              <a:t>aspek-aspek</a:t>
            </a:r>
            <a:r>
              <a:rPr lang="en-US" dirty="0" smtClean="0"/>
              <a:t> </a:t>
            </a:r>
            <a:r>
              <a:rPr lang="en-US" dirty="0" err="1" smtClean="0"/>
              <a:t>instrumen</a:t>
            </a:r>
            <a:r>
              <a:rPr lang="en-US" dirty="0" smtClean="0"/>
              <a:t>.</a:t>
            </a:r>
            <a:endParaRPr lang="en-US" sz="2400" dirty="0" smtClean="0"/>
          </a:p>
          <a:p>
            <a:pPr lvl="1"/>
            <a:r>
              <a:rPr lang="en-US" dirty="0" err="1" smtClean="0"/>
              <a:t>Realistis</a:t>
            </a:r>
            <a:r>
              <a:rPr lang="en-US" dirty="0" smtClean="0"/>
              <a:t>, </a:t>
            </a:r>
            <a:r>
              <a:rPr lang="en-US" dirty="0" err="1" smtClean="0"/>
              <a:t>artinya</a:t>
            </a:r>
            <a:r>
              <a:rPr lang="en-US" dirty="0" smtClean="0"/>
              <a:t> </a:t>
            </a:r>
            <a:r>
              <a:rPr lang="en-US" dirty="0" err="1" smtClean="0"/>
              <a:t>berdasarkan</a:t>
            </a:r>
            <a:r>
              <a:rPr lang="en-US" dirty="0" smtClean="0"/>
              <a:t> </a:t>
            </a:r>
            <a:r>
              <a:rPr lang="en-US" dirty="0" err="1" smtClean="0"/>
              <a:t>kenyataan</a:t>
            </a:r>
            <a:r>
              <a:rPr lang="en-US" dirty="0" smtClean="0"/>
              <a:t> </a:t>
            </a:r>
            <a:r>
              <a:rPr lang="en-US" dirty="0" err="1" smtClean="0"/>
              <a:t>sebenarnya</a:t>
            </a:r>
            <a:r>
              <a:rPr lang="en-US" dirty="0" smtClean="0"/>
              <a:t>.     </a:t>
            </a:r>
            <a:endParaRPr lang="en-US" sz="2400" dirty="0" smtClean="0"/>
          </a:p>
          <a:p>
            <a:pPr lvl="1"/>
            <a:r>
              <a:rPr lang="en-US" dirty="0" err="1" smtClean="0"/>
              <a:t>Antisipatif</a:t>
            </a:r>
            <a:r>
              <a:rPr lang="en-US" dirty="0" smtClean="0"/>
              <a:t>, </a:t>
            </a:r>
            <a:r>
              <a:rPr lang="en-US" dirty="0" err="1" smtClean="0"/>
              <a:t>artinya</a:t>
            </a:r>
            <a:r>
              <a:rPr lang="en-US" dirty="0" smtClean="0"/>
              <a:t> </a:t>
            </a:r>
            <a:r>
              <a:rPr lang="en-US" dirty="0" err="1" smtClean="0"/>
              <a:t>mampu</a:t>
            </a:r>
            <a:r>
              <a:rPr lang="en-US" dirty="0" smtClean="0"/>
              <a:t> </a:t>
            </a:r>
            <a:r>
              <a:rPr lang="en-US" dirty="0" err="1" smtClean="0"/>
              <a:t>menghadapi</a:t>
            </a:r>
            <a:r>
              <a:rPr lang="en-US" dirty="0" smtClean="0"/>
              <a:t> </a:t>
            </a:r>
            <a:r>
              <a:rPr lang="en-US" dirty="0" err="1" smtClean="0"/>
              <a:t>masalah-masalah</a:t>
            </a:r>
            <a:r>
              <a:rPr lang="en-US" dirty="0" smtClean="0"/>
              <a:t> .</a:t>
            </a:r>
            <a:endParaRPr lang="en-US" sz="2400" dirty="0" smtClean="0"/>
          </a:p>
          <a:p>
            <a:pPr eaLnBrk="1" hangingPunct="1">
              <a:lnSpc>
                <a:spcPct val="80000"/>
              </a:lnSpc>
              <a:buFont typeface="Wingdings" pitchFamily="2" charset="2"/>
              <a:buNone/>
            </a:pPr>
            <a:endParaRPr lang="en-US" b="0" dirty="0" smtClean="0">
              <a:solidFill>
                <a:schemeClr val="tx1"/>
              </a:solidFill>
            </a:endParaRPr>
          </a:p>
        </p:txBody>
      </p:sp>
      <p:pic>
        <p:nvPicPr>
          <p:cNvPr id="5" name="Picture 2" descr="D:\data\Gambar gerak\j0303391.gif"/>
          <p:cNvPicPr>
            <a:picLocks noChangeAspect="1" noChangeArrowheads="1" noCrop="1"/>
          </p:cNvPicPr>
          <p:nvPr/>
        </p:nvPicPr>
        <p:blipFill>
          <a:blip r:embed="rId3"/>
          <a:srcRect/>
          <a:stretch>
            <a:fillRect/>
          </a:stretch>
        </p:blipFill>
        <p:spPr bwMode="auto">
          <a:xfrm>
            <a:off x="7358090" y="5181181"/>
            <a:ext cx="1500190" cy="167684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www.themegallery.com</a:t>
            </a:r>
          </a:p>
        </p:txBody>
      </p:sp>
      <p:sp>
        <p:nvSpPr>
          <p:cNvPr id="9219" name="Rectangle 2"/>
          <p:cNvSpPr>
            <a:spLocks noGrp="1" noChangeArrowheads="1"/>
          </p:cNvSpPr>
          <p:nvPr>
            <p:ph type="title"/>
          </p:nvPr>
        </p:nvSpPr>
        <p:spPr/>
        <p:txBody>
          <a:bodyPr/>
          <a:lstStyle/>
          <a:p>
            <a:pPr eaLnBrk="1" hangingPunct="1"/>
            <a:r>
              <a:rPr lang="en-US" dirty="0" err="1" smtClean="0"/>
              <a:t>Lanjutan</a:t>
            </a:r>
            <a:r>
              <a:rPr lang="en-US" dirty="0" smtClean="0"/>
              <a:t> …</a:t>
            </a:r>
          </a:p>
        </p:txBody>
      </p:sp>
      <p:sp>
        <p:nvSpPr>
          <p:cNvPr id="9220" name="Rectangle 3"/>
          <p:cNvSpPr>
            <a:spLocks noGrp="1" noChangeArrowheads="1"/>
          </p:cNvSpPr>
          <p:nvPr>
            <p:ph type="body" idx="1"/>
          </p:nvPr>
        </p:nvSpPr>
        <p:spPr>
          <a:xfrm>
            <a:off x="619125" y="1214422"/>
            <a:ext cx="7824788" cy="5026041"/>
          </a:xfrm>
        </p:spPr>
        <p:txBody>
          <a:bodyPr/>
          <a:lstStyle/>
          <a:p>
            <a:pPr lvl="1"/>
            <a:r>
              <a:rPr lang="en-US" dirty="0" err="1" smtClean="0"/>
              <a:t>Konstruktif</a:t>
            </a:r>
            <a:r>
              <a:rPr lang="en-US" dirty="0" smtClean="0"/>
              <a:t>, </a:t>
            </a:r>
            <a:r>
              <a:rPr lang="en-US" dirty="0" err="1" smtClean="0"/>
              <a:t>artinya</a:t>
            </a:r>
            <a:r>
              <a:rPr lang="en-US" dirty="0" smtClean="0"/>
              <a:t> </a:t>
            </a:r>
            <a:r>
              <a:rPr lang="en-US" dirty="0" err="1" smtClean="0"/>
              <a:t>mengembangkan</a:t>
            </a:r>
            <a:r>
              <a:rPr lang="en-US" dirty="0" smtClean="0"/>
              <a:t> </a:t>
            </a:r>
            <a:r>
              <a:rPr lang="en-US" dirty="0" err="1" smtClean="0"/>
              <a:t>kreativitas</a:t>
            </a:r>
            <a:r>
              <a:rPr lang="en-US" dirty="0" smtClean="0"/>
              <a:t> </a:t>
            </a:r>
            <a:r>
              <a:rPr lang="en-US" dirty="0" err="1" smtClean="0"/>
              <a:t>dan</a:t>
            </a:r>
            <a:r>
              <a:rPr lang="en-US" dirty="0" smtClean="0"/>
              <a:t> </a:t>
            </a:r>
            <a:r>
              <a:rPr lang="en-US" dirty="0" err="1" smtClean="0"/>
              <a:t>inovasi</a:t>
            </a:r>
            <a:r>
              <a:rPr lang="en-US" dirty="0" smtClean="0"/>
              <a:t>.</a:t>
            </a:r>
            <a:endParaRPr lang="en-US" sz="2400" dirty="0" smtClean="0"/>
          </a:p>
          <a:p>
            <a:pPr lvl="1"/>
            <a:r>
              <a:rPr lang="en-US" dirty="0" err="1" smtClean="0"/>
              <a:t>Kooperatif</a:t>
            </a:r>
            <a:r>
              <a:rPr lang="en-US" dirty="0" smtClean="0"/>
              <a:t>, </a:t>
            </a:r>
            <a:r>
              <a:rPr lang="en-US" dirty="0" err="1" smtClean="0"/>
              <a:t>artinya</a:t>
            </a:r>
            <a:r>
              <a:rPr lang="en-US" dirty="0" smtClean="0"/>
              <a:t> </a:t>
            </a:r>
            <a:r>
              <a:rPr lang="en-US" dirty="0" err="1" smtClean="0"/>
              <a:t>ada</a:t>
            </a:r>
            <a:r>
              <a:rPr lang="en-US" dirty="0" smtClean="0"/>
              <a:t> </a:t>
            </a:r>
            <a:r>
              <a:rPr lang="en-US" dirty="0" err="1" smtClean="0"/>
              <a:t>kerja</a:t>
            </a:r>
            <a:r>
              <a:rPr lang="en-US" dirty="0" smtClean="0"/>
              <a:t> </a:t>
            </a:r>
            <a:r>
              <a:rPr lang="en-US" dirty="0" err="1" smtClean="0"/>
              <a:t>sama</a:t>
            </a:r>
            <a:r>
              <a:rPr lang="en-US" dirty="0" smtClean="0"/>
              <a:t> yang </a:t>
            </a:r>
            <a:r>
              <a:rPr lang="en-US" dirty="0" err="1" smtClean="0"/>
              <a:t>baik</a:t>
            </a:r>
            <a:r>
              <a:rPr lang="en-US" dirty="0" smtClean="0"/>
              <a:t> </a:t>
            </a:r>
            <a:r>
              <a:rPr lang="en-US" dirty="0" err="1" smtClean="0"/>
              <a:t>antara</a:t>
            </a:r>
            <a:r>
              <a:rPr lang="en-US" dirty="0" smtClean="0"/>
              <a:t> supervisor </a:t>
            </a:r>
            <a:r>
              <a:rPr lang="en-US" dirty="0" err="1" smtClean="0"/>
              <a:t>dan</a:t>
            </a:r>
            <a:r>
              <a:rPr lang="en-US" dirty="0" smtClean="0"/>
              <a:t> </a:t>
            </a:r>
            <a:r>
              <a:rPr lang="en-US" dirty="0" err="1" smtClean="0"/>
              <a:t>supervee</a:t>
            </a:r>
            <a:r>
              <a:rPr lang="en-US" dirty="0" smtClean="0"/>
              <a:t>.</a:t>
            </a:r>
            <a:endParaRPr lang="en-US" sz="2400" dirty="0" smtClean="0"/>
          </a:p>
          <a:p>
            <a:pPr lvl="1"/>
            <a:r>
              <a:rPr lang="en-US" dirty="0" err="1" smtClean="0"/>
              <a:t>Kekeluargaan</a:t>
            </a:r>
            <a:r>
              <a:rPr lang="en-US" dirty="0" smtClean="0"/>
              <a:t>, </a:t>
            </a:r>
            <a:r>
              <a:rPr lang="en-US" dirty="0" err="1" smtClean="0"/>
              <a:t>artinya</a:t>
            </a:r>
            <a:r>
              <a:rPr lang="en-US" dirty="0" smtClean="0"/>
              <a:t> </a:t>
            </a:r>
            <a:r>
              <a:rPr lang="en-US" dirty="0" err="1" smtClean="0"/>
              <a:t>mempertimbangkan</a:t>
            </a:r>
            <a:r>
              <a:rPr lang="en-US" dirty="0" smtClean="0"/>
              <a:t> </a:t>
            </a:r>
            <a:r>
              <a:rPr lang="en-US" dirty="0" err="1" smtClean="0"/>
              <a:t>saling</a:t>
            </a:r>
            <a:r>
              <a:rPr lang="en-US" dirty="0" smtClean="0"/>
              <a:t> </a:t>
            </a:r>
            <a:r>
              <a:rPr lang="en-US" dirty="0" err="1" smtClean="0"/>
              <a:t>asah</a:t>
            </a:r>
            <a:r>
              <a:rPr lang="en-US" dirty="0" smtClean="0"/>
              <a:t>, </a:t>
            </a:r>
            <a:r>
              <a:rPr lang="en-US" dirty="0" err="1" smtClean="0"/>
              <a:t>asih</a:t>
            </a:r>
            <a:r>
              <a:rPr lang="en-US" dirty="0" smtClean="0"/>
              <a:t>, </a:t>
            </a:r>
            <a:r>
              <a:rPr lang="en-US" dirty="0" err="1" smtClean="0"/>
              <a:t>dan</a:t>
            </a:r>
            <a:r>
              <a:rPr lang="en-US" dirty="0" smtClean="0"/>
              <a:t> </a:t>
            </a:r>
            <a:r>
              <a:rPr lang="en-US" dirty="0" err="1" smtClean="0"/>
              <a:t>asuh</a:t>
            </a:r>
            <a:r>
              <a:rPr lang="en-US" dirty="0" smtClean="0"/>
              <a:t>.</a:t>
            </a:r>
            <a:endParaRPr lang="en-US" sz="2400" dirty="0" smtClean="0"/>
          </a:p>
          <a:p>
            <a:pPr lvl="1"/>
            <a:r>
              <a:rPr lang="en-US" dirty="0" err="1" smtClean="0"/>
              <a:t>Demokratis</a:t>
            </a:r>
            <a:r>
              <a:rPr lang="en-US" dirty="0" smtClean="0"/>
              <a:t>, </a:t>
            </a:r>
            <a:r>
              <a:rPr lang="en-US" dirty="0" err="1" smtClean="0"/>
              <a:t>artinya</a:t>
            </a:r>
            <a:r>
              <a:rPr lang="en-US" dirty="0" smtClean="0"/>
              <a:t> supervisor </a:t>
            </a:r>
            <a:r>
              <a:rPr lang="en-US" dirty="0" err="1" smtClean="0"/>
              <a:t>tidak</a:t>
            </a:r>
            <a:r>
              <a:rPr lang="en-US" dirty="0" smtClean="0"/>
              <a:t> </a:t>
            </a:r>
            <a:r>
              <a:rPr lang="en-US" dirty="0" err="1" smtClean="0"/>
              <a:t>boleh</a:t>
            </a:r>
            <a:r>
              <a:rPr lang="en-US" dirty="0" smtClean="0"/>
              <a:t> </a:t>
            </a:r>
            <a:r>
              <a:rPr lang="en-US" dirty="0" err="1" smtClean="0"/>
              <a:t>mendominasi</a:t>
            </a:r>
            <a:r>
              <a:rPr lang="en-US" dirty="0" smtClean="0"/>
              <a:t>.</a:t>
            </a:r>
            <a:endParaRPr lang="en-US" sz="2400" dirty="0" smtClean="0"/>
          </a:p>
          <a:p>
            <a:pPr lvl="1"/>
            <a:r>
              <a:rPr lang="en-US" dirty="0" err="1" smtClean="0"/>
              <a:t>Aktif</a:t>
            </a:r>
            <a:r>
              <a:rPr lang="en-US" dirty="0" smtClean="0"/>
              <a:t>, </a:t>
            </a:r>
            <a:r>
              <a:rPr lang="en-US" dirty="0" err="1" smtClean="0"/>
              <a:t>artinya</a:t>
            </a:r>
            <a:r>
              <a:rPr lang="en-US" dirty="0" smtClean="0"/>
              <a:t> </a:t>
            </a:r>
            <a:r>
              <a:rPr lang="en-US" dirty="0" err="1" smtClean="0"/>
              <a:t>dosen</a:t>
            </a:r>
            <a:r>
              <a:rPr lang="en-US" dirty="0" smtClean="0"/>
              <a:t> </a:t>
            </a:r>
            <a:r>
              <a:rPr lang="en-US" dirty="0" err="1" smtClean="0"/>
              <a:t>atau</a:t>
            </a:r>
            <a:r>
              <a:rPr lang="en-US" dirty="0" smtClean="0"/>
              <a:t> </a:t>
            </a:r>
            <a:r>
              <a:rPr lang="en-US" dirty="0" err="1" smtClean="0"/>
              <a:t>instruktur</a:t>
            </a:r>
            <a:r>
              <a:rPr lang="en-US" dirty="0" smtClean="0"/>
              <a:t> </a:t>
            </a:r>
            <a:r>
              <a:rPr lang="en-US" dirty="0" err="1" smtClean="0"/>
              <a:t>dan</a:t>
            </a:r>
            <a:r>
              <a:rPr lang="en-US" dirty="0" smtClean="0"/>
              <a:t> supervisor </a:t>
            </a:r>
            <a:r>
              <a:rPr lang="en-US" dirty="0" err="1" smtClean="0"/>
              <a:t>harus</a:t>
            </a:r>
            <a:r>
              <a:rPr lang="en-US" dirty="0" smtClean="0"/>
              <a:t> </a:t>
            </a:r>
            <a:r>
              <a:rPr lang="en-US" dirty="0" err="1" smtClean="0"/>
              <a:t>aktif</a:t>
            </a:r>
            <a:r>
              <a:rPr lang="en-US" dirty="0" smtClean="0"/>
              <a:t> </a:t>
            </a:r>
            <a:r>
              <a:rPr lang="en-US" dirty="0" err="1" smtClean="0"/>
              <a:t>berpartisipasi</a:t>
            </a:r>
            <a:r>
              <a:rPr lang="en-US" dirty="0" smtClean="0"/>
              <a:t>.</a:t>
            </a:r>
            <a:endParaRPr lang="en-US" sz="2400" dirty="0" smtClean="0"/>
          </a:p>
          <a:p>
            <a:pPr eaLnBrk="1" hangingPunct="1">
              <a:lnSpc>
                <a:spcPct val="80000"/>
              </a:lnSpc>
              <a:buFont typeface="Wingdings" pitchFamily="2" charset="2"/>
              <a:buNone/>
            </a:pPr>
            <a:endParaRPr lang="en-US" b="0" dirty="0" smtClean="0">
              <a:solidFill>
                <a:schemeClr val="tx1"/>
              </a:solidFill>
            </a:endParaRPr>
          </a:p>
        </p:txBody>
      </p:sp>
      <p:pic>
        <p:nvPicPr>
          <p:cNvPr id="5" name="Picture 2" descr="D:\data\Gambar gerak\j0303391.gif"/>
          <p:cNvPicPr>
            <a:picLocks noChangeAspect="1" noChangeArrowheads="1" noCrop="1"/>
          </p:cNvPicPr>
          <p:nvPr/>
        </p:nvPicPr>
        <p:blipFill>
          <a:blip r:embed="rId3"/>
          <a:srcRect/>
          <a:stretch>
            <a:fillRect/>
          </a:stretch>
        </p:blipFill>
        <p:spPr bwMode="auto">
          <a:xfrm>
            <a:off x="7358090" y="5181181"/>
            <a:ext cx="1500190" cy="167684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www.themegallery.com</a:t>
            </a:r>
          </a:p>
        </p:txBody>
      </p:sp>
      <p:sp>
        <p:nvSpPr>
          <p:cNvPr id="9219" name="Rectangle 2"/>
          <p:cNvSpPr>
            <a:spLocks noGrp="1" noChangeArrowheads="1"/>
          </p:cNvSpPr>
          <p:nvPr>
            <p:ph type="title"/>
          </p:nvPr>
        </p:nvSpPr>
        <p:spPr/>
        <p:txBody>
          <a:bodyPr/>
          <a:lstStyle/>
          <a:p>
            <a:pPr eaLnBrk="1" hangingPunct="1"/>
            <a:r>
              <a:rPr lang="en-US" dirty="0" err="1" smtClean="0"/>
              <a:t>Lanjutan</a:t>
            </a:r>
            <a:r>
              <a:rPr lang="en-US" dirty="0" smtClean="0"/>
              <a:t> …</a:t>
            </a:r>
          </a:p>
        </p:txBody>
      </p:sp>
      <p:sp>
        <p:nvSpPr>
          <p:cNvPr id="9220" name="Rectangle 3"/>
          <p:cNvSpPr>
            <a:spLocks noGrp="1" noChangeArrowheads="1"/>
          </p:cNvSpPr>
          <p:nvPr>
            <p:ph type="body" idx="1"/>
          </p:nvPr>
        </p:nvSpPr>
        <p:spPr>
          <a:xfrm>
            <a:off x="619125" y="1214422"/>
            <a:ext cx="7824788" cy="5026041"/>
          </a:xfrm>
        </p:spPr>
        <p:txBody>
          <a:bodyPr/>
          <a:lstStyle/>
          <a:p>
            <a:pPr lvl="1"/>
            <a:r>
              <a:rPr lang="en-US" dirty="0" err="1" smtClean="0"/>
              <a:t>Humanis</a:t>
            </a:r>
            <a:r>
              <a:rPr lang="en-US" dirty="0" smtClean="0"/>
              <a:t>, </a:t>
            </a:r>
            <a:r>
              <a:rPr lang="en-US" dirty="0" err="1" smtClean="0"/>
              <a:t>artinya</a:t>
            </a:r>
            <a:r>
              <a:rPr lang="en-US" dirty="0" smtClean="0"/>
              <a:t> </a:t>
            </a:r>
            <a:r>
              <a:rPr lang="en-US" dirty="0" err="1" smtClean="0"/>
              <a:t>mampu</a:t>
            </a:r>
            <a:r>
              <a:rPr lang="en-US" dirty="0" smtClean="0"/>
              <a:t> </a:t>
            </a:r>
            <a:r>
              <a:rPr lang="en-US" dirty="0" err="1" smtClean="0"/>
              <a:t>menciptakan</a:t>
            </a:r>
            <a:r>
              <a:rPr lang="en-US" dirty="0" smtClean="0"/>
              <a:t> </a:t>
            </a:r>
            <a:r>
              <a:rPr lang="en-US" dirty="0" err="1" smtClean="0"/>
              <a:t>hubungan</a:t>
            </a:r>
            <a:r>
              <a:rPr lang="en-US" dirty="0" smtClean="0"/>
              <a:t> </a:t>
            </a:r>
            <a:r>
              <a:rPr lang="en-US" dirty="0" err="1" smtClean="0"/>
              <a:t>kemanusiaan</a:t>
            </a:r>
            <a:r>
              <a:rPr lang="en-US" dirty="0" smtClean="0"/>
              <a:t> yang </a:t>
            </a:r>
            <a:r>
              <a:rPr lang="en-US" dirty="0" err="1" smtClean="0"/>
              <a:t>harmonis</a:t>
            </a:r>
            <a:r>
              <a:rPr lang="en-US" dirty="0" smtClean="0"/>
              <a:t>, </a:t>
            </a:r>
            <a:r>
              <a:rPr lang="en-US" dirty="0" err="1" smtClean="0"/>
              <a:t>terbuka</a:t>
            </a:r>
            <a:r>
              <a:rPr lang="en-US" dirty="0" smtClean="0"/>
              <a:t>, </a:t>
            </a:r>
            <a:r>
              <a:rPr lang="en-US" dirty="0" err="1" smtClean="0"/>
              <a:t>jujur</a:t>
            </a:r>
            <a:r>
              <a:rPr lang="en-US" dirty="0" smtClean="0"/>
              <a:t>, </a:t>
            </a:r>
            <a:r>
              <a:rPr lang="en-US" dirty="0" err="1" smtClean="0"/>
              <a:t>ajeg</a:t>
            </a:r>
            <a:r>
              <a:rPr lang="en-US" dirty="0" smtClean="0"/>
              <a:t>, </a:t>
            </a:r>
            <a:r>
              <a:rPr lang="en-US" dirty="0" err="1" smtClean="0"/>
              <a:t>sabar</a:t>
            </a:r>
            <a:r>
              <a:rPr lang="en-US" dirty="0" smtClean="0"/>
              <a:t>, </a:t>
            </a:r>
            <a:r>
              <a:rPr lang="en-US" dirty="0" err="1" smtClean="0"/>
              <a:t>antusias</a:t>
            </a:r>
            <a:r>
              <a:rPr lang="en-US" dirty="0" smtClean="0"/>
              <a:t>, </a:t>
            </a:r>
            <a:r>
              <a:rPr lang="en-US" dirty="0" err="1" smtClean="0"/>
              <a:t>dan</a:t>
            </a:r>
            <a:r>
              <a:rPr lang="en-US" dirty="0" smtClean="0"/>
              <a:t> </a:t>
            </a:r>
            <a:r>
              <a:rPr lang="en-US" dirty="0" err="1" smtClean="0"/>
              <a:t>penuh</a:t>
            </a:r>
            <a:r>
              <a:rPr lang="en-US" dirty="0" smtClean="0"/>
              <a:t> humor (Dodd, 1972).</a:t>
            </a:r>
            <a:endParaRPr lang="en-US" sz="2400" dirty="0" smtClean="0"/>
          </a:p>
          <a:p>
            <a:pPr lvl="1"/>
            <a:r>
              <a:rPr lang="en-US" dirty="0" err="1" smtClean="0"/>
              <a:t>Berkesinambungan</a:t>
            </a:r>
            <a:r>
              <a:rPr lang="en-US" dirty="0" smtClean="0"/>
              <a:t>.</a:t>
            </a:r>
            <a:endParaRPr lang="en-US" sz="2400" dirty="0" smtClean="0"/>
          </a:p>
          <a:p>
            <a:pPr lvl="1"/>
            <a:r>
              <a:rPr lang="en-US" dirty="0" err="1" smtClean="0"/>
              <a:t>Terpadu</a:t>
            </a:r>
            <a:r>
              <a:rPr lang="en-US" dirty="0" smtClean="0"/>
              <a:t>, </a:t>
            </a:r>
            <a:r>
              <a:rPr lang="en-US" dirty="0" err="1" smtClean="0"/>
              <a:t>artinya</a:t>
            </a:r>
            <a:r>
              <a:rPr lang="en-US" dirty="0" smtClean="0"/>
              <a:t> </a:t>
            </a:r>
            <a:r>
              <a:rPr lang="en-US" dirty="0" err="1" smtClean="0"/>
              <a:t>menyatu</a:t>
            </a:r>
            <a:r>
              <a:rPr lang="en-US" dirty="0" smtClean="0"/>
              <a:t> </a:t>
            </a:r>
            <a:r>
              <a:rPr lang="en-US" dirty="0" err="1" smtClean="0"/>
              <a:t>dengan</a:t>
            </a:r>
            <a:r>
              <a:rPr lang="en-US" dirty="0" smtClean="0"/>
              <a:t> </a:t>
            </a:r>
            <a:r>
              <a:rPr lang="en-US" dirty="0" smtClean="0"/>
              <a:t>program </a:t>
            </a:r>
            <a:r>
              <a:rPr lang="en-US" dirty="0" err="1" smtClean="0"/>
              <a:t>pendidikan</a:t>
            </a:r>
            <a:r>
              <a:rPr lang="en-US" dirty="0" smtClean="0"/>
              <a:t>. </a:t>
            </a:r>
          </a:p>
          <a:p>
            <a:pPr lvl="1"/>
            <a:r>
              <a:rPr lang="en-US" dirty="0" err="1" smtClean="0"/>
              <a:t>Komprehensif</a:t>
            </a:r>
            <a:r>
              <a:rPr lang="en-US" dirty="0" smtClean="0"/>
              <a:t>, </a:t>
            </a:r>
            <a:r>
              <a:rPr lang="en-US" dirty="0" err="1" smtClean="0"/>
              <a:t>artinya</a:t>
            </a:r>
            <a:r>
              <a:rPr lang="en-US" dirty="0" smtClean="0"/>
              <a:t> </a:t>
            </a:r>
            <a:r>
              <a:rPr lang="en-US" dirty="0" err="1" smtClean="0"/>
              <a:t>memenuhi</a:t>
            </a:r>
            <a:r>
              <a:rPr lang="en-US" dirty="0" smtClean="0"/>
              <a:t> </a:t>
            </a:r>
            <a:r>
              <a:rPr lang="en-US" dirty="0" err="1" smtClean="0"/>
              <a:t>ketiga</a:t>
            </a:r>
            <a:r>
              <a:rPr lang="en-US" dirty="0" smtClean="0"/>
              <a:t> </a:t>
            </a:r>
            <a:r>
              <a:rPr lang="en-US" dirty="0" err="1" smtClean="0"/>
              <a:t>tujuan</a:t>
            </a:r>
            <a:r>
              <a:rPr lang="en-US" dirty="0" smtClean="0"/>
              <a:t> </a:t>
            </a:r>
            <a:r>
              <a:rPr lang="en-US" dirty="0" err="1" smtClean="0"/>
              <a:t>supervisi</a:t>
            </a:r>
            <a:r>
              <a:rPr lang="en-US" dirty="0" smtClean="0"/>
              <a:t> </a:t>
            </a:r>
            <a:r>
              <a:rPr lang="en-US" dirty="0" err="1" smtClean="0"/>
              <a:t>akademik</a:t>
            </a:r>
            <a:r>
              <a:rPr lang="en-US" dirty="0" smtClean="0"/>
              <a:t> </a:t>
            </a:r>
            <a:r>
              <a:rPr lang="en-US" dirty="0" err="1" smtClean="0"/>
              <a:t>di</a:t>
            </a:r>
            <a:r>
              <a:rPr lang="en-US" dirty="0" smtClean="0"/>
              <a:t> </a:t>
            </a:r>
            <a:r>
              <a:rPr lang="en-US" dirty="0" err="1" smtClean="0"/>
              <a:t>atas</a:t>
            </a:r>
            <a:r>
              <a:rPr lang="en-US" dirty="0" smtClean="0"/>
              <a:t>.</a:t>
            </a:r>
            <a:endParaRPr lang="en-US" b="0" dirty="0" smtClean="0">
              <a:solidFill>
                <a:schemeClr val="tx1"/>
              </a:solidFill>
            </a:endParaRPr>
          </a:p>
        </p:txBody>
      </p:sp>
      <p:pic>
        <p:nvPicPr>
          <p:cNvPr id="5" name="Picture 2" descr="D:\data\Gambar gerak\j0303391.gif"/>
          <p:cNvPicPr>
            <a:picLocks noChangeAspect="1" noChangeArrowheads="1" noCrop="1"/>
          </p:cNvPicPr>
          <p:nvPr/>
        </p:nvPicPr>
        <p:blipFill>
          <a:blip r:embed="rId3"/>
          <a:srcRect/>
          <a:stretch>
            <a:fillRect/>
          </a:stretch>
        </p:blipFill>
        <p:spPr bwMode="auto">
          <a:xfrm>
            <a:off x="7358090" y="5181181"/>
            <a:ext cx="1500190" cy="167684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3200" b="1" smtClean="0">
                <a:solidFill>
                  <a:srgbClr val="FFFF00"/>
                </a:solidFill>
              </a:rPr>
              <a:t>TEKNIK-TEKNIK SUPERVISI AKADEMIK</a:t>
            </a:r>
            <a:endParaRPr lang="en-US" sz="3200" smtClean="0">
              <a:solidFill>
                <a:srgbClr val="FFFF00"/>
              </a:solidFill>
            </a:endParaRPr>
          </a:p>
        </p:txBody>
      </p:sp>
      <p:sp>
        <p:nvSpPr>
          <p:cNvPr id="3" name="Content Placeholder 2"/>
          <p:cNvSpPr>
            <a:spLocks noGrp="1"/>
          </p:cNvSpPr>
          <p:nvPr>
            <p:ph idx="1"/>
          </p:nvPr>
        </p:nvSpPr>
        <p:spPr/>
        <p:txBody>
          <a:bodyPr>
            <a:normAutofit/>
          </a:bodyPr>
          <a:lstStyle/>
          <a:p>
            <a:pPr marL="420624" indent="-384048" algn="just" eaLnBrk="1" fontAlgn="auto" hangingPunct="1">
              <a:spcAft>
                <a:spcPts val="0"/>
              </a:spcAft>
              <a:buFont typeface="Wingdings 2"/>
              <a:buChar char=""/>
              <a:defRPr/>
            </a:pPr>
            <a:r>
              <a:rPr lang="en-US" dirty="0" err="1" smtClean="0"/>
              <a:t>Ada</a:t>
            </a:r>
            <a:r>
              <a:rPr lang="en-US" dirty="0" smtClean="0"/>
              <a:t> </a:t>
            </a:r>
            <a:r>
              <a:rPr lang="en-US" dirty="0" err="1" smtClean="0"/>
              <a:t>dua</a:t>
            </a:r>
            <a:r>
              <a:rPr lang="en-US" dirty="0" smtClean="0"/>
              <a:t> </a:t>
            </a:r>
            <a:r>
              <a:rPr lang="en-US" dirty="0" err="1" smtClean="0"/>
              <a:t>Teknik</a:t>
            </a:r>
            <a:r>
              <a:rPr lang="en-US" dirty="0" smtClean="0"/>
              <a:t> </a:t>
            </a:r>
            <a:r>
              <a:rPr lang="en-US" dirty="0" err="1" smtClean="0"/>
              <a:t>Supervisi</a:t>
            </a:r>
            <a:r>
              <a:rPr lang="en-US" dirty="0" smtClean="0"/>
              <a:t> </a:t>
            </a:r>
            <a:r>
              <a:rPr lang="en-US" dirty="0" err="1" smtClean="0"/>
              <a:t>Akademik</a:t>
            </a:r>
            <a:r>
              <a:rPr lang="en-US" dirty="0" smtClean="0"/>
              <a:t>:</a:t>
            </a:r>
          </a:p>
          <a:p>
            <a:pPr marL="596646" indent="-514350" algn="just" eaLnBrk="1" fontAlgn="auto" hangingPunct="1">
              <a:spcAft>
                <a:spcPts val="0"/>
              </a:spcAft>
              <a:buFont typeface="Wingdings 2"/>
              <a:buAutoNum type="arabicPeriod"/>
              <a:defRPr/>
            </a:pPr>
            <a:r>
              <a:rPr lang="en-US" dirty="0" err="1" smtClean="0"/>
              <a:t>Teknik</a:t>
            </a:r>
            <a:r>
              <a:rPr lang="en-US" dirty="0" smtClean="0"/>
              <a:t> </a:t>
            </a:r>
            <a:r>
              <a:rPr lang="en-US" dirty="0" err="1" smtClean="0"/>
              <a:t>supervisi</a:t>
            </a:r>
            <a:r>
              <a:rPr lang="en-US" dirty="0" smtClean="0"/>
              <a:t> individual </a:t>
            </a:r>
            <a:r>
              <a:rPr lang="en-US" dirty="0" err="1" smtClean="0"/>
              <a:t>adalah</a:t>
            </a:r>
            <a:r>
              <a:rPr lang="en-US" dirty="0" smtClean="0"/>
              <a:t> </a:t>
            </a:r>
            <a:r>
              <a:rPr lang="en-US" dirty="0" err="1" smtClean="0"/>
              <a:t>pelaksanaan</a:t>
            </a:r>
            <a:r>
              <a:rPr lang="en-US" dirty="0" smtClean="0"/>
              <a:t> </a:t>
            </a:r>
            <a:r>
              <a:rPr lang="en-US" dirty="0" err="1" smtClean="0"/>
              <a:t>supervisi</a:t>
            </a:r>
            <a:r>
              <a:rPr lang="en-US" dirty="0" smtClean="0"/>
              <a:t>  </a:t>
            </a:r>
            <a:r>
              <a:rPr lang="en-US" dirty="0" err="1" smtClean="0"/>
              <a:t>perseorangan</a:t>
            </a:r>
            <a:r>
              <a:rPr lang="en-US" dirty="0" smtClean="0"/>
              <a:t> </a:t>
            </a:r>
            <a:r>
              <a:rPr lang="en-US" dirty="0" err="1" smtClean="0"/>
              <a:t>terhadap</a:t>
            </a:r>
            <a:r>
              <a:rPr lang="en-US" dirty="0" smtClean="0"/>
              <a:t> </a:t>
            </a:r>
            <a:r>
              <a:rPr lang="en-US" dirty="0" err="1" smtClean="0"/>
              <a:t>pendidik</a:t>
            </a:r>
            <a:r>
              <a:rPr lang="en-US" dirty="0" smtClean="0"/>
              <a:t>.</a:t>
            </a:r>
          </a:p>
          <a:p>
            <a:pPr marL="596646" indent="-514350" algn="just" eaLnBrk="1" fontAlgn="auto" hangingPunct="1">
              <a:spcAft>
                <a:spcPts val="0"/>
              </a:spcAft>
              <a:buFont typeface="Wingdings 2"/>
              <a:buAutoNum type="arabicPeriod"/>
              <a:defRPr/>
            </a:pPr>
            <a:r>
              <a:rPr lang="en-US" dirty="0" err="1" smtClean="0"/>
              <a:t>Teknik</a:t>
            </a:r>
            <a:r>
              <a:rPr lang="en-US" dirty="0" smtClean="0"/>
              <a:t> </a:t>
            </a:r>
            <a:r>
              <a:rPr lang="en-US" dirty="0" err="1" smtClean="0"/>
              <a:t>supervisi</a:t>
            </a:r>
            <a:r>
              <a:rPr lang="en-US" dirty="0" smtClean="0"/>
              <a:t> </a:t>
            </a:r>
            <a:r>
              <a:rPr lang="en-US" dirty="0" err="1" smtClean="0"/>
              <a:t>kelompok</a:t>
            </a:r>
            <a:r>
              <a:rPr lang="en-US" dirty="0" smtClean="0"/>
              <a:t> </a:t>
            </a:r>
            <a:r>
              <a:rPr lang="en-US" dirty="0" err="1" smtClean="0"/>
              <a:t>adalah</a:t>
            </a:r>
            <a:r>
              <a:rPr lang="en-US" dirty="0" smtClean="0"/>
              <a:t> </a:t>
            </a:r>
            <a:r>
              <a:rPr lang="en-US" dirty="0" err="1" smtClean="0"/>
              <a:t>satu</a:t>
            </a:r>
            <a:r>
              <a:rPr lang="en-US" dirty="0" smtClean="0"/>
              <a:t> </a:t>
            </a:r>
            <a:r>
              <a:rPr lang="en-US" dirty="0" err="1" smtClean="0"/>
              <a:t>cara</a:t>
            </a:r>
            <a:r>
              <a:rPr lang="en-US" dirty="0" smtClean="0"/>
              <a:t> </a:t>
            </a:r>
            <a:r>
              <a:rPr lang="en-US" dirty="0" err="1" smtClean="0"/>
              <a:t>melaksanakan</a:t>
            </a:r>
            <a:r>
              <a:rPr lang="en-US" dirty="0" smtClean="0"/>
              <a:t> program </a:t>
            </a:r>
            <a:r>
              <a:rPr lang="en-US" dirty="0" err="1" smtClean="0"/>
              <a:t>supervisi</a:t>
            </a:r>
            <a:r>
              <a:rPr lang="en-US" dirty="0" smtClean="0"/>
              <a:t> yang </a:t>
            </a:r>
            <a:r>
              <a:rPr lang="en-US" dirty="0" err="1" smtClean="0"/>
              <a:t>ditujukan</a:t>
            </a:r>
            <a:r>
              <a:rPr lang="en-US" dirty="0" smtClean="0"/>
              <a:t> </a:t>
            </a:r>
            <a:r>
              <a:rPr lang="en-US" dirty="0" err="1" smtClean="0"/>
              <a:t>pada</a:t>
            </a:r>
            <a:r>
              <a:rPr lang="en-US" dirty="0" smtClean="0"/>
              <a:t> </a:t>
            </a:r>
            <a:r>
              <a:rPr lang="en-US" dirty="0" err="1" smtClean="0"/>
              <a:t>dua</a:t>
            </a:r>
            <a:r>
              <a:rPr lang="en-US" dirty="0" smtClean="0"/>
              <a:t> </a:t>
            </a:r>
            <a:r>
              <a:rPr lang="en-US" dirty="0" err="1" smtClean="0"/>
              <a:t>orang</a:t>
            </a:r>
            <a:r>
              <a:rPr lang="en-US" dirty="0" smtClean="0"/>
              <a:t> </a:t>
            </a:r>
            <a:r>
              <a:rPr lang="en-US" dirty="0" err="1" smtClean="0"/>
              <a:t>atau</a:t>
            </a:r>
            <a:r>
              <a:rPr lang="en-US" dirty="0" smtClean="0"/>
              <a:t> </a:t>
            </a:r>
            <a:r>
              <a:rPr lang="en-US" dirty="0" err="1" smtClean="0"/>
              <a:t>lebih</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ooter Placeholder 2"/>
          <p:cNvSpPr>
            <a:spLocks noGrp="1"/>
          </p:cNvSpPr>
          <p:nvPr>
            <p:ph type="ftr" sz="quarter" idx="10"/>
          </p:nvPr>
        </p:nvSpPr>
        <p:spPr/>
        <p:txBody>
          <a:bodyPr/>
          <a:lstStyle/>
          <a:p>
            <a:pPr>
              <a:defRPr/>
            </a:pPr>
            <a:r>
              <a:rPr lang="en-US"/>
              <a:t>www.themegallery.com</a:t>
            </a:r>
          </a:p>
        </p:txBody>
      </p:sp>
      <p:sp>
        <p:nvSpPr>
          <p:cNvPr id="6147" name="Rectangle 2"/>
          <p:cNvSpPr>
            <a:spLocks noGrp="1" noChangeArrowheads="1"/>
          </p:cNvSpPr>
          <p:nvPr>
            <p:ph type="title"/>
          </p:nvPr>
        </p:nvSpPr>
        <p:spPr/>
        <p:txBody>
          <a:bodyPr/>
          <a:lstStyle/>
          <a:p>
            <a:pPr eaLnBrk="1" hangingPunct="1"/>
            <a:r>
              <a:rPr lang="en-US" dirty="0" smtClean="0"/>
              <a:t> </a:t>
            </a:r>
            <a:r>
              <a:rPr lang="en-US" dirty="0" err="1" smtClean="0"/>
              <a:t>Teknik</a:t>
            </a:r>
            <a:r>
              <a:rPr lang="en-US" dirty="0" smtClean="0"/>
              <a:t> </a:t>
            </a:r>
            <a:r>
              <a:rPr lang="en-US" dirty="0" err="1" smtClean="0"/>
              <a:t>Supervisi</a:t>
            </a:r>
            <a:r>
              <a:rPr lang="en-US" dirty="0" smtClean="0"/>
              <a:t> Individual</a:t>
            </a:r>
          </a:p>
        </p:txBody>
      </p:sp>
      <p:grpSp>
        <p:nvGrpSpPr>
          <p:cNvPr id="6148" name="Group 3"/>
          <p:cNvGrpSpPr>
            <a:grpSpLocks/>
          </p:cNvGrpSpPr>
          <p:nvPr/>
        </p:nvGrpSpPr>
        <p:grpSpPr bwMode="auto">
          <a:xfrm>
            <a:off x="685800" y="1524000"/>
            <a:ext cx="7772400" cy="4485235"/>
            <a:chOff x="288" y="873"/>
            <a:chExt cx="5280" cy="3074"/>
          </a:xfrm>
        </p:grpSpPr>
        <p:sp>
          <p:nvSpPr>
            <p:cNvPr id="88068" name="Oval 4"/>
            <p:cNvSpPr>
              <a:spLocks noChangeArrowheads="1"/>
            </p:cNvSpPr>
            <p:nvPr/>
          </p:nvSpPr>
          <p:spPr bwMode="auto">
            <a:xfrm>
              <a:off x="1632" y="1344"/>
              <a:ext cx="2544" cy="2496"/>
            </a:xfrm>
            <a:prstGeom prst="ellipse">
              <a:avLst/>
            </a:prstGeom>
            <a:gradFill rotWithShape="1">
              <a:gsLst>
                <a:gs pos="0">
                  <a:schemeClr val="hlink"/>
                </a:gs>
                <a:gs pos="100000">
                  <a:schemeClr val="hlink">
                    <a:gamma/>
                    <a:tint val="0"/>
                    <a:invGamma/>
                  </a:schemeClr>
                </a:gs>
              </a:gsLst>
              <a:lin ang="5400000" scaled="1"/>
            </a:gradFill>
            <a:ln w="9525" algn="ctr">
              <a:solidFill>
                <a:schemeClr val="hlink"/>
              </a:solidFill>
              <a:round/>
              <a:headEnd/>
              <a:tailEnd/>
            </a:ln>
            <a:effectLst/>
          </p:spPr>
          <p:txBody>
            <a:bodyPr wrap="none" anchor="ctr"/>
            <a:lstStyle/>
            <a:p>
              <a:pPr>
                <a:defRPr/>
              </a:pPr>
              <a:endParaRPr lang="en-US"/>
            </a:p>
          </p:txBody>
        </p:sp>
        <p:grpSp>
          <p:nvGrpSpPr>
            <p:cNvPr id="6150" name="Group 5"/>
            <p:cNvGrpSpPr>
              <a:grpSpLocks/>
            </p:cNvGrpSpPr>
            <p:nvPr/>
          </p:nvGrpSpPr>
          <p:grpSpPr bwMode="auto">
            <a:xfrm>
              <a:off x="2256" y="1968"/>
              <a:ext cx="1296" cy="1344"/>
              <a:chOff x="2016" y="1920"/>
              <a:chExt cx="1680" cy="1680"/>
            </a:xfrm>
          </p:grpSpPr>
          <p:sp>
            <p:nvSpPr>
              <p:cNvPr id="6195" name="Oval 6"/>
              <p:cNvSpPr>
                <a:spLocks noChangeArrowheads="1"/>
              </p:cNvSpPr>
              <p:nvPr/>
            </p:nvSpPr>
            <p:spPr bwMode="gray">
              <a:xfrm>
                <a:off x="2016" y="1920"/>
                <a:ext cx="1680" cy="1680"/>
              </a:xfrm>
              <a:prstGeom prst="ellipse">
                <a:avLst/>
              </a:prstGeom>
              <a:gradFill rotWithShape="1">
                <a:gsLst>
                  <a:gs pos="0">
                    <a:srgbClr val="FF6600"/>
                  </a:gs>
                  <a:gs pos="100000">
                    <a:srgbClr val="742E00"/>
                  </a:gs>
                </a:gsLst>
                <a:lin ang="5400000" scaled="1"/>
              </a:gradFill>
              <a:ln w="9525">
                <a:solidFill>
                  <a:schemeClr val="tx1"/>
                </a:solidFill>
                <a:round/>
                <a:headEnd/>
                <a:tailEnd/>
              </a:ln>
            </p:spPr>
            <p:txBody>
              <a:bodyPr wrap="none" anchor="ctr"/>
              <a:lstStyle/>
              <a:p>
                <a:endParaRPr lang="en-US"/>
              </a:p>
            </p:txBody>
          </p:sp>
          <p:sp>
            <p:nvSpPr>
              <p:cNvPr id="6196" name="Freeform 7"/>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600"/>
                  </a:gs>
                </a:gsLst>
                <a:lin ang="5400000" scaled="1"/>
              </a:gradFill>
              <a:ln w="0">
                <a:noFill/>
                <a:round/>
                <a:headEnd/>
                <a:tailEnd/>
              </a:ln>
            </p:spPr>
            <p:txBody>
              <a:bodyPr/>
              <a:lstStyle/>
              <a:p>
                <a:endParaRPr lang="en-US"/>
              </a:p>
            </p:txBody>
          </p:sp>
        </p:grpSp>
        <p:sp>
          <p:nvSpPr>
            <p:cNvPr id="88072" name="Text Box 8"/>
            <p:cNvSpPr txBox="1">
              <a:spLocks noChangeArrowheads="1"/>
            </p:cNvSpPr>
            <p:nvPr/>
          </p:nvSpPr>
          <p:spPr bwMode="gray">
            <a:xfrm>
              <a:off x="2297" y="2374"/>
              <a:ext cx="1381" cy="570"/>
            </a:xfrm>
            <a:prstGeom prst="rect">
              <a:avLst/>
            </a:prstGeom>
            <a:noFill/>
            <a:ln w="9525">
              <a:noFill/>
              <a:miter lim="800000"/>
              <a:headEnd/>
              <a:tailEnd/>
            </a:ln>
            <a:effectLst/>
          </p:spPr>
          <p:txBody>
            <a:bodyPr wrap="none">
              <a:spAutoFit/>
            </a:bodyPr>
            <a:lstStyle/>
            <a:p>
              <a:pPr algn="ctr" eaLnBrk="0" hangingPunct="0">
                <a:defRPr/>
              </a:pPr>
              <a:r>
                <a:rPr lang="en-US" sz="2400" b="1" dirty="0" err="1" smtClean="0">
                  <a:solidFill>
                    <a:srgbClr val="FFFF00"/>
                  </a:solidFill>
                  <a:effectLst>
                    <a:outerShdw blurRad="38100" dist="38100" dir="2700000" algn="tl">
                      <a:srgbClr val="C0C0C0"/>
                    </a:outerShdw>
                  </a:effectLst>
                </a:rPr>
                <a:t>Macam</a:t>
              </a:r>
              <a:r>
                <a:rPr lang="en-US" sz="2400" b="1" dirty="0" smtClean="0">
                  <a:solidFill>
                    <a:srgbClr val="FFFF00"/>
                  </a:solidFill>
                  <a:effectLst>
                    <a:outerShdw blurRad="38100" dist="38100" dir="2700000" algn="tl">
                      <a:srgbClr val="C0C0C0"/>
                    </a:outerShdw>
                  </a:effectLst>
                </a:rPr>
                <a:t> </a:t>
              </a:r>
              <a:r>
                <a:rPr lang="en-US" sz="2400" b="1" dirty="0" err="1" smtClean="0">
                  <a:solidFill>
                    <a:srgbClr val="FFFF00"/>
                  </a:solidFill>
                  <a:effectLst>
                    <a:outerShdw blurRad="38100" dist="38100" dir="2700000" algn="tl">
                      <a:srgbClr val="C0C0C0"/>
                    </a:outerShdw>
                  </a:effectLst>
                </a:rPr>
                <a:t>supv</a:t>
              </a:r>
              <a:endParaRPr lang="en-US" sz="2400" b="1" dirty="0" smtClean="0">
                <a:solidFill>
                  <a:srgbClr val="FFFF00"/>
                </a:solidFill>
                <a:effectLst>
                  <a:outerShdw blurRad="38100" dist="38100" dir="2700000" algn="tl">
                    <a:srgbClr val="C0C0C0"/>
                  </a:outerShdw>
                </a:effectLst>
              </a:endParaRPr>
            </a:p>
            <a:p>
              <a:pPr algn="ctr" eaLnBrk="0" hangingPunct="0">
                <a:defRPr/>
              </a:pPr>
              <a:r>
                <a:rPr lang="en-US" sz="2400" b="1" dirty="0" err="1" smtClean="0">
                  <a:solidFill>
                    <a:srgbClr val="FFFF00"/>
                  </a:solidFill>
                  <a:effectLst>
                    <a:outerShdw blurRad="38100" dist="38100" dir="2700000" algn="tl">
                      <a:srgbClr val="C0C0C0"/>
                    </a:outerShdw>
                  </a:effectLst>
                </a:rPr>
                <a:t>indiv</a:t>
              </a:r>
              <a:endParaRPr lang="en-US" sz="2400" b="1" dirty="0">
                <a:solidFill>
                  <a:srgbClr val="FFFF00"/>
                </a:solidFill>
                <a:effectLst>
                  <a:outerShdw blurRad="38100" dist="38100" dir="2700000" algn="tl">
                    <a:srgbClr val="C0C0C0"/>
                  </a:outerShdw>
                </a:effectLst>
              </a:endParaRPr>
            </a:p>
          </p:txBody>
        </p:sp>
        <p:grpSp>
          <p:nvGrpSpPr>
            <p:cNvPr id="6152" name="Group 9"/>
            <p:cNvGrpSpPr>
              <a:grpSpLocks/>
            </p:cNvGrpSpPr>
            <p:nvPr/>
          </p:nvGrpSpPr>
          <p:grpSpPr bwMode="auto">
            <a:xfrm>
              <a:off x="2640" y="1104"/>
              <a:ext cx="432" cy="415"/>
              <a:chOff x="2640" y="1088"/>
              <a:chExt cx="432" cy="415"/>
            </a:xfrm>
          </p:grpSpPr>
          <p:grpSp>
            <p:nvGrpSpPr>
              <p:cNvPr id="6191" name="Group 10"/>
              <p:cNvGrpSpPr>
                <a:grpSpLocks/>
              </p:cNvGrpSpPr>
              <p:nvPr/>
            </p:nvGrpSpPr>
            <p:grpSpPr bwMode="auto">
              <a:xfrm>
                <a:off x="2640" y="1088"/>
                <a:ext cx="432" cy="415"/>
                <a:chOff x="2016" y="1920"/>
                <a:chExt cx="1680" cy="1680"/>
              </a:xfrm>
            </p:grpSpPr>
            <p:sp>
              <p:nvSpPr>
                <p:cNvPr id="88075" name="Oval 11"/>
                <p:cNvSpPr>
                  <a:spLocks noChangeArrowheads="1"/>
                </p:cNvSpPr>
                <p:nvPr/>
              </p:nvSpPr>
              <p:spPr bwMode="gray">
                <a:xfrm>
                  <a:off x="2016" y="1919"/>
                  <a:ext cx="1682" cy="1683"/>
                </a:xfrm>
                <a:prstGeom prst="ellipse">
                  <a:avLst/>
                </a:prstGeom>
                <a:gradFill rotWithShape="1">
                  <a:gsLst>
                    <a:gs pos="0">
                      <a:schemeClr val="accent2"/>
                    </a:gs>
                    <a:gs pos="100000">
                      <a:schemeClr val="accent2">
                        <a:gamma/>
                        <a:shade val="42353"/>
                        <a:invGamma/>
                      </a:schemeClr>
                    </a:gs>
                  </a:gsLst>
                  <a:lin ang="5400000" scaled="1"/>
                </a:gradFill>
                <a:ln w="9525">
                  <a:noFill/>
                  <a:round/>
                  <a:headEnd/>
                  <a:tailEnd/>
                </a:ln>
                <a:effectLst/>
              </p:spPr>
              <p:txBody>
                <a:bodyPr wrap="none" anchor="ctr"/>
                <a:lstStyle/>
                <a:p>
                  <a:pPr>
                    <a:defRPr/>
                  </a:pPr>
                  <a:endParaRPr lang="en-US"/>
                </a:p>
              </p:txBody>
            </p:sp>
            <p:sp>
              <p:nvSpPr>
                <p:cNvPr id="6194" name="Freeform 12"/>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w="0">
                  <a:noFill/>
                  <a:round/>
                  <a:headEnd/>
                  <a:tailEnd/>
                </a:ln>
              </p:spPr>
              <p:txBody>
                <a:bodyPr/>
                <a:lstStyle/>
                <a:p>
                  <a:endParaRPr lang="en-US"/>
                </a:p>
              </p:txBody>
            </p:sp>
          </p:grpSp>
          <p:sp>
            <p:nvSpPr>
              <p:cNvPr id="88077" name="Text Box 13"/>
              <p:cNvSpPr txBox="1">
                <a:spLocks noChangeArrowheads="1"/>
              </p:cNvSpPr>
              <p:nvPr/>
            </p:nvSpPr>
            <p:spPr bwMode="gray">
              <a:xfrm>
                <a:off x="2724" y="1152"/>
                <a:ext cx="286" cy="313"/>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B</a:t>
                </a:r>
              </a:p>
            </p:txBody>
          </p:sp>
        </p:grpSp>
        <p:grpSp>
          <p:nvGrpSpPr>
            <p:cNvPr id="6153" name="Group 14"/>
            <p:cNvGrpSpPr>
              <a:grpSpLocks/>
            </p:cNvGrpSpPr>
            <p:nvPr/>
          </p:nvGrpSpPr>
          <p:grpSpPr bwMode="auto">
            <a:xfrm>
              <a:off x="2236" y="3191"/>
              <a:ext cx="201" cy="176"/>
              <a:chOff x="2236" y="3191"/>
              <a:chExt cx="201" cy="176"/>
            </a:xfrm>
          </p:grpSpPr>
          <p:sp>
            <p:nvSpPr>
              <p:cNvPr id="88079" name="Oval 15"/>
              <p:cNvSpPr>
                <a:spLocks noChangeArrowheads="1"/>
              </p:cNvSpPr>
              <p:nvPr/>
            </p:nvSpPr>
            <p:spPr bwMode="gray">
              <a:xfrm rot="18227093">
                <a:off x="2239" y="3282"/>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88080" name="Oval 16"/>
              <p:cNvSpPr>
                <a:spLocks noChangeArrowheads="1"/>
              </p:cNvSpPr>
              <p:nvPr/>
            </p:nvSpPr>
            <p:spPr bwMode="gray">
              <a:xfrm rot="18227093">
                <a:off x="2353" y="3188"/>
                <a:ext cx="82" cy="87"/>
              </a:xfrm>
              <a:prstGeom prst="ellipse">
                <a:avLst/>
              </a:prstGeom>
              <a:gradFill rotWithShape="1">
                <a:gsLst>
                  <a:gs pos="0">
                    <a:schemeClr val="folHlink"/>
                  </a:gs>
                  <a:gs pos="100000">
                    <a:schemeClr val="folHlink">
                      <a:gamma/>
                      <a:shade val="6666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grpSp>
        <p:grpSp>
          <p:nvGrpSpPr>
            <p:cNvPr id="6154" name="Group 17"/>
            <p:cNvGrpSpPr>
              <a:grpSpLocks/>
            </p:cNvGrpSpPr>
            <p:nvPr/>
          </p:nvGrpSpPr>
          <p:grpSpPr bwMode="auto">
            <a:xfrm>
              <a:off x="1824" y="3357"/>
              <a:ext cx="432" cy="432"/>
              <a:chOff x="1824" y="3357"/>
              <a:chExt cx="432" cy="432"/>
            </a:xfrm>
          </p:grpSpPr>
          <p:grpSp>
            <p:nvGrpSpPr>
              <p:cNvPr id="6185" name="Group 18"/>
              <p:cNvGrpSpPr>
                <a:grpSpLocks/>
              </p:cNvGrpSpPr>
              <p:nvPr/>
            </p:nvGrpSpPr>
            <p:grpSpPr bwMode="auto">
              <a:xfrm>
                <a:off x="1824" y="3357"/>
                <a:ext cx="432" cy="432"/>
                <a:chOff x="2016" y="1920"/>
                <a:chExt cx="1680" cy="1680"/>
              </a:xfrm>
            </p:grpSpPr>
            <p:sp>
              <p:nvSpPr>
                <p:cNvPr id="88083" name="Oval 19"/>
                <p:cNvSpPr>
                  <a:spLocks noChangeArrowheads="1"/>
                </p:cNvSpPr>
                <p:nvPr/>
              </p:nvSpPr>
              <p:spPr bwMode="gray">
                <a:xfrm>
                  <a:off x="2015" y="1920"/>
                  <a:ext cx="1682" cy="1680"/>
                </a:xfrm>
                <a:prstGeom prst="ellipse">
                  <a:avLst/>
                </a:prstGeom>
                <a:gradFill rotWithShape="1">
                  <a:gsLst>
                    <a:gs pos="0">
                      <a:schemeClr val="folHlink"/>
                    </a:gs>
                    <a:gs pos="100000">
                      <a:schemeClr val="folHlink">
                        <a:gamma/>
                        <a:shade val="24314"/>
                        <a:invGamma/>
                      </a:schemeClr>
                    </a:gs>
                  </a:gsLst>
                  <a:lin ang="5400000" scaled="1"/>
                </a:gradFill>
                <a:ln w="9525">
                  <a:noFill/>
                  <a:round/>
                  <a:headEnd/>
                  <a:tailEnd/>
                </a:ln>
                <a:effectLst/>
              </p:spPr>
              <p:txBody>
                <a:bodyPr wrap="none" anchor="ctr"/>
                <a:lstStyle/>
                <a:p>
                  <a:pPr>
                    <a:defRPr/>
                  </a:pPr>
                  <a:endParaRPr lang="en-US"/>
                </a:p>
              </p:txBody>
            </p:sp>
            <p:sp>
              <p:nvSpPr>
                <p:cNvPr id="6188" name="Freeform 20"/>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folHlink"/>
                    </a:gs>
                  </a:gsLst>
                  <a:lin ang="5400000" scaled="1"/>
                </a:gradFill>
                <a:ln w="0">
                  <a:noFill/>
                  <a:round/>
                  <a:headEnd/>
                  <a:tailEnd/>
                </a:ln>
              </p:spPr>
              <p:txBody>
                <a:bodyPr/>
                <a:lstStyle/>
                <a:p>
                  <a:endParaRPr lang="en-US"/>
                </a:p>
              </p:txBody>
            </p:sp>
          </p:grpSp>
          <p:sp>
            <p:nvSpPr>
              <p:cNvPr id="88085" name="Text Box 21"/>
              <p:cNvSpPr txBox="1">
                <a:spLocks noChangeArrowheads="1"/>
              </p:cNvSpPr>
              <p:nvPr/>
            </p:nvSpPr>
            <p:spPr bwMode="gray">
              <a:xfrm>
                <a:off x="1900" y="3437"/>
                <a:ext cx="265" cy="308"/>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E</a:t>
                </a:r>
              </a:p>
            </p:txBody>
          </p:sp>
        </p:grpSp>
        <p:grpSp>
          <p:nvGrpSpPr>
            <p:cNvPr id="6155" name="Group 22"/>
            <p:cNvGrpSpPr>
              <a:grpSpLocks/>
            </p:cNvGrpSpPr>
            <p:nvPr/>
          </p:nvGrpSpPr>
          <p:grpSpPr bwMode="auto">
            <a:xfrm>
              <a:off x="3938" y="1968"/>
              <a:ext cx="430" cy="437"/>
              <a:chOff x="3938" y="1968"/>
              <a:chExt cx="430" cy="437"/>
            </a:xfrm>
          </p:grpSpPr>
          <p:grpSp>
            <p:nvGrpSpPr>
              <p:cNvPr id="6181" name="Group 23"/>
              <p:cNvGrpSpPr>
                <a:grpSpLocks/>
              </p:cNvGrpSpPr>
              <p:nvPr/>
            </p:nvGrpSpPr>
            <p:grpSpPr bwMode="auto">
              <a:xfrm>
                <a:off x="3938" y="1968"/>
                <a:ext cx="430" cy="437"/>
                <a:chOff x="2016" y="1920"/>
                <a:chExt cx="1680" cy="1680"/>
              </a:xfrm>
            </p:grpSpPr>
            <p:sp>
              <p:nvSpPr>
                <p:cNvPr id="88088" name="Oval 24"/>
                <p:cNvSpPr>
                  <a:spLocks noChangeArrowheads="1"/>
                </p:cNvSpPr>
                <p:nvPr/>
              </p:nvSpPr>
              <p:spPr bwMode="gray">
                <a:xfrm>
                  <a:off x="2018" y="1918"/>
                  <a:ext cx="1677" cy="1681"/>
                </a:xfrm>
                <a:prstGeom prst="ellipse">
                  <a:avLst/>
                </a:prstGeom>
                <a:gradFill rotWithShape="1">
                  <a:gsLst>
                    <a:gs pos="0">
                      <a:schemeClr val="hlink"/>
                    </a:gs>
                    <a:gs pos="100000">
                      <a:schemeClr val="hlink">
                        <a:gamma/>
                        <a:shade val="62353"/>
                        <a:invGamma/>
                      </a:schemeClr>
                    </a:gs>
                  </a:gsLst>
                  <a:lin ang="5400000" scaled="1"/>
                </a:gradFill>
                <a:ln w="9525">
                  <a:noFill/>
                  <a:round/>
                  <a:headEnd/>
                  <a:tailEnd/>
                </a:ln>
                <a:effectLst/>
              </p:spPr>
              <p:txBody>
                <a:bodyPr wrap="none" anchor="ctr"/>
                <a:lstStyle/>
                <a:p>
                  <a:pPr>
                    <a:defRPr/>
                  </a:pPr>
                  <a:endParaRPr lang="en-US"/>
                </a:p>
              </p:txBody>
            </p:sp>
            <p:sp>
              <p:nvSpPr>
                <p:cNvPr id="6184" name="Freeform 25"/>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hlink"/>
                    </a:gs>
                  </a:gsLst>
                  <a:lin ang="5400000" scaled="1"/>
                </a:gradFill>
                <a:ln w="0">
                  <a:noFill/>
                  <a:round/>
                  <a:headEnd/>
                  <a:tailEnd/>
                </a:ln>
              </p:spPr>
              <p:txBody>
                <a:bodyPr/>
                <a:lstStyle/>
                <a:p>
                  <a:endParaRPr lang="en-US"/>
                </a:p>
              </p:txBody>
            </p:sp>
          </p:grpSp>
          <p:sp>
            <p:nvSpPr>
              <p:cNvPr id="88090" name="Text Box 26"/>
              <p:cNvSpPr txBox="1">
                <a:spLocks noChangeArrowheads="1"/>
              </p:cNvSpPr>
              <p:nvPr/>
            </p:nvSpPr>
            <p:spPr bwMode="gray">
              <a:xfrm>
                <a:off x="4012" y="2024"/>
                <a:ext cx="274" cy="312"/>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C</a:t>
                </a:r>
              </a:p>
            </p:txBody>
          </p:sp>
        </p:grpSp>
        <p:grpSp>
          <p:nvGrpSpPr>
            <p:cNvPr id="6156" name="Group 27"/>
            <p:cNvGrpSpPr>
              <a:grpSpLocks/>
            </p:cNvGrpSpPr>
            <p:nvPr/>
          </p:nvGrpSpPr>
          <p:grpSpPr bwMode="auto">
            <a:xfrm>
              <a:off x="3552" y="3360"/>
              <a:ext cx="412" cy="392"/>
              <a:chOff x="3552" y="3339"/>
              <a:chExt cx="412" cy="392"/>
            </a:xfrm>
          </p:grpSpPr>
          <p:grpSp>
            <p:nvGrpSpPr>
              <p:cNvPr id="6177" name="Group 28"/>
              <p:cNvGrpSpPr>
                <a:grpSpLocks/>
              </p:cNvGrpSpPr>
              <p:nvPr/>
            </p:nvGrpSpPr>
            <p:grpSpPr bwMode="auto">
              <a:xfrm>
                <a:off x="3552" y="3339"/>
                <a:ext cx="412" cy="392"/>
                <a:chOff x="2016" y="1920"/>
                <a:chExt cx="1680" cy="1680"/>
              </a:xfrm>
            </p:grpSpPr>
            <p:sp>
              <p:nvSpPr>
                <p:cNvPr id="88093" name="Oval 29"/>
                <p:cNvSpPr>
                  <a:spLocks noChangeArrowheads="1"/>
                </p:cNvSpPr>
                <p:nvPr/>
              </p:nvSpPr>
              <p:spPr bwMode="gray">
                <a:xfrm>
                  <a:off x="2018" y="1921"/>
                  <a:ext cx="1680" cy="1679"/>
                </a:xfrm>
                <a:prstGeom prst="ellipse">
                  <a:avLst/>
                </a:prstGeom>
                <a:gradFill rotWithShape="1">
                  <a:gsLst>
                    <a:gs pos="0">
                      <a:schemeClr val="bg2"/>
                    </a:gs>
                    <a:gs pos="100000">
                      <a:schemeClr val="bg2">
                        <a:gamma/>
                        <a:shade val="45490"/>
                        <a:invGamma/>
                      </a:schemeClr>
                    </a:gs>
                  </a:gsLst>
                  <a:lin ang="5400000" scaled="1"/>
                </a:gradFill>
                <a:ln w="9525">
                  <a:noFill/>
                  <a:round/>
                  <a:headEnd/>
                  <a:tailEnd/>
                </a:ln>
                <a:effectLst/>
              </p:spPr>
              <p:txBody>
                <a:bodyPr wrap="none" anchor="ctr"/>
                <a:lstStyle/>
                <a:p>
                  <a:pPr>
                    <a:defRPr/>
                  </a:pPr>
                  <a:endParaRPr lang="en-US"/>
                </a:p>
              </p:txBody>
            </p:sp>
            <p:sp>
              <p:nvSpPr>
                <p:cNvPr id="6180" name="Freeform 30"/>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bg2"/>
                    </a:gs>
                  </a:gsLst>
                  <a:lin ang="5400000" scaled="1"/>
                </a:gradFill>
                <a:ln w="0">
                  <a:noFill/>
                  <a:round/>
                  <a:headEnd/>
                  <a:tailEnd/>
                </a:ln>
              </p:spPr>
              <p:txBody>
                <a:bodyPr/>
                <a:lstStyle/>
                <a:p>
                  <a:endParaRPr lang="en-US"/>
                </a:p>
              </p:txBody>
            </p:sp>
          </p:grpSp>
          <p:sp>
            <p:nvSpPr>
              <p:cNvPr id="88095" name="Text Box 31"/>
              <p:cNvSpPr txBox="1">
                <a:spLocks noChangeArrowheads="1"/>
              </p:cNvSpPr>
              <p:nvPr/>
            </p:nvSpPr>
            <p:spPr bwMode="gray">
              <a:xfrm>
                <a:off x="3631" y="3360"/>
                <a:ext cx="299" cy="313"/>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D</a:t>
                </a:r>
              </a:p>
            </p:txBody>
          </p:sp>
        </p:grpSp>
        <p:grpSp>
          <p:nvGrpSpPr>
            <p:cNvPr id="6157" name="Group 32"/>
            <p:cNvGrpSpPr>
              <a:grpSpLocks/>
            </p:cNvGrpSpPr>
            <p:nvPr/>
          </p:nvGrpSpPr>
          <p:grpSpPr bwMode="auto">
            <a:xfrm>
              <a:off x="1488" y="1968"/>
              <a:ext cx="432" cy="432"/>
              <a:chOff x="1488" y="1968"/>
              <a:chExt cx="432" cy="432"/>
            </a:xfrm>
          </p:grpSpPr>
          <p:grpSp>
            <p:nvGrpSpPr>
              <p:cNvPr id="6173" name="Group 33"/>
              <p:cNvGrpSpPr>
                <a:grpSpLocks/>
              </p:cNvGrpSpPr>
              <p:nvPr/>
            </p:nvGrpSpPr>
            <p:grpSpPr bwMode="auto">
              <a:xfrm>
                <a:off x="1488" y="1968"/>
                <a:ext cx="432" cy="432"/>
                <a:chOff x="2016" y="1920"/>
                <a:chExt cx="1680" cy="1680"/>
              </a:xfrm>
            </p:grpSpPr>
            <p:sp>
              <p:nvSpPr>
                <p:cNvPr id="88098" name="Oval 34"/>
                <p:cNvSpPr>
                  <a:spLocks noChangeArrowheads="1"/>
                </p:cNvSpPr>
                <p:nvPr/>
              </p:nvSpPr>
              <p:spPr bwMode="gray">
                <a:xfrm>
                  <a:off x="2017" y="1918"/>
                  <a:ext cx="1678" cy="1680"/>
                </a:xfrm>
                <a:prstGeom prst="ellipse">
                  <a:avLst/>
                </a:prstGeom>
                <a:gradFill rotWithShape="1">
                  <a:gsLst>
                    <a:gs pos="0">
                      <a:schemeClr val="accent1"/>
                    </a:gs>
                    <a:gs pos="100000">
                      <a:schemeClr val="accent1">
                        <a:gamma/>
                        <a:shade val="45490"/>
                        <a:invGamma/>
                      </a:schemeClr>
                    </a:gs>
                  </a:gsLst>
                  <a:lin ang="5400000" scaled="1"/>
                </a:gradFill>
                <a:ln w="9525">
                  <a:noFill/>
                  <a:round/>
                  <a:headEnd/>
                  <a:tailEnd/>
                </a:ln>
                <a:effectLst/>
              </p:spPr>
              <p:txBody>
                <a:bodyPr wrap="none" anchor="ctr"/>
                <a:lstStyle/>
                <a:p>
                  <a:pPr>
                    <a:defRPr/>
                  </a:pPr>
                  <a:endParaRPr lang="en-US"/>
                </a:p>
              </p:txBody>
            </p:sp>
            <p:sp>
              <p:nvSpPr>
                <p:cNvPr id="6176" name="Freeform 35"/>
                <p:cNvSpPr>
                  <a:spLocks/>
                </p:cNvSpPr>
                <p:nvPr/>
              </p:nvSpPr>
              <p:spPr bwMode="gray">
                <a:xfrm>
                  <a:off x="2208" y="1948"/>
                  <a:ext cx="1296" cy="634"/>
                </a:xfrm>
                <a:custGeom>
                  <a:avLst/>
                  <a:gdLst>
                    <a:gd name="T0" fmla="*/ 1116 w 1321"/>
                    <a:gd name="T1" fmla="*/ 158 h 712"/>
                    <a:gd name="T2" fmla="*/ 1130 w 1321"/>
                    <a:gd name="T3" fmla="*/ 175 h 712"/>
                    <a:gd name="T4" fmla="*/ 1133 w 1321"/>
                    <a:gd name="T5" fmla="*/ 191 h 712"/>
                    <a:gd name="T6" fmla="*/ 1128 w 1321"/>
                    <a:gd name="T7" fmla="*/ 204 h 712"/>
                    <a:gd name="T8" fmla="*/ 1114 w 1321"/>
                    <a:gd name="T9" fmla="*/ 216 h 712"/>
                    <a:gd name="T10" fmla="*/ 1092 w 1321"/>
                    <a:gd name="T11" fmla="*/ 229 h 712"/>
                    <a:gd name="T12" fmla="*/ 1063 w 1321"/>
                    <a:gd name="T13" fmla="*/ 239 h 712"/>
                    <a:gd name="T14" fmla="*/ 1026 w 1321"/>
                    <a:gd name="T15" fmla="*/ 248 h 712"/>
                    <a:gd name="T16" fmla="*/ 985 w 1321"/>
                    <a:gd name="T17" fmla="*/ 257 h 712"/>
                    <a:gd name="T18" fmla="*/ 937 w 1321"/>
                    <a:gd name="T19" fmla="*/ 264 h 712"/>
                    <a:gd name="T20" fmla="*/ 885 w 1321"/>
                    <a:gd name="T21" fmla="*/ 270 h 712"/>
                    <a:gd name="T22" fmla="*/ 830 w 1321"/>
                    <a:gd name="T23" fmla="*/ 273 h 712"/>
                    <a:gd name="T24" fmla="*/ 769 w 1321"/>
                    <a:gd name="T25" fmla="*/ 279 h 712"/>
                    <a:gd name="T26" fmla="*/ 707 w 1321"/>
                    <a:gd name="T27" fmla="*/ 280 h 712"/>
                    <a:gd name="T28" fmla="*/ 683 w 1321"/>
                    <a:gd name="T29" fmla="*/ 281 h 712"/>
                    <a:gd name="T30" fmla="*/ 409 w 1321"/>
                    <a:gd name="T31" fmla="*/ 281 h 712"/>
                    <a:gd name="T32" fmla="*/ 405 w 1321"/>
                    <a:gd name="T33" fmla="*/ 281 h 712"/>
                    <a:gd name="T34" fmla="*/ 351 w 1321"/>
                    <a:gd name="T35" fmla="*/ 280 h 712"/>
                    <a:gd name="T36" fmla="*/ 299 w 1321"/>
                    <a:gd name="T37" fmla="*/ 279 h 712"/>
                    <a:gd name="T38" fmla="*/ 250 w 1321"/>
                    <a:gd name="T39" fmla="*/ 275 h 712"/>
                    <a:gd name="T40" fmla="*/ 203 w 1321"/>
                    <a:gd name="T41" fmla="*/ 272 h 712"/>
                    <a:gd name="T42" fmla="*/ 161 w 1321"/>
                    <a:gd name="T43" fmla="*/ 267 h 712"/>
                    <a:gd name="T44" fmla="*/ 122 w 1321"/>
                    <a:gd name="T45" fmla="*/ 261 h 712"/>
                    <a:gd name="T46" fmla="*/ 86 w 1321"/>
                    <a:gd name="T47" fmla="*/ 256 h 712"/>
                    <a:gd name="T48" fmla="*/ 59 w 1321"/>
                    <a:gd name="T49" fmla="*/ 249 h 712"/>
                    <a:gd name="T50" fmla="*/ 31 w 1321"/>
                    <a:gd name="T51" fmla="*/ 240 h 712"/>
                    <a:gd name="T52" fmla="*/ 18 w 1321"/>
                    <a:gd name="T53" fmla="*/ 230 h 712"/>
                    <a:gd name="T54" fmla="*/ 6 w 1321"/>
                    <a:gd name="T55" fmla="*/ 219 h 712"/>
                    <a:gd name="T56" fmla="*/ 0 w 1321"/>
                    <a:gd name="T57" fmla="*/ 207 h 712"/>
                    <a:gd name="T58" fmla="*/ 0 w 1321"/>
                    <a:gd name="T59" fmla="*/ 206 h 712"/>
                    <a:gd name="T60" fmla="*/ 4 w 1321"/>
                    <a:gd name="T61" fmla="*/ 191 h 712"/>
                    <a:gd name="T62" fmla="*/ 16 w 1321"/>
                    <a:gd name="T63" fmla="*/ 176 h 712"/>
                    <a:gd name="T64" fmla="*/ 43 w 1321"/>
                    <a:gd name="T65" fmla="*/ 146 h 712"/>
                    <a:gd name="T66" fmla="*/ 78 w 1321"/>
                    <a:gd name="T67" fmla="*/ 118 h 712"/>
                    <a:gd name="T68" fmla="*/ 126 w 1321"/>
                    <a:gd name="T69" fmla="*/ 93 h 712"/>
                    <a:gd name="T70" fmla="*/ 175 w 1321"/>
                    <a:gd name="T71" fmla="*/ 69 h 712"/>
                    <a:gd name="T72" fmla="*/ 231 w 1321"/>
                    <a:gd name="T73" fmla="*/ 48 h 712"/>
                    <a:gd name="T74" fmla="*/ 293 w 1321"/>
                    <a:gd name="T75" fmla="*/ 33 h 712"/>
                    <a:gd name="T76" fmla="*/ 356 w 1321"/>
                    <a:gd name="T77" fmla="*/ 18 h 712"/>
                    <a:gd name="T78" fmla="*/ 427 w 1321"/>
                    <a:gd name="T79" fmla="*/ 9 h 712"/>
                    <a:gd name="T80" fmla="*/ 498 w 1321"/>
                    <a:gd name="T81" fmla="*/ 4 h 712"/>
                    <a:gd name="T82" fmla="*/ 573 w 1321"/>
                    <a:gd name="T83" fmla="*/ 0 h 712"/>
                    <a:gd name="T84" fmla="*/ 573 w 1321"/>
                    <a:gd name="T85" fmla="*/ 0 h 712"/>
                    <a:gd name="T86" fmla="*/ 651 w 1321"/>
                    <a:gd name="T87" fmla="*/ 4 h 712"/>
                    <a:gd name="T88" fmla="*/ 727 w 1321"/>
                    <a:gd name="T89" fmla="*/ 9 h 712"/>
                    <a:gd name="T90" fmla="*/ 800 w 1321"/>
                    <a:gd name="T91" fmla="*/ 20 h 712"/>
                    <a:gd name="T92" fmla="*/ 867 w 1321"/>
                    <a:gd name="T93" fmla="*/ 36 h 712"/>
                    <a:gd name="T94" fmla="*/ 929 w 1321"/>
                    <a:gd name="T95" fmla="*/ 54 h 712"/>
                    <a:gd name="T96" fmla="*/ 986 w 1321"/>
                    <a:gd name="T97" fmla="*/ 77 h 712"/>
                    <a:gd name="T98" fmla="*/ 1037 w 1321"/>
                    <a:gd name="T99" fmla="*/ 101 h 712"/>
                    <a:gd name="T100" fmla="*/ 1080 w 1321"/>
                    <a:gd name="T101" fmla="*/ 128 h 712"/>
                    <a:gd name="T102" fmla="*/ 1116 w 1321"/>
                    <a:gd name="T103" fmla="*/ 158 h 712"/>
                    <a:gd name="T104" fmla="*/ 1116 w 1321"/>
                    <a:gd name="T105" fmla="*/ 15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1"/>
                    </a:gs>
                  </a:gsLst>
                  <a:lin ang="5400000" scaled="1"/>
                </a:gradFill>
                <a:ln w="0">
                  <a:noFill/>
                  <a:round/>
                  <a:headEnd/>
                  <a:tailEnd/>
                </a:ln>
              </p:spPr>
              <p:txBody>
                <a:bodyPr/>
                <a:lstStyle/>
                <a:p>
                  <a:endParaRPr lang="en-US"/>
                </a:p>
              </p:txBody>
            </p:sp>
          </p:grpSp>
          <p:sp>
            <p:nvSpPr>
              <p:cNvPr id="88100" name="Text Box 36"/>
              <p:cNvSpPr txBox="1">
                <a:spLocks noChangeArrowheads="1"/>
              </p:cNvSpPr>
              <p:nvPr/>
            </p:nvSpPr>
            <p:spPr bwMode="gray">
              <a:xfrm>
                <a:off x="1570" y="2011"/>
                <a:ext cx="286" cy="309"/>
              </a:xfrm>
              <a:prstGeom prst="rect">
                <a:avLst/>
              </a:prstGeom>
              <a:noFill/>
              <a:ln w="9525" algn="ctr">
                <a:noFill/>
                <a:miter lim="800000"/>
                <a:headEnd/>
                <a:tailEnd/>
              </a:ln>
              <a:effectLst/>
            </p:spPr>
            <p:txBody>
              <a:bodyPr wrap="none">
                <a:spAutoFit/>
              </a:bodyPr>
              <a:lstStyle/>
              <a:p>
                <a:pPr algn="ctr" eaLnBrk="0" hangingPunct="0">
                  <a:defRPr/>
                </a:pPr>
                <a:r>
                  <a:rPr lang="en-US" sz="2400" b="1">
                    <a:solidFill>
                      <a:srgbClr val="FFFFFF"/>
                    </a:solidFill>
                    <a:effectLst>
                      <a:outerShdw blurRad="38100" dist="38100" dir="2700000" algn="tl">
                        <a:srgbClr val="C0C0C0"/>
                      </a:outerShdw>
                    </a:effectLst>
                    <a:latin typeface="Verdana" pitchFamily="34" charset="0"/>
                  </a:rPr>
                  <a:t>A</a:t>
                </a:r>
              </a:p>
            </p:txBody>
          </p:sp>
        </p:grpSp>
        <p:sp>
          <p:nvSpPr>
            <p:cNvPr id="88101" name="Oval 37"/>
            <p:cNvSpPr>
              <a:spLocks noChangeArrowheads="1"/>
            </p:cNvSpPr>
            <p:nvPr/>
          </p:nvSpPr>
          <p:spPr bwMode="gray">
            <a:xfrm rot="18227093">
              <a:off x="3506" y="3263"/>
              <a:ext cx="83"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88102" name="Oval 38"/>
            <p:cNvSpPr>
              <a:spLocks noChangeArrowheads="1"/>
            </p:cNvSpPr>
            <p:nvPr/>
          </p:nvSpPr>
          <p:spPr bwMode="gray">
            <a:xfrm rot="18227093">
              <a:off x="3409" y="3165"/>
              <a:ext cx="85" cy="87"/>
            </a:xfrm>
            <a:prstGeom prst="ellipse">
              <a:avLst/>
            </a:prstGeom>
            <a:gradFill rotWithShape="1">
              <a:gsLst>
                <a:gs pos="0">
                  <a:schemeClr val="bg2"/>
                </a:gs>
                <a:gs pos="100000">
                  <a:schemeClr val="bg2">
                    <a:gamma/>
                    <a:shade val="6666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grpSp>
          <p:nvGrpSpPr>
            <p:cNvPr id="6160" name="Group 39"/>
            <p:cNvGrpSpPr>
              <a:grpSpLocks/>
            </p:cNvGrpSpPr>
            <p:nvPr/>
          </p:nvGrpSpPr>
          <p:grpSpPr bwMode="auto">
            <a:xfrm>
              <a:off x="1968" y="2256"/>
              <a:ext cx="231" cy="130"/>
              <a:chOff x="2016" y="2304"/>
              <a:chExt cx="231" cy="130"/>
            </a:xfrm>
          </p:grpSpPr>
          <p:sp>
            <p:nvSpPr>
              <p:cNvPr id="88104" name="Oval 40"/>
              <p:cNvSpPr>
                <a:spLocks noChangeArrowheads="1"/>
              </p:cNvSpPr>
              <p:nvPr/>
            </p:nvSpPr>
            <p:spPr bwMode="gray">
              <a:xfrm rot="18227093">
                <a:off x="2019" y="2303"/>
                <a:ext cx="86" cy="85"/>
              </a:xfrm>
              <a:prstGeom prst="ellipse">
                <a:avLst/>
              </a:prstGeom>
              <a:gradFill rotWithShape="1">
                <a:gsLst>
                  <a:gs pos="0">
                    <a:schemeClr val="accent1"/>
                  </a:gs>
                  <a:gs pos="100000">
                    <a:schemeClr val="accent1">
                      <a:gamma/>
                      <a:shade val="5764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88105" name="Oval 41"/>
              <p:cNvSpPr>
                <a:spLocks noChangeArrowheads="1"/>
              </p:cNvSpPr>
              <p:nvPr/>
            </p:nvSpPr>
            <p:spPr bwMode="gray">
              <a:xfrm rot="18227093">
                <a:off x="2158" y="2350"/>
                <a:ext cx="87" cy="86"/>
              </a:xfrm>
              <a:prstGeom prst="ellipse">
                <a:avLst/>
              </a:prstGeom>
              <a:gradFill rotWithShape="1">
                <a:gsLst>
                  <a:gs pos="0">
                    <a:schemeClr val="accent1"/>
                  </a:gs>
                  <a:gs pos="100000">
                    <a:schemeClr val="accent1">
                      <a:gamma/>
                      <a:shade val="4862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grpSp>
        <p:grpSp>
          <p:nvGrpSpPr>
            <p:cNvPr id="6161" name="Group 42"/>
            <p:cNvGrpSpPr>
              <a:grpSpLocks/>
            </p:cNvGrpSpPr>
            <p:nvPr/>
          </p:nvGrpSpPr>
          <p:grpSpPr bwMode="auto">
            <a:xfrm>
              <a:off x="2832" y="1612"/>
              <a:ext cx="87" cy="260"/>
              <a:chOff x="2832" y="1612"/>
              <a:chExt cx="87" cy="260"/>
            </a:xfrm>
          </p:grpSpPr>
          <p:sp>
            <p:nvSpPr>
              <p:cNvPr id="88107" name="Oval 43"/>
              <p:cNvSpPr>
                <a:spLocks noChangeArrowheads="1"/>
              </p:cNvSpPr>
              <p:nvPr/>
            </p:nvSpPr>
            <p:spPr bwMode="gray">
              <a:xfrm rot="18227093">
                <a:off x="2835" y="1609"/>
                <a:ext cx="82" cy="87"/>
              </a:xfrm>
              <a:prstGeom prst="ellipse">
                <a:avLst/>
              </a:prstGeom>
              <a:gradFill rotWithShape="1">
                <a:gsLst>
                  <a:gs pos="0">
                    <a:schemeClr val="accent2"/>
                  </a:gs>
                  <a:gs pos="100000">
                    <a:schemeClr val="accent2">
                      <a:gamma/>
                      <a:shade val="45490"/>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88108" name="Oval 44"/>
              <p:cNvSpPr>
                <a:spLocks noChangeArrowheads="1"/>
              </p:cNvSpPr>
              <p:nvPr/>
            </p:nvSpPr>
            <p:spPr bwMode="gray">
              <a:xfrm rot="18227093">
                <a:off x="2835" y="1787"/>
                <a:ext cx="82" cy="87"/>
              </a:xfrm>
              <a:prstGeom prst="ellipse">
                <a:avLst/>
              </a:prstGeom>
              <a:gradFill rotWithShape="1">
                <a:gsLst>
                  <a:gs pos="0">
                    <a:schemeClr val="accent2"/>
                  </a:gs>
                  <a:gs pos="100000">
                    <a:schemeClr val="accent2">
                      <a:gamma/>
                      <a:shade val="48627"/>
                      <a:invGamma/>
                    </a:schemeClr>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grpSp>
        <p:sp>
          <p:nvSpPr>
            <p:cNvPr id="88109" name="Oval 45"/>
            <p:cNvSpPr>
              <a:spLocks noChangeArrowheads="1"/>
            </p:cNvSpPr>
            <p:nvPr/>
          </p:nvSpPr>
          <p:spPr bwMode="gray">
            <a:xfrm rot="18227093">
              <a:off x="3760" y="2276"/>
              <a:ext cx="83" cy="83"/>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88110" name="Oval 46"/>
            <p:cNvSpPr>
              <a:spLocks noChangeArrowheads="1"/>
            </p:cNvSpPr>
            <p:nvPr/>
          </p:nvSpPr>
          <p:spPr bwMode="gray">
            <a:xfrm rot="18227093">
              <a:off x="3601" y="2349"/>
              <a:ext cx="85" cy="87"/>
            </a:xfrm>
            <a:prstGeom prst="ellipse">
              <a:avLst/>
            </a:prstGeom>
            <a:gradFill rotWithShape="1">
              <a:gsLst>
                <a:gs pos="0">
                  <a:schemeClr val="hlink">
                    <a:gamma/>
                    <a:tint val="75686"/>
                    <a:invGamma/>
                  </a:schemeClr>
                </a:gs>
                <a:gs pos="100000">
                  <a:schemeClr val="hlink"/>
                </a:gs>
              </a:gsLst>
              <a:path path="shape">
                <a:fillToRect l="50000" t="50000" r="50000" b="50000"/>
              </a:path>
            </a:gradFill>
            <a:ln w="9525">
              <a:solidFill>
                <a:srgbClr val="000000"/>
              </a:solidFill>
              <a:round/>
              <a:headEnd/>
              <a:tailEnd/>
            </a:ln>
            <a:effectLst/>
          </p:spPr>
          <p:txBody>
            <a:bodyPr wrap="none" anchor="ctr"/>
            <a:lstStyle/>
            <a:p>
              <a:pPr>
                <a:defRPr/>
              </a:pPr>
              <a:endParaRPr lang="en-US"/>
            </a:p>
          </p:txBody>
        </p:sp>
        <p:sp>
          <p:nvSpPr>
            <p:cNvPr id="6164" name="Text Box 47"/>
            <p:cNvSpPr txBox="1">
              <a:spLocks noChangeArrowheads="1"/>
            </p:cNvSpPr>
            <p:nvPr/>
          </p:nvSpPr>
          <p:spPr bwMode="auto">
            <a:xfrm>
              <a:off x="288" y="2064"/>
              <a:ext cx="1200" cy="252"/>
            </a:xfrm>
            <a:prstGeom prst="rect">
              <a:avLst/>
            </a:prstGeom>
            <a:noFill/>
            <a:ln w="9525">
              <a:noFill/>
              <a:miter lim="800000"/>
              <a:headEnd/>
              <a:tailEnd/>
            </a:ln>
          </p:spPr>
          <p:txBody>
            <a:bodyPr>
              <a:spAutoFit/>
            </a:bodyPr>
            <a:lstStyle/>
            <a:p>
              <a:pPr algn="ctr" eaLnBrk="0" hangingPunct="0"/>
              <a:r>
                <a:rPr lang="en-US" dirty="0" err="1" smtClean="0"/>
                <a:t>Kunjungan</a:t>
              </a:r>
              <a:r>
                <a:rPr lang="en-US" dirty="0" smtClean="0"/>
                <a:t> </a:t>
              </a:r>
              <a:r>
                <a:rPr lang="en-US" dirty="0" err="1" smtClean="0"/>
                <a:t>kls</a:t>
              </a:r>
              <a:endParaRPr lang="en-US" dirty="0"/>
            </a:p>
          </p:txBody>
        </p:sp>
        <p:sp>
          <p:nvSpPr>
            <p:cNvPr id="6165" name="Text Box 48"/>
            <p:cNvSpPr txBox="1">
              <a:spLocks noChangeArrowheads="1"/>
            </p:cNvSpPr>
            <p:nvPr/>
          </p:nvSpPr>
          <p:spPr bwMode="auto">
            <a:xfrm>
              <a:off x="2256" y="873"/>
              <a:ext cx="1448" cy="253"/>
            </a:xfrm>
            <a:prstGeom prst="rect">
              <a:avLst/>
            </a:prstGeom>
            <a:noFill/>
            <a:ln w="9525">
              <a:noFill/>
              <a:miter lim="800000"/>
              <a:headEnd/>
              <a:tailEnd/>
            </a:ln>
          </p:spPr>
          <p:txBody>
            <a:bodyPr wrap="square">
              <a:spAutoFit/>
            </a:bodyPr>
            <a:lstStyle/>
            <a:p>
              <a:pPr algn="ctr" eaLnBrk="0" hangingPunct="0"/>
              <a:r>
                <a:rPr lang="en-US" dirty="0" err="1" smtClean="0"/>
                <a:t>Observasi</a:t>
              </a:r>
              <a:r>
                <a:rPr lang="en-US" dirty="0" smtClean="0"/>
                <a:t> </a:t>
              </a:r>
              <a:r>
                <a:rPr lang="en-US" dirty="0" err="1" smtClean="0"/>
                <a:t>kelas</a:t>
              </a:r>
              <a:endParaRPr lang="en-US" dirty="0"/>
            </a:p>
          </p:txBody>
        </p:sp>
        <p:sp>
          <p:nvSpPr>
            <p:cNvPr id="6166" name="Text Box 49"/>
            <p:cNvSpPr txBox="1">
              <a:spLocks noChangeArrowheads="1"/>
            </p:cNvSpPr>
            <p:nvPr/>
          </p:nvSpPr>
          <p:spPr bwMode="auto">
            <a:xfrm>
              <a:off x="4368" y="2073"/>
              <a:ext cx="1200" cy="443"/>
            </a:xfrm>
            <a:prstGeom prst="rect">
              <a:avLst/>
            </a:prstGeom>
            <a:noFill/>
            <a:ln w="9525">
              <a:noFill/>
              <a:miter lim="800000"/>
              <a:headEnd/>
              <a:tailEnd/>
            </a:ln>
          </p:spPr>
          <p:txBody>
            <a:bodyPr>
              <a:spAutoFit/>
            </a:bodyPr>
            <a:lstStyle/>
            <a:p>
              <a:pPr algn="ctr" eaLnBrk="0" hangingPunct="0"/>
              <a:r>
                <a:rPr lang="en-US" dirty="0" err="1" smtClean="0"/>
                <a:t>Pertemuan</a:t>
              </a:r>
              <a:r>
                <a:rPr lang="en-US" dirty="0" smtClean="0"/>
                <a:t> individual </a:t>
              </a:r>
              <a:endParaRPr lang="en-US" dirty="0"/>
            </a:p>
          </p:txBody>
        </p:sp>
        <p:sp>
          <p:nvSpPr>
            <p:cNvPr id="6167" name="Text Box 50"/>
            <p:cNvSpPr txBox="1">
              <a:spLocks noChangeArrowheads="1"/>
            </p:cNvSpPr>
            <p:nvPr/>
          </p:nvSpPr>
          <p:spPr bwMode="auto">
            <a:xfrm>
              <a:off x="528" y="3504"/>
              <a:ext cx="1200" cy="443"/>
            </a:xfrm>
            <a:prstGeom prst="rect">
              <a:avLst/>
            </a:prstGeom>
            <a:noFill/>
            <a:ln w="9525">
              <a:noFill/>
              <a:miter lim="800000"/>
              <a:headEnd/>
              <a:tailEnd/>
            </a:ln>
          </p:spPr>
          <p:txBody>
            <a:bodyPr>
              <a:spAutoFit/>
            </a:bodyPr>
            <a:lstStyle/>
            <a:p>
              <a:pPr algn="ctr" eaLnBrk="0" hangingPunct="0"/>
              <a:r>
                <a:rPr lang="en-US" dirty="0" err="1" smtClean="0"/>
                <a:t>Menilai</a:t>
              </a:r>
              <a:r>
                <a:rPr lang="en-US" dirty="0" smtClean="0"/>
                <a:t> </a:t>
              </a:r>
              <a:r>
                <a:rPr lang="en-US" dirty="0" err="1" smtClean="0"/>
                <a:t>diri</a:t>
              </a:r>
              <a:r>
                <a:rPr lang="en-US" dirty="0" smtClean="0"/>
                <a:t> </a:t>
              </a:r>
              <a:r>
                <a:rPr lang="en-US" dirty="0" err="1" smtClean="0"/>
                <a:t>sendiri</a:t>
              </a:r>
              <a:endParaRPr lang="en-US" dirty="0"/>
            </a:p>
          </p:txBody>
        </p:sp>
        <p:sp>
          <p:nvSpPr>
            <p:cNvPr id="6168" name="Text Box 51"/>
            <p:cNvSpPr txBox="1">
              <a:spLocks noChangeArrowheads="1"/>
            </p:cNvSpPr>
            <p:nvPr/>
          </p:nvSpPr>
          <p:spPr bwMode="auto">
            <a:xfrm>
              <a:off x="3984" y="3504"/>
              <a:ext cx="1200" cy="443"/>
            </a:xfrm>
            <a:prstGeom prst="rect">
              <a:avLst/>
            </a:prstGeom>
            <a:noFill/>
            <a:ln w="9525">
              <a:noFill/>
              <a:miter lim="800000"/>
              <a:headEnd/>
              <a:tailEnd/>
            </a:ln>
          </p:spPr>
          <p:txBody>
            <a:bodyPr>
              <a:spAutoFit/>
            </a:bodyPr>
            <a:lstStyle/>
            <a:p>
              <a:pPr algn="ctr" eaLnBrk="0" hangingPunct="0"/>
              <a:r>
                <a:rPr lang="en-US" dirty="0" err="1" smtClean="0"/>
                <a:t>Kunjungan</a:t>
              </a:r>
              <a:r>
                <a:rPr lang="en-US" dirty="0" smtClean="0"/>
                <a:t> </a:t>
              </a:r>
              <a:r>
                <a:rPr lang="en-US" dirty="0" err="1" smtClean="0"/>
                <a:t>antar</a:t>
              </a:r>
              <a:r>
                <a:rPr lang="en-US" dirty="0" smtClean="0"/>
                <a:t> </a:t>
              </a:r>
              <a:r>
                <a:rPr lang="en-US" dirty="0" err="1" smtClean="0"/>
                <a:t>kelas</a:t>
              </a:r>
              <a:endParaRPr lang="en-US" dirty="0"/>
            </a:p>
          </p:txBody>
        </p:sp>
      </p:gr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cdb2004143l">
  <a:themeElements>
    <a:clrScheme name="sample 2">
      <a:dk1>
        <a:srgbClr val="000066"/>
      </a:dk1>
      <a:lt1>
        <a:srgbClr val="FFFFFF"/>
      </a:lt1>
      <a:dk2>
        <a:srgbClr val="1D7ACF"/>
      </a:dk2>
      <a:lt2>
        <a:srgbClr val="C0C0C0"/>
      </a:lt2>
      <a:accent1>
        <a:srgbClr val="189E8E"/>
      </a:accent1>
      <a:accent2>
        <a:srgbClr val="E0BB20"/>
      </a:accent2>
      <a:accent3>
        <a:srgbClr val="FFFFFF"/>
      </a:accent3>
      <a:accent4>
        <a:srgbClr val="000056"/>
      </a:accent4>
      <a:accent5>
        <a:srgbClr val="ABCCC6"/>
      </a:accent5>
      <a:accent6>
        <a:srgbClr val="CBA91C"/>
      </a:accent6>
      <a:hlink>
        <a:srgbClr val="5AA5DE"/>
      </a:hlink>
      <a:folHlink>
        <a:srgbClr val="9885A3"/>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66"/>
        </a:dk1>
        <a:lt1>
          <a:srgbClr val="FFFFFF"/>
        </a:lt1>
        <a:dk2>
          <a:srgbClr val="238D3F"/>
        </a:dk2>
        <a:lt2>
          <a:srgbClr val="DDDDDD"/>
        </a:lt2>
        <a:accent1>
          <a:srgbClr val="808080"/>
        </a:accent1>
        <a:accent2>
          <a:srgbClr val="CCCC00"/>
        </a:accent2>
        <a:accent3>
          <a:srgbClr val="FFFFFF"/>
        </a:accent3>
        <a:accent4>
          <a:srgbClr val="000056"/>
        </a:accent4>
        <a:accent5>
          <a:srgbClr val="C0C0C0"/>
        </a:accent5>
        <a:accent6>
          <a:srgbClr val="B9B900"/>
        </a:accent6>
        <a:hlink>
          <a:srgbClr val="6A9EB0"/>
        </a:hlink>
        <a:folHlink>
          <a:srgbClr val="336699"/>
        </a:folHlink>
      </a:clrScheme>
      <a:clrMap bg1="lt1" tx1="dk1" bg2="lt2" tx2="dk2" accent1="accent1" accent2="accent2" accent3="accent3" accent4="accent4" accent5="accent5" accent6="accent6" hlink="hlink" folHlink="folHlink"/>
    </a:extraClrScheme>
    <a:extraClrScheme>
      <a:clrScheme name="sample 2">
        <a:dk1>
          <a:srgbClr val="000066"/>
        </a:dk1>
        <a:lt1>
          <a:srgbClr val="FFFFFF"/>
        </a:lt1>
        <a:dk2>
          <a:srgbClr val="1D7ACF"/>
        </a:dk2>
        <a:lt2>
          <a:srgbClr val="C0C0C0"/>
        </a:lt2>
        <a:accent1>
          <a:srgbClr val="189E8E"/>
        </a:accent1>
        <a:accent2>
          <a:srgbClr val="E0BB20"/>
        </a:accent2>
        <a:accent3>
          <a:srgbClr val="FFFFFF"/>
        </a:accent3>
        <a:accent4>
          <a:srgbClr val="000056"/>
        </a:accent4>
        <a:accent5>
          <a:srgbClr val="ABCCC6"/>
        </a:accent5>
        <a:accent6>
          <a:srgbClr val="CBA91C"/>
        </a:accent6>
        <a:hlink>
          <a:srgbClr val="5AA5DE"/>
        </a:hlink>
        <a:folHlink>
          <a:srgbClr val="9885A3"/>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CC6E28"/>
        </a:dk2>
        <a:lt2>
          <a:srgbClr val="DDDDDD"/>
        </a:lt2>
        <a:accent1>
          <a:srgbClr val="3885A0"/>
        </a:accent1>
        <a:accent2>
          <a:srgbClr val="3399FF"/>
        </a:accent2>
        <a:accent3>
          <a:srgbClr val="FFFFFF"/>
        </a:accent3>
        <a:accent4>
          <a:srgbClr val="000056"/>
        </a:accent4>
        <a:accent5>
          <a:srgbClr val="AEC2CD"/>
        </a:accent5>
        <a:accent6>
          <a:srgbClr val="2D8AE7"/>
        </a:accent6>
        <a:hlink>
          <a:srgbClr val="A68C5C"/>
        </a:hlink>
        <a:folHlink>
          <a:srgbClr val="587DA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cdb2004143l</Template>
  <TotalTime>734</TotalTime>
  <Words>839</Words>
  <Application>Microsoft PowerPoint</Application>
  <PresentationFormat>On-screen Show (4:3)</PresentationFormat>
  <Paragraphs>209</Paragraphs>
  <Slides>23</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26" baseType="lpstr">
      <vt:lpstr>cdb2004143l</vt:lpstr>
      <vt:lpstr>Image</vt:lpstr>
      <vt:lpstr>Slide</vt:lpstr>
      <vt:lpstr>SUPERVISI PENDIDKAN</vt:lpstr>
      <vt:lpstr>KONSEP SUPERVISI AKADEMIK </vt:lpstr>
      <vt:lpstr>Perencanaan program supervisi akademik</vt:lpstr>
      <vt:lpstr>TUJUAN SUPERVISI AKADEMIK</vt:lpstr>
      <vt:lpstr>PRINSIP-PRINSIP SUPERVISI AKAD</vt:lpstr>
      <vt:lpstr>Lanjutan …</vt:lpstr>
      <vt:lpstr>Lanjutan …</vt:lpstr>
      <vt:lpstr>TEKNIK-TEKNIK SUPERVISI AKADEMIK</vt:lpstr>
      <vt:lpstr> Teknik Supervisi Individual</vt:lpstr>
      <vt:lpstr>Macam2 teknik supervisi kelmpk</vt:lpstr>
      <vt:lpstr>Lanjutan … </vt:lpstr>
      <vt:lpstr>FILOSOFI KELAPA</vt:lpstr>
      <vt:lpstr>SUPERVISI KLINIS </vt:lpstr>
      <vt:lpstr>Langkah-langkah supervisi klinis</vt:lpstr>
      <vt:lpstr>Perencanaan Pertemuan</vt:lpstr>
      <vt:lpstr>Langkah Observasi</vt:lpstr>
      <vt:lpstr>Langkah pertemuan berikutnya:</vt:lpstr>
      <vt:lpstr>Langkah Refleksi Kolaborasi</vt:lpstr>
      <vt:lpstr>Perbedaan  Supv Trad &amp; Supv Klinis berdasarkan pendekatan</vt:lpstr>
      <vt:lpstr>Perbedaan Supv Non Klinis dan Supv Klinis</vt:lpstr>
      <vt:lpstr>Kesimpulan</vt:lpstr>
      <vt:lpstr>Slide 22</vt:lpstr>
      <vt:lpstr>Slide 23</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PENDIDIKAN</dc:title>
  <dc:creator>Valued Acer Customer</dc:creator>
  <cp:lastModifiedBy>Valued Acer Customer</cp:lastModifiedBy>
  <cp:revision>79</cp:revision>
  <dcterms:created xsi:type="dcterms:W3CDTF">2010-02-18T21:02:49Z</dcterms:created>
  <dcterms:modified xsi:type="dcterms:W3CDTF">2011-01-13T05:00:05Z</dcterms:modified>
</cp:coreProperties>
</file>