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B95B-6BA8-4976-AAFF-4CA2003D67B3}" type="datetimeFigureOut">
              <a:rPr lang="id-ID" smtClean="0"/>
              <a:t>28/07/2015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59F77-4E0F-472B-A6B3-C8A7A6F8844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745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64D0-CFD8-4863-BED4-8802EEBA8761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E030-474D-46E7-8F42-0EE9FABBD78F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0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5F6E-1ECA-495F-B3C7-5A6AC27654C0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1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8BA-83ED-4902-86BB-49519FB90F4F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0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7134-35A3-4B82-9258-9E4B538BA018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4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B3AD-CFD1-432B-9C10-D81C3E2FF0C7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4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9D79-177A-405A-BE36-E8D736B497F9}" type="datetime1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3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8F-2FE5-486A-AA94-ACA0BEAC84E7}" type="datetime1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8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FF88-52AA-4FF9-9DB7-85E4BBC602F0}" type="datetime1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4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8BD7-4311-461B-A4F7-FDEC3E184FB8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03E6-DDAB-42FB-8D6D-DDA0BF654ED1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2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B9E0-1AFF-4787-A3FE-C71D1B69D93B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C9E6-97D9-42EE-A7BA-3D93127A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2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Farlianto</a:t>
            </a:r>
            <a:r>
              <a:rPr lang="en-US" dirty="0" smtClean="0"/>
              <a:t>, MBA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 (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disengaja</a:t>
            </a:r>
            <a:r>
              <a:rPr lang="en-US" dirty="0"/>
              <a:t> (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, agar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Risiko</a:t>
            </a:r>
            <a:r>
              <a:rPr lang="en-US" dirty="0"/>
              <a:t> fundamental,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dilimpahkan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(</a:t>
            </a:r>
            <a:r>
              <a:rPr lang="en-US" dirty="0" err="1"/>
              <a:t>dinamika</a:t>
            </a:r>
            <a:r>
              <a:rPr lang="en-US" dirty="0"/>
              <a:t>) </a:t>
            </a:r>
            <a:r>
              <a:rPr lang="en-US" dirty="0" err="1"/>
              <a:t>masyarakat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dialihkan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/>
              <a:t>lain,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mempertanggungjawabkan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premi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(</a:t>
            </a:r>
            <a:r>
              <a:rPr lang="en-US" dirty="0" err="1"/>
              <a:t>pindah</a:t>
            </a:r>
            <a:r>
              <a:rPr lang="en-US" dirty="0"/>
              <a:t>)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.</a:t>
            </a:r>
          </a:p>
          <a:p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dialihkan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diasuransikan</a:t>
            </a:r>
            <a:r>
              <a:rPr lang="en-US" dirty="0"/>
              <a:t>) ;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/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,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Risiko</a:t>
            </a:r>
            <a:r>
              <a:rPr lang="en-US" dirty="0"/>
              <a:t> intern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ekstern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(</a:t>
            </a:r>
            <a:r>
              <a:rPr lang="en-US" dirty="0" err="1"/>
              <a:t>perusahaan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meminimumkan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retensi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mentolerir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, </a:t>
            </a:r>
            <a:r>
              <a:rPr lang="en-US" dirty="0" err="1"/>
              <a:t>membiarkan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terganggunya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menanggulanginya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Mengalihkan</a:t>
            </a:r>
            <a:r>
              <a:rPr lang="en-US" dirty="0"/>
              <a:t>/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, </a:t>
            </a:r>
            <a:r>
              <a:rPr lang="en-US" dirty="0" err="1"/>
              <a:t>mengorganisir</a:t>
            </a:r>
            <a:r>
              <a:rPr lang="en-US" dirty="0"/>
              <a:t>, </a:t>
            </a:r>
            <a:r>
              <a:rPr lang="en-US" dirty="0" err="1"/>
              <a:t>menyusun</a:t>
            </a:r>
            <a:r>
              <a:rPr lang="en-US" dirty="0"/>
              <a:t>, </a:t>
            </a:r>
            <a:r>
              <a:rPr lang="en-US" dirty="0" err="1"/>
              <a:t>memimpin</a:t>
            </a:r>
            <a:r>
              <a:rPr lang="en-US" dirty="0"/>
              <a:t>/</a:t>
            </a:r>
            <a:r>
              <a:rPr lang="en-US" dirty="0" err="1"/>
              <a:t>mengkoordinir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) program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/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diderita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professional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relative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konstribusi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, </a:t>
            </a:r>
            <a:r>
              <a:rPr lang="en-US" dirty="0" err="1"/>
              <a:t>pedagang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, </a:t>
            </a:r>
            <a:r>
              <a:rPr lang="en-US" dirty="0" err="1"/>
              <a:t>penasehat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modal,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professional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berhati-hati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pribadinya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Sumbangan</a:t>
            </a:r>
            <a:r>
              <a:rPr lang="en-US" dirty="0" smtClean="0"/>
              <a:t>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Penghindaran</a:t>
            </a:r>
            <a:r>
              <a:rPr lang="en-US" dirty="0"/>
              <a:t>/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,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dirty="0" err="1"/>
              <a:t>Penghindaran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5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RISIKO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Peril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Peril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kerugian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/>
              <a:t>Hazard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Hazard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memperbesar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smtClean="0"/>
              <a:t>	peril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Physical Hazard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/>
              <a:t>peril,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phisik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obyek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diawasi</a:t>
            </a:r>
            <a:r>
              <a:rPr lang="en-US" dirty="0"/>
              <a:t>/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Moral Hazard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/>
              <a:t>peril,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mental,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hidup</a:t>
            </a:r>
            <a:r>
              <a:rPr lang="en-US" dirty="0"/>
              <a:t>,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Morale Hazard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peril,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smtClean="0"/>
              <a:t>	orang </a:t>
            </a:r>
            <a:r>
              <a:rPr lang="en-US" dirty="0"/>
              <a:t>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Legal Hazard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berlaku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/>
              <a:t>Exposure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kemungkinan</a:t>
            </a:r>
            <a:r>
              <a:rPr lang="en-US" dirty="0" smtClean="0"/>
              <a:t> 	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/>
              <a:t>peril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 err="1"/>
              <a:t>Kemungkinan</a:t>
            </a:r>
            <a:r>
              <a:rPr lang="en-US" b="1" dirty="0"/>
              <a:t>/</a:t>
            </a:r>
            <a:r>
              <a:rPr lang="en-US" b="1" dirty="0" err="1"/>
              <a:t>Probabilitas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Bilangan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(</a:t>
            </a:r>
            <a:r>
              <a:rPr lang="en-US" b="1" i="1" dirty="0"/>
              <a:t>The Law of The Large Numbers</a:t>
            </a:r>
            <a:r>
              <a:rPr lang="en-US" b="1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hokum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peril. </a:t>
            </a:r>
            <a:r>
              <a:rPr lang="en-US" dirty="0" err="1"/>
              <a:t>Dimana</a:t>
            </a:r>
            <a:r>
              <a:rPr lang="en-US" dirty="0"/>
              <a:t> : </a:t>
            </a:r>
            <a:r>
              <a:rPr lang="en-US" dirty="0" smtClean="0"/>
              <a:t>	“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exposure yang </a:t>
            </a:r>
            <a:r>
              <a:rPr lang="en-US" dirty="0" err="1"/>
              <a:t>diramalkan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.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engelolaan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Langkah2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tipe-tipe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menanggulangi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/>
              <a:t>ketidakpastian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risiko-risiko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(</a:t>
            </a:r>
            <a:r>
              <a:rPr lang="en-US" i="1" dirty="0" err="1"/>
              <a:t>metode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risiko-risiko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 (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hasil-hasil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(Arthur Williams </a:t>
            </a:r>
            <a:r>
              <a:rPr lang="en-US" dirty="0" err="1"/>
              <a:t>dan</a:t>
            </a:r>
            <a:r>
              <a:rPr lang="en-US" dirty="0"/>
              <a:t> Richards, M.H).</a:t>
            </a:r>
          </a:p>
          <a:p>
            <a:pPr lvl="0"/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ketidaktentuan</a:t>
            </a:r>
            <a:r>
              <a:rPr lang="en-US" dirty="0"/>
              <a:t> (</a:t>
            </a:r>
            <a:r>
              <a:rPr lang="en-US" i="1" dirty="0"/>
              <a:t>uncertainty</a:t>
            </a:r>
            <a:r>
              <a:rPr lang="en-US" dirty="0"/>
              <a:t>)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i="1" dirty="0"/>
              <a:t>(loss</a:t>
            </a:r>
            <a:r>
              <a:rPr lang="en-US" dirty="0"/>
              <a:t>) ( </a:t>
            </a:r>
            <a:r>
              <a:rPr lang="en-US" dirty="0" err="1"/>
              <a:t>A.Abas</a:t>
            </a:r>
            <a:r>
              <a:rPr lang="en-US" dirty="0"/>
              <a:t> </a:t>
            </a:r>
            <a:r>
              <a:rPr lang="en-US" dirty="0" err="1"/>
              <a:t>Salim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(</a:t>
            </a:r>
            <a:r>
              <a:rPr lang="en-US" dirty="0" err="1"/>
              <a:t>Soekarto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/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actual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(Herman </a:t>
            </a:r>
            <a:r>
              <a:rPr lang="en-US" dirty="0" err="1"/>
              <a:t>Darmawi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/outcome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(Herman </a:t>
            </a:r>
            <a:r>
              <a:rPr lang="en-US" dirty="0" err="1"/>
              <a:t>Darmawi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5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yang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5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smtClean="0"/>
              <a:t>lain:</a:t>
            </a:r>
            <a:endParaRPr lang="en-US" dirty="0"/>
          </a:p>
          <a:p>
            <a:pPr lvl="0"/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/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, </a:t>
            </a:r>
            <a:r>
              <a:rPr lang="en-US" dirty="0" err="1"/>
              <a:t>pencurian</a:t>
            </a:r>
            <a:r>
              <a:rPr lang="en-US" dirty="0"/>
              <a:t>,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/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hokum,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orang lain.</a:t>
            </a:r>
          </a:p>
          <a:p>
            <a:pPr lvl="0"/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selera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Ketidakpastian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tumbuhnya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smtClean="0"/>
              <a:t>lain: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err="1"/>
              <a:t>Tenggang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/</a:t>
            </a:r>
            <a:r>
              <a:rPr lang="en-US" dirty="0" err="1"/>
              <a:t>menghasilkan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tenggang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ketidakpastiannya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/</a:t>
            </a:r>
            <a:r>
              <a:rPr lang="en-US" dirty="0" err="1"/>
              <a:t>kemampuan</a:t>
            </a:r>
            <a:r>
              <a:rPr lang="en-US" dirty="0"/>
              <a:t>/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perencana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(</a:t>
            </a:r>
            <a:r>
              <a:rPr lang="en-US" i="1" dirty="0"/>
              <a:t>economic uncertainty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kejadian-kejadian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</a:t>
            </a:r>
            <a:r>
              <a:rPr lang="en-US" i="1" dirty="0"/>
              <a:t>uncertainty of nature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 (</a:t>
            </a:r>
            <a:r>
              <a:rPr lang="en-US" i="1" dirty="0"/>
              <a:t>human uncertainty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993</Words>
  <Application>Microsoft Office PowerPoint</Application>
  <PresentationFormat>On-screen Show (4:3)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Manajemen Risiko: Pendahuluan</vt:lpstr>
      <vt:lpstr>RISIKO</vt:lpstr>
      <vt:lpstr>Konsep Risiko</vt:lpstr>
      <vt:lpstr>…</vt:lpstr>
      <vt:lpstr>Pengertian Risiko</vt:lpstr>
      <vt:lpstr>…</vt:lpstr>
      <vt:lpstr>…</vt:lpstr>
      <vt:lpstr>Ketidakpastian</vt:lpstr>
      <vt:lpstr>…</vt:lpstr>
      <vt:lpstr>Macam-Macam Risiko</vt:lpstr>
      <vt:lpstr>…</vt:lpstr>
      <vt:lpstr>…</vt:lpstr>
      <vt:lpstr>Upaya Penanggulangan Risiko</vt:lpstr>
      <vt:lpstr>Manajemen Risiko</vt:lpstr>
      <vt:lpstr>Definisi MR</vt:lpstr>
      <vt:lpstr>Pentingnya Mempelajari MR</vt:lpstr>
      <vt:lpstr>…</vt:lpstr>
      <vt:lpstr>Sumbangan MR</vt:lpstr>
      <vt:lpstr>Nilai Ekonomis Penanggulangan Risiko</vt:lpstr>
      <vt:lpstr>Istilah Penting</vt:lpstr>
      <vt:lpstr>…</vt:lpstr>
      <vt:lpstr>…</vt:lpstr>
      <vt:lpstr>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Risiko: Pendahuluan</dc:title>
  <dc:creator>Farlianto</dc:creator>
  <cp:lastModifiedBy>presensi</cp:lastModifiedBy>
  <cp:revision>9</cp:revision>
  <dcterms:created xsi:type="dcterms:W3CDTF">2013-07-16T22:16:47Z</dcterms:created>
  <dcterms:modified xsi:type="dcterms:W3CDTF">2015-07-28T01:34:58Z</dcterms:modified>
</cp:coreProperties>
</file>