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1" r:id="rId9"/>
    <p:sldId id="260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91A69-FBA0-4D59-B1F6-394FFC4F31A6}" type="datetimeFigureOut">
              <a:rPr lang="id-ID" smtClean="0"/>
              <a:t>28/07/2015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242D1-3C96-4B82-B809-4B8BEF0865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599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6D38-7F1B-4767-9DDB-FE915C1CC4EB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DD47-0DD8-42D0-8128-CF1E730B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7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38D9-4CE5-4F5C-8031-3EF429BBF8CA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DD47-0DD8-42D0-8128-CF1E730B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9943-14C7-48D5-9C1E-66DFB18FB8CC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DD47-0DD8-42D0-8128-CF1E730B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8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E79E-732A-4C3C-959B-9D44F1E1DF68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DD47-0DD8-42D0-8128-CF1E730B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8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D739-DC82-4A5B-8A4B-CA7DA4643995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DD47-0DD8-42D0-8128-CF1E730B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BFF7-A56A-4F04-8B11-2AE0CA6DD560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DD47-0DD8-42D0-8128-CF1E730B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8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E12-B15C-46D5-B839-D48DA1F8D7DA}" type="datetime1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DD47-0DD8-42D0-8128-CF1E730B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4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7F39-A33B-4AC6-9EA4-DC1E62597508}" type="datetime1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DD47-0DD8-42D0-8128-CF1E730B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6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E7C9-6BD4-44BB-903F-99118C2DC5CB}" type="datetime1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DD47-0DD8-42D0-8128-CF1E730B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0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80C8-9894-4E6D-AC5D-C1BBE5965A2C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DD47-0DD8-42D0-8128-CF1E730B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9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ED17-2522-4A39-8460-A45BB9960102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DD47-0DD8-42D0-8128-CF1E730B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9CD8-2CFD-4005-A611-0801549E16F3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DD47-0DD8-42D0-8128-CF1E730B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6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65138" indent="-465138"/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spesifik,langkah-langkah</a:t>
            </a:r>
            <a:r>
              <a:rPr lang="en-US" dirty="0"/>
              <a:t> </a:t>
            </a:r>
            <a:r>
              <a:rPr lang="en-US" i="1" dirty="0"/>
              <a:t>stress-testing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Mengindentifikasi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parameter Yang </a:t>
            </a:r>
            <a:r>
              <a:rPr lang="en-US" dirty="0" err="1"/>
              <a:t>Diperkirakan</a:t>
            </a:r>
            <a:r>
              <a:rPr lang="en-US" dirty="0"/>
              <a:t> Akan </a:t>
            </a:r>
            <a:r>
              <a:rPr lang="en-US" dirty="0" err="1"/>
              <a:t>Berubah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Parameter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Dirubah</a:t>
            </a:r>
            <a:r>
              <a:rPr lang="en-US" dirty="0"/>
              <a:t> (Di-</a:t>
            </a:r>
            <a:r>
              <a:rPr lang="en-US" i="1" dirty="0"/>
              <a:t>stress</a:t>
            </a:r>
            <a:r>
              <a:rPr lang="en-US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Stress-testing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Portofolio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, </a:t>
            </a:r>
            <a:r>
              <a:rPr lang="en-US" dirty="0" err="1"/>
              <a:t>Asumsi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Barangkali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/>
              <a:t>lagi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35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9.4 Back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Back testing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proses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model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Sebai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99%VAR-1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500 </a:t>
            </a:r>
            <a:r>
              <a:rPr lang="en-US" dirty="0" err="1"/>
              <a:t>juta</a:t>
            </a:r>
            <a:r>
              <a:rPr lang="en-US" dirty="0"/>
              <a:t>. </a:t>
            </a:r>
            <a:r>
              <a:rPr lang="en-US" i="1" dirty="0"/>
              <a:t>Back testing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yang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500 </a:t>
            </a:r>
            <a:r>
              <a:rPr lang="en-US" dirty="0" err="1"/>
              <a:t>juta</a:t>
            </a:r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3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500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1%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model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kenyataan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500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10% </a:t>
            </a:r>
            <a:r>
              <a:rPr lang="en-US" dirty="0" err="1"/>
              <a:t>dari</a:t>
            </a:r>
            <a:r>
              <a:rPr lang="en-US" dirty="0"/>
              <a:t> total </a:t>
            </a:r>
            <a:r>
              <a:rPr lang="en-US" dirty="0" err="1"/>
              <a:t>observasi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model VAR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barangkali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diragukan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. Model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barangkali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kesimpulannya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3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Misal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portofolio</a:t>
            </a:r>
            <a:r>
              <a:rPr lang="en-US" dirty="0" smtClean="0"/>
              <a:t> </a:t>
            </a:r>
            <a:r>
              <a:rPr lang="en-US" dirty="0" err="1"/>
              <a:t>sekuritas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yang </a:t>
            </a:r>
            <a:r>
              <a:rPr lang="en-US" dirty="0" err="1"/>
              <a:t>dibeli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1 </a:t>
            </a:r>
            <a:r>
              <a:rPr lang="en-US" dirty="0" err="1"/>
              <a:t>milyar</a:t>
            </a:r>
            <a:r>
              <a:rPr lang="en-US" dirty="0"/>
              <a:t>.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800 </a:t>
            </a:r>
            <a:r>
              <a:rPr lang="en-US" dirty="0" err="1"/>
              <a:t>juta</a:t>
            </a:r>
            <a:r>
              <a:rPr lang="en-US" dirty="0"/>
              <a:t>. Perusahaan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portofolio</a:t>
            </a:r>
            <a:r>
              <a:rPr lang="en-US" dirty="0" smtClean="0"/>
              <a:t> </a:t>
            </a:r>
            <a:r>
              <a:rPr lang="en-US" dirty="0" err="1"/>
              <a:t>sahamnya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200 </a:t>
            </a:r>
            <a:r>
              <a:rPr lang="en-US" dirty="0" err="1"/>
              <a:t>juta</a:t>
            </a:r>
            <a:r>
              <a:rPr lang="en-US" dirty="0"/>
              <a:t>.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variable,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membicarakan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normal,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parameter,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Nilai</a:t>
            </a:r>
            <a:r>
              <a:rPr lang="en-US" dirty="0"/>
              <a:t> Rata-rata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Dan </a:t>
            </a:r>
            <a:r>
              <a:rPr lang="en-US" dirty="0" err="1"/>
              <a:t>Deviasi</a:t>
            </a:r>
            <a:r>
              <a:rPr lang="en-US" dirty="0"/>
              <a:t> </a:t>
            </a:r>
            <a:r>
              <a:rPr lang="en-US" dirty="0" err="1" smtClean="0"/>
              <a:t>Standarnya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parameter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deviasi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, </a:t>
            </a:r>
            <a:r>
              <a:rPr lang="en-US" dirty="0" err="1"/>
              <a:t>distribusi</a:t>
            </a:r>
            <a:r>
              <a:rPr lang="en-US" dirty="0"/>
              <a:t> normal, </a:t>
            </a:r>
            <a:r>
              <a:rPr lang="en-US" dirty="0" err="1"/>
              <a:t>nilai</a:t>
            </a:r>
            <a:r>
              <a:rPr lang="en-US" dirty="0"/>
              <a:t> rata-rata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Value At Risk (VAR).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5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 rotWithShape="1">
          <a:blip r:embed="rId2"/>
          <a:srcRect l="7081" t="24925" r="27399" b="8761"/>
          <a:stretch/>
        </p:blipFill>
        <p:spPr bwMode="auto">
          <a:xfrm>
            <a:off x="533400" y="1219200"/>
            <a:ext cx="8229599" cy="5257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SD?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7647" t="25383" r="27291" b="9498"/>
          <a:stretch/>
        </p:blipFill>
        <p:spPr bwMode="auto">
          <a:xfrm>
            <a:off x="609600" y="1447801"/>
            <a:ext cx="8305800" cy="495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0" t="27381" r="16964" b="10516"/>
          <a:stretch/>
        </p:blipFill>
        <p:spPr bwMode="auto">
          <a:xfrm>
            <a:off x="609600" y="1502229"/>
            <a:ext cx="7956342" cy="5155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96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 VAR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VAR,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VAR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Historis</a:t>
            </a:r>
            <a:r>
              <a:rPr lang="en-US" dirty="0"/>
              <a:t> (</a:t>
            </a:r>
            <a:r>
              <a:rPr lang="en-US" i="1" dirty="0"/>
              <a:t>Back Simulation)</a:t>
            </a:r>
            <a:endParaRPr lang="en-US" dirty="0"/>
          </a:p>
          <a:p>
            <a:pPr lvl="0"/>
            <a:r>
              <a:rPr lang="en-US" dirty="0"/>
              <a:t>VAR </a:t>
            </a:r>
            <a:r>
              <a:rPr lang="en-US" dirty="0" err="1"/>
              <a:t>Metode</a:t>
            </a:r>
            <a:r>
              <a:rPr lang="en-US" dirty="0"/>
              <a:t> Modeling (</a:t>
            </a:r>
            <a:r>
              <a:rPr lang="en-US" i="1" dirty="0"/>
              <a:t>Analytical)</a:t>
            </a:r>
            <a:endParaRPr lang="en-US" dirty="0"/>
          </a:p>
          <a:p>
            <a:pPr lvl="0"/>
            <a:r>
              <a:rPr lang="en-US" dirty="0"/>
              <a:t>VAR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Monte Carlo</a:t>
            </a:r>
          </a:p>
          <a:p>
            <a:pPr lvl="0"/>
            <a:r>
              <a:rPr lang="en-US" dirty="0" err="1"/>
              <a:t>Permodelan</a:t>
            </a:r>
            <a:r>
              <a:rPr lang="en-US" dirty="0"/>
              <a:t> VAR</a:t>
            </a:r>
          </a:p>
          <a:p>
            <a:pPr lvl="0"/>
            <a:r>
              <a:rPr lang="en-US" dirty="0"/>
              <a:t>VAR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Panjang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8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VAR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kemungkinannya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VAR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peristiwa-peristiwa</a:t>
            </a:r>
            <a:r>
              <a:rPr lang="en-US" dirty="0"/>
              <a:t> yang </a:t>
            </a:r>
            <a:r>
              <a:rPr lang="en-US" dirty="0" err="1"/>
              <a:t>ekstrim</a:t>
            </a:r>
            <a:r>
              <a:rPr lang="en-US" dirty="0"/>
              <a:t>.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yang </a:t>
            </a:r>
            <a:r>
              <a:rPr lang="en-US" dirty="0" err="1"/>
              <a:t>kecil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efeknya</a:t>
            </a:r>
            <a:r>
              <a:rPr lang="en-US" dirty="0"/>
              <a:t> 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 Stress-Testing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/>
              <a:t>Stress-Testing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mengakomodasi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ekstrim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Stress-testing,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parameter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(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mensimulasikan</a:t>
            </a:r>
            <a:r>
              <a:rPr lang="en-US" dirty="0"/>
              <a:t>)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parameter </a:t>
            </a:r>
            <a:r>
              <a:rPr lang="en-US" dirty="0" err="1"/>
              <a:t>tersebut</a:t>
            </a:r>
            <a:r>
              <a:rPr lang="en-US" dirty="0"/>
              <a:t>  yang </a:t>
            </a:r>
            <a:r>
              <a:rPr lang="en-US" dirty="0" err="1"/>
              <a:t>ekstrim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fortopolio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Parameter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yang </a:t>
            </a:r>
            <a:r>
              <a:rPr lang="en-US" dirty="0" err="1"/>
              <a:t>ekstrim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30%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),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yang </a:t>
            </a:r>
            <a:r>
              <a:rPr lang="en-US" dirty="0" err="1"/>
              <a:t>ekstrim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 20%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), Negara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i="1" dirty="0"/>
              <a:t>default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utangnya</a:t>
            </a:r>
            <a:r>
              <a:rPr lang="en-US" dirty="0"/>
              <a:t>),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(Tsunami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564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Risiko Pasar</vt:lpstr>
      <vt:lpstr>Risiko Pasar</vt:lpstr>
      <vt:lpstr>9.1 Standart Deviasi</vt:lpstr>
      <vt:lpstr>…</vt:lpstr>
      <vt:lpstr>SD? Mana yang lebih berisiko?</vt:lpstr>
      <vt:lpstr>…</vt:lpstr>
      <vt:lpstr>9.2 VAR</vt:lpstr>
      <vt:lpstr>…</vt:lpstr>
      <vt:lpstr>9.3 Stress-Testing</vt:lpstr>
      <vt:lpstr>…</vt:lpstr>
      <vt:lpstr>9.4 Back Testing</vt:lpstr>
      <vt:lpstr>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Risiko Pasar</dc:title>
  <dc:creator>Farlianto</dc:creator>
  <cp:lastModifiedBy>presensi</cp:lastModifiedBy>
  <cp:revision>15</cp:revision>
  <dcterms:created xsi:type="dcterms:W3CDTF">2013-07-24T01:20:02Z</dcterms:created>
  <dcterms:modified xsi:type="dcterms:W3CDTF">2015-07-28T03:21:14Z</dcterms:modified>
</cp:coreProperties>
</file>