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3" r:id="rId3"/>
    <p:sldId id="264" r:id="rId4"/>
    <p:sldId id="260" r:id="rId5"/>
    <p:sldId id="258" r:id="rId6"/>
    <p:sldId id="259" r:id="rId7"/>
    <p:sldId id="261" r:id="rId8"/>
    <p:sldId id="262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4BF1B-7122-4357-A329-FE6DAE06F90E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24E9C-CD92-4AE9-99C3-AB25A6F80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4BF1B-7122-4357-A329-FE6DAE06F90E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24E9C-CD92-4AE9-99C3-AB25A6F80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4BF1B-7122-4357-A329-FE6DAE06F90E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24E9C-CD92-4AE9-99C3-AB25A6F80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4BF1B-7122-4357-A329-FE6DAE06F90E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24E9C-CD92-4AE9-99C3-AB25A6F80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4BF1B-7122-4357-A329-FE6DAE06F90E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24E9C-CD92-4AE9-99C3-AB25A6F80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4BF1B-7122-4357-A329-FE6DAE06F90E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24E9C-CD92-4AE9-99C3-AB25A6F80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4BF1B-7122-4357-A329-FE6DAE06F90E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24E9C-CD92-4AE9-99C3-AB25A6F80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4BF1B-7122-4357-A329-FE6DAE06F90E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24E9C-CD92-4AE9-99C3-AB25A6F80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4BF1B-7122-4357-A329-FE6DAE06F90E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24E9C-CD92-4AE9-99C3-AB25A6F80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4BF1B-7122-4357-A329-FE6DAE06F90E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24E9C-CD92-4AE9-99C3-AB25A6F80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4BF1B-7122-4357-A329-FE6DAE06F90E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24E9C-CD92-4AE9-99C3-AB25A6F80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CC4BF1B-7122-4357-A329-FE6DAE06F90E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B24E9C-CD92-4AE9-99C3-AB25A6F80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DESAIN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23456" y="155257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pikirkan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183880" cy="2804160"/>
          </a:xfrm>
        </p:spPr>
        <p:txBody>
          <a:bodyPr>
            <a:normAutofit/>
          </a:bodyPr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sebanyak-banyaknya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what, who, where, why, </a:t>
            </a:r>
            <a:r>
              <a:rPr lang="en-US" dirty="0" smtClean="0"/>
              <a:t>when, how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069848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238" y="2133599"/>
          <a:ext cx="8183562" cy="2780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927"/>
                <a:gridCol w="1363927"/>
                <a:gridCol w="1264708"/>
                <a:gridCol w="1295400"/>
                <a:gridCol w="1531673"/>
                <a:gridCol w="1363927"/>
              </a:tblGrid>
              <a:tr h="60273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siapa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dimana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mengapa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bagaimana</a:t>
                      </a:r>
                      <a:endParaRPr lang="en-US" dirty="0"/>
                    </a:p>
                  </a:txBody>
                  <a:tcPr/>
                </a:tc>
              </a:tr>
              <a:tr h="21404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Bahannya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apa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r>
                        <a:rPr lang="en-US" baseline="0" dirty="0" err="1" smtClean="0"/>
                        <a:t>Ukurannya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berapa</a:t>
                      </a:r>
                      <a:endParaRPr lang="en-US" baseline="0" dirty="0" smtClean="0"/>
                    </a:p>
                    <a:p>
                      <a:r>
                        <a:rPr lang="en-US" dirty="0" err="1" smtClean="0"/>
                        <a:t>warnadll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Siapa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menggunakan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lampu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Kapan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lampu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digunakan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Diletakkan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dimana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Mengapa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bentuknya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demikian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Bagaimana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cara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meletakkannya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menyalakannya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dll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pula….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sebanyak-banyaknya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209800"/>
            <a:ext cx="8183880" cy="2508504"/>
          </a:xfrm>
        </p:spPr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yang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berkesinambungan</a:t>
            </a:r>
            <a:r>
              <a:rPr lang="en-US" dirty="0" smtClean="0"/>
              <a:t>.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,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evaluasinya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066800"/>
            <a:ext cx="39624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Men DESAIN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,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intuisi</a:t>
            </a:r>
            <a:r>
              <a:rPr lang="en-US" dirty="0" smtClean="0"/>
              <a:t> </a:t>
            </a:r>
            <a:r>
              <a:rPr lang="en-US" dirty="0" err="1" smtClean="0"/>
              <a:t>artistik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D:\mulang 2011\Ornamen\GAMBAR\geo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066800"/>
            <a:ext cx="3762265" cy="4267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menDESAIN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133600"/>
            <a:ext cx="8183880" cy="2584704"/>
          </a:xfrm>
        </p:spPr>
        <p:txBody>
          <a:bodyPr/>
          <a:lstStyle/>
          <a:p>
            <a:r>
              <a:rPr lang="en-US" dirty="0" err="1" smtClean="0"/>
              <a:t>Konsep</a:t>
            </a:r>
            <a:endParaRPr lang="en-US" dirty="0" smtClean="0"/>
          </a:p>
          <a:p>
            <a:r>
              <a:rPr lang="en-US" dirty="0" err="1" smtClean="0"/>
              <a:t>Reseach</a:t>
            </a:r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667000"/>
            <a:ext cx="3429000" cy="1752600"/>
          </a:xfrm>
        </p:spPr>
        <p:txBody>
          <a:bodyPr/>
          <a:lstStyle/>
          <a:p>
            <a:r>
              <a:rPr lang="en-US" dirty="0" err="1" smtClean="0"/>
              <a:t>Identifikasi</a:t>
            </a:r>
            <a:endParaRPr lang="en-US" dirty="0" smtClean="0"/>
          </a:p>
          <a:p>
            <a:r>
              <a:rPr lang="en-US" dirty="0" err="1" smtClean="0"/>
              <a:t>Penerjemahan</a:t>
            </a:r>
            <a:endParaRPr lang="en-US" dirty="0" smtClean="0"/>
          </a:p>
          <a:p>
            <a:r>
              <a:rPr lang="en-US" dirty="0" err="1" smtClean="0"/>
              <a:t>Implementasi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881981"/>
            <a:ext cx="4495800" cy="359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3118104"/>
          </a:xfrm>
        </p:spPr>
        <p:txBody>
          <a:bodyPr>
            <a:normAutofit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, </a:t>
            </a:r>
            <a:r>
              <a:rPr lang="en-US" dirty="0" err="1" smtClean="0"/>
              <a:t>warna</a:t>
            </a:r>
            <a:r>
              <a:rPr lang="en-US" dirty="0" smtClean="0"/>
              <a:t>, </a:t>
            </a:r>
            <a:r>
              <a:rPr lang="en-US" dirty="0" err="1" smtClean="0"/>
              <a:t>tekstur</a:t>
            </a:r>
            <a:r>
              <a:rPr lang="en-US" dirty="0" smtClean="0"/>
              <a:t>, </a:t>
            </a:r>
            <a:r>
              <a:rPr lang="en-US" dirty="0" err="1" smtClean="0"/>
              <a:t>pola</a:t>
            </a:r>
            <a:r>
              <a:rPr lang="en-US" dirty="0" smtClean="0"/>
              <a:t>/ornament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, </a:t>
            </a:r>
            <a:r>
              <a:rPr lang="en-US" dirty="0" err="1" smtClean="0"/>
              <a:t>keamanan</a:t>
            </a:r>
            <a:endParaRPr lang="en-US" dirty="0" smtClean="0"/>
          </a:p>
          <a:p>
            <a:r>
              <a:rPr lang="en-US" dirty="0" err="1" smtClean="0"/>
              <a:t>Makna</a:t>
            </a:r>
            <a:r>
              <a:rPr lang="en-US" dirty="0" smtClean="0"/>
              <a:t> cultural, </a:t>
            </a:r>
            <a:r>
              <a:rPr lang="en-US" dirty="0" err="1" smtClean="0"/>
              <a:t>sejarah</a:t>
            </a: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Penerjemahan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Informasi</a:t>
            </a:r>
            <a:r>
              <a:rPr lang="en-US" dirty="0" smtClean="0"/>
              <a:t> 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inspirasi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diaplikasikan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kedalaman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endParaRPr lang="en-US" dirty="0" smtClean="0"/>
          </a:p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,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066800"/>
            <a:ext cx="7849080" cy="3852672"/>
          </a:xfrm>
        </p:spPr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matrik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endParaRPr lang="en-US" dirty="0" smtClean="0"/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prototipe</a:t>
            </a:r>
            <a:endParaRPr lang="en-US" dirty="0" smtClean="0"/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381000"/>
            <a:ext cx="8183880" cy="1051560"/>
          </a:xfrm>
        </p:spPr>
        <p:txBody>
          <a:bodyPr/>
          <a:lstStyle/>
          <a:p>
            <a:r>
              <a:rPr lang="en-US" dirty="0" smtClean="0"/>
              <a:t>CONTOH…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57400" y="2590800"/>
            <a:ext cx="6583680" cy="1600200"/>
          </a:xfrm>
        </p:spPr>
        <p:txBody>
          <a:bodyPr/>
          <a:lstStyle/>
          <a:p>
            <a:pPr>
              <a:buNone/>
            </a:pPr>
            <a:r>
              <a:rPr lang="en-US" sz="4400" dirty="0" err="1" smtClean="0"/>
              <a:t>Desain</a:t>
            </a:r>
            <a:r>
              <a:rPr lang="en-US" sz="4400" dirty="0" smtClean="0"/>
              <a:t> </a:t>
            </a:r>
            <a:r>
              <a:rPr lang="en-US" sz="4400" dirty="0" err="1" smtClean="0"/>
              <a:t>kap</a:t>
            </a:r>
            <a:r>
              <a:rPr lang="en-US" sz="4400" dirty="0" smtClean="0"/>
              <a:t> </a:t>
            </a:r>
            <a:r>
              <a:rPr lang="en-US" sz="4400" dirty="0" err="1" smtClean="0"/>
              <a:t>lampu</a:t>
            </a:r>
            <a:endParaRPr lang="en-US" sz="4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1094</TotalTime>
  <Words>177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PROSES DESAIN</vt:lpstr>
      <vt:lpstr>Slide 2</vt:lpstr>
      <vt:lpstr>Slide 3</vt:lpstr>
      <vt:lpstr>Hal utama dalam menDESAIN</vt:lpstr>
      <vt:lpstr>3 tahap proses desain</vt:lpstr>
      <vt:lpstr>Langkah Identifikasi</vt:lpstr>
      <vt:lpstr>Penerjemahan</vt:lpstr>
      <vt:lpstr>Implementasi</vt:lpstr>
      <vt:lpstr>CONTOH…</vt:lpstr>
      <vt:lpstr>Apa yang anda pikirkan?</vt:lpstr>
      <vt:lpstr>Buatlah pertanyaan sebanyak-banyaknya dengan tabel pertanyaan what, who, where, why, when, how.</vt:lpstr>
      <vt:lpstr>Slide 12</vt:lpstr>
      <vt:lpstr>Buat jawaban dalam bentuk tabel pula…. Dengan mengidentifikasi sebanyak-banyaknya.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Xp</cp:lastModifiedBy>
  <cp:revision>37</cp:revision>
  <dcterms:created xsi:type="dcterms:W3CDTF">2011-09-08T06:09:09Z</dcterms:created>
  <dcterms:modified xsi:type="dcterms:W3CDTF">2013-11-14T03:37:06Z</dcterms:modified>
</cp:coreProperties>
</file>