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85F2F-04EB-41BF-82E4-9FEC8D682510}" type="datetimeFigureOut">
              <a:rPr lang="en-US" smtClean="0"/>
              <a:pPr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25E7-4914-4792-8E41-8C6498234B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95399"/>
          </a:xfrm>
        </p:spPr>
        <p:txBody>
          <a:bodyPr/>
          <a:lstStyle/>
          <a:p>
            <a:r>
              <a:rPr lang="id-ID" dirty="0"/>
              <a:t>Metode Latihan Mental </a:t>
            </a:r>
            <a:r>
              <a:rPr lang="en-US" dirty="0" err="1"/>
              <a:t>Renang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Agus</a:t>
            </a:r>
            <a:r>
              <a:rPr lang="en-US" dirty="0" smtClean="0"/>
              <a:t> </a:t>
            </a:r>
            <a:r>
              <a:rPr lang="en-US" dirty="0" err="1" smtClean="0"/>
              <a:t>Supriyanto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PERKEMBANGAN MENTAL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, metal training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program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“samurai”</a:t>
            </a:r>
          </a:p>
          <a:p>
            <a:r>
              <a:rPr lang="en-US" dirty="0" smtClean="0"/>
              <a:t>Di Indonesia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–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pencak</a:t>
            </a:r>
            <a:r>
              <a:rPr lang="en-US" dirty="0" smtClean="0"/>
              <a:t> </a:t>
            </a:r>
            <a:r>
              <a:rPr lang="en-US" dirty="0" err="1" smtClean="0"/>
              <a:t>silat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/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mental Energy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Hal-</a:t>
            </a:r>
            <a:r>
              <a:rPr lang="en-US" sz="2800" b="1" dirty="0" err="1" smtClean="0"/>
              <a:t>hal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mempengaruhi</a:t>
            </a:r>
            <a:r>
              <a:rPr lang="en-US" sz="2800" b="1" dirty="0" smtClean="0"/>
              <a:t> Mental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renang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perlombaan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err="1" smtClean="0"/>
              <a:t>Gejalanya</a:t>
            </a:r>
            <a:r>
              <a:rPr lang="en-US" sz="2800" b="1" u="sng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khawatir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berfikir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Terlalu</a:t>
            </a:r>
            <a:r>
              <a:rPr lang="en-US" sz="2800" dirty="0" smtClean="0"/>
              <a:t> </a:t>
            </a:r>
            <a:r>
              <a:rPr lang="en-US" sz="2800" dirty="0" err="1"/>
              <a:t>m</a:t>
            </a:r>
            <a:r>
              <a:rPr lang="en-US" sz="2800" dirty="0" err="1" smtClean="0"/>
              <a:t>emikirkan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perlombaan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berkonsentrasi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b="1" u="sng" dirty="0" smtClean="0"/>
              <a:t>Cara </a:t>
            </a:r>
            <a:r>
              <a:rPr lang="en-US" sz="2800" b="1" u="sng" dirty="0" err="1" smtClean="0"/>
              <a:t>penanganan</a:t>
            </a:r>
            <a:r>
              <a:rPr lang="en-US" sz="2800" b="1" u="sng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Mengingatkan</a:t>
            </a:r>
            <a:r>
              <a:rPr lang="en-US" sz="2800" dirty="0" smtClean="0"/>
              <a:t> </a:t>
            </a:r>
            <a:r>
              <a:rPr lang="en-US" sz="2800" dirty="0" err="1" smtClean="0"/>
              <a:t>kesuksesan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 err="1" smtClean="0"/>
              <a:t>perlombaan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Positif</a:t>
            </a:r>
            <a:r>
              <a:rPr lang="en-US" sz="2800" dirty="0" smtClean="0"/>
              <a:t>  self-talk (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, </a:t>
            </a:r>
            <a:r>
              <a:rPr lang="en-US" sz="2800" dirty="0" err="1" smtClean="0"/>
              <a:t>saya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)</a:t>
            </a:r>
          </a:p>
          <a:p>
            <a:pPr marL="514350" indent="-51435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Hal-</a:t>
            </a:r>
            <a:r>
              <a:rPr lang="en-US" sz="3200" b="1" dirty="0" err="1" smtClean="0"/>
              <a:t>hal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mempengaruhi</a:t>
            </a:r>
            <a:r>
              <a:rPr lang="en-US" sz="3200" b="1" dirty="0" smtClean="0"/>
              <a:t> Mental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renang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perlombaan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Gejalanya</a:t>
            </a:r>
            <a:r>
              <a:rPr lang="en-US" sz="2400" b="1" u="sng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/</a:t>
            </a:r>
            <a:r>
              <a:rPr lang="en-US" sz="2400" dirty="0" err="1" smtClean="0"/>
              <a:t>datar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berlombanya</a:t>
            </a:r>
            <a:r>
              <a:rPr lang="en-US" sz="2400" dirty="0" smtClean="0"/>
              <a:t> (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semangat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Pikirannya</a:t>
            </a:r>
            <a:r>
              <a:rPr lang="en-US" sz="2400" dirty="0" smtClean="0"/>
              <a:t> </a:t>
            </a:r>
            <a:r>
              <a:rPr lang="en-US" sz="2400" dirty="0" err="1" smtClean="0"/>
              <a:t>kemana-mana</a:t>
            </a:r>
            <a:r>
              <a:rPr lang="en-US" sz="2400" dirty="0" smtClean="0"/>
              <a:t> (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pikiran</a:t>
            </a:r>
            <a:r>
              <a:rPr lang="en-US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/</a:t>
            </a:r>
            <a:r>
              <a:rPr lang="en-US" sz="2400" dirty="0" err="1" smtClean="0"/>
              <a:t>sikapnya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b="1" u="sng" dirty="0" smtClean="0"/>
              <a:t>Cara </a:t>
            </a:r>
            <a:r>
              <a:rPr lang="en-US" sz="2400" b="1" u="sng" dirty="0" err="1" smtClean="0"/>
              <a:t>penanganan</a:t>
            </a:r>
            <a:r>
              <a:rPr lang="en-US" sz="2400" b="1" u="sng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perlombaan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Cek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target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err="1" smtClean="0"/>
              <a:t>Membanyangkan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perlombaan</a:t>
            </a:r>
            <a:r>
              <a:rPr lang="en-US" sz="2400" dirty="0" smtClean="0"/>
              <a:t>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latihan</a:t>
            </a:r>
            <a:endParaRPr lang="en-US" sz="2400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err="1" smtClean="0"/>
              <a:t>Positif</a:t>
            </a:r>
            <a:r>
              <a:rPr lang="en-US" sz="2400" dirty="0" smtClean="0"/>
              <a:t>  self-talk (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,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,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psikis</a:t>
            </a:r>
            <a:endParaRPr lang="en-US" sz="2400" dirty="0" smtClean="0"/>
          </a:p>
          <a:p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multidispliner</a:t>
            </a:r>
            <a:r>
              <a:rPr lang="en-US" sz="2400" dirty="0" smtClean="0"/>
              <a:t>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atlet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“fit”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prestasinya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faktor-faktor</a:t>
            </a:r>
            <a:r>
              <a:rPr lang="en-US" sz="2400" dirty="0" smtClean="0"/>
              <a:t> </a:t>
            </a:r>
            <a:r>
              <a:rPr lang="en-US" sz="2400" dirty="0" err="1" smtClean="0"/>
              <a:t>hambatan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datang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endParaRPr lang="en-US" sz="2400" dirty="0"/>
          </a:p>
          <a:p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, </a:t>
            </a:r>
            <a:r>
              <a:rPr lang="en-US" sz="2400" dirty="0" err="1" smtClean="0"/>
              <a:t>maksudnya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pembinaan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keterpaduan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ditujukan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atlet</a:t>
            </a:r>
            <a:r>
              <a:rPr lang="en-US" sz="2400" dirty="0" smtClean="0"/>
              <a:t> yang </a:t>
            </a:r>
            <a:r>
              <a:rPr lang="en-US" sz="2400" dirty="0" smtClean="0"/>
              <a:t>optimal.</a:t>
            </a:r>
          </a:p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renang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holistik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pembinaan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olahraga</a:t>
            </a:r>
            <a:r>
              <a:rPr lang="en-US" sz="2400" dirty="0" smtClean="0"/>
              <a:t> </a:t>
            </a:r>
            <a:r>
              <a:rPr lang="en-US" sz="2400" dirty="0" err="1" smtClean="0"/>
              <a:t>renang</a:t>
            </a:r>
            <a:r>
              <a:rPr lang="en-US" sz="2400" dirty="0" smtClean="0"/>
              <a:t> 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orangtua</a:t>
            </a:r>
            <a:r>
              <a:rPr lang="en-US" sz="2400" dirty="0" smtClean="0"/>
              <a:t>, </a:t>
            </a:r>
            <a:r>
              <a:rPr lang="en-US" sz="2400" dirty="0" err="1" smtClean="0"/>
              <a:t>pelatih</a:t>
            </a:r>
            <a:r>
              <a:rPr lang="en-US" sz="2400" dirty="0" smtClean="0"/>
              <a:t>, guru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teman</a:t>
            </a:r>
            <a:r>
              <a:rPr lang="en-US" sz="2400" dirty="0" smtClean="0"/>
              <a:t> </a:t>
            </a:r>
            <a:r>
              <a:rPr lang="en-US" sz="2400" dirty="0" err="1" smtClean="0"/>
              <a:t>atlet</a:t>
            </a:r>
            <a:r>
              <a:rPr lang="en-US" sz="2400" dirty="0" smtClean="0"/>
              <a:t>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psikologis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atlet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raga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mental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Sudibyo</a:t>
            </a:r>
            <a:r>
              <a:rPr lang="en-US" dirty="0" smtClean="0"/>
              <a:t>, 2001)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i="1" dirty="0" smtClean="0"/>
              <a:t>biofeedback 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performance </a:t>
            </a:r>
            <a:r>
              <a:rPr lang="en-US" dirty="0" smtClean="0"/>
              <a:t>(</a:t>
            </a:r>
            <a:r>
              <a:rPr lang="en-US" dirty="0" err="1" smtClean="0"/>
              <a:t>Inamori</a:t>
            </a:r>
            <a:r>
              <a:rPr lang="en-US" dirty="0" smtClean="0"/>
              <a:t> (1993)</a:t>
            </a:r>
            <a:endParaRPr lang="en-US" i="1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anaerobik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smtClean="0"/>
              <a:t>mental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(</a:t>
            </a:r>
            <a:r>
              <a:rPr lang="en-US" dirty="0" err="1" smtClean="0"/>
              <a:t>Barzdukas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1991</a:t>
            </a:r>
            <a:r>
              <a:rPr lang="en-US" dirty="0" smtClean="0"/>
              <a:t>)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juang</a:t>
            </a:r>
            <a:r>
              <a:rPr lang="en-US" dirty="0" smtClean="0"/>
              <a:t>/</a:t>
            </a:r>
            <a:r>
              <a:rPr lang="en-US" dirty="0" err="1" smtClean="0"/>
              <a:t>ketegaran</a:t>
            </a:r>
            <a:r>
              <a:rPr lang="en-US" dirty="0" smtClean="0"/>
              <a:t> </a:t>
            </a:r>
            <a:r>
              <a:rPr lang="en-US" dirty="0" err="1" smtClean="0"/>
              <a:t>mentalnya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PENDEKATAN METAFISIK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mental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batin</a:t>
            </a:r>
            <a:r>
              <a:rPr lang="en-US" dirty="0" smtClean="0"/>
              <a:t> (spirit)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meditasi</a:t>
            </a:r>
            <a:r>
              <a:rPr lang="en-US" dirty="0" smtClean="0"/>
              <a:t>, </a:t>
            </a:r>
            <a:r>
              <a:rPr lang="en-US" dirty="0" err="1" smtClean="0"/>
              <a:t>berdoa</a:t>
            </a:r>
            <a:r>
              <a:rPr lang="en-US" dirty="0" smtClean="0"/>
              <a:t>, </a:t>
            </a:r>
            <a:r>
              <a:rPr lang="en-US" dirty="0" err="1" smtClean="0"/>
              <a:t>merenungkan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(Krueger, 1988)</a:t>
            </a:r>
          </a:p>
          <a:p>
            <a:endParaRPr lang="en-US" dirty="0" smtClean="0"/>
          </a:p>
          <a:p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metafisik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parapsikologis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/</a:t>
            </a:r>
            <a:r>
              <a:rPr lang="en-US" dirty="0" err="1" smtClean="0"/>
              <a:t>perlombaan</a:t>
            </a:r>
            <a:r>
              <a:rPr lang="en-US" dirty="0" smtClean="0"/>
              <a:t>, </a:t>
            </a:r>
            <a:r>
              <a:rPr lang="en-US" dirty="0" err="1" smtClean="0"/>
              <a:t>teruma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beladiri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(</a:t>
            </a:r>
            <a:r>
              <a:rPr lang="en-US" dirty="0" err="1" smtClean="0"/>
              <a:t>Sudibyo</a:t>
            </a:r>
            <a:r>
              <a:rPr lang="en-US" dirty="0" smtClean="0"/>
              <a:t>, 2001)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start (</a:t>
            </a:r>
            <a:r>
              <a:rPr lang="en-US" dirty="0" err="1" smtClean="0"/>
              <a:t>blok</a:t>
            </a:r>
            <a:r>
              <a:rPr lang="en-US" dirty="0" smtClean="0"/>
              <a:t> start)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PENDEKATAN SOSI0-KULTURAL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Tingkahlaku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keyakinan-keyakinanannya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latarbelakang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agama </a:t>
            </a:r>
            <a:r>
              <a:rPr lang="en-US" dirty="0" smtClean="0"/>
              <a:t>(</a:t>
            </a:r>
            <a:r>
              <a:rPr lang="en-US" dirty="0" err="1" smtClean="0"/>
              <a:t>Sudibyo</a:t>
            </a:r>
            <a:r>
              <a:rPr lang="en-US" dirty="0" smtClean="0"/>
              <a:t>, 2001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sosial-kultural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 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sosio-kultural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pembiasan</a:t>
            </a:r>
            <a:r>
              <a:rPr lang="en-US" dirty="0" smtClean="0"/>
              <a:t>  </a:t>
            </a:r>
            <a:r>
              <a:rPr lang="en-US" dirty="0" err="1" smtClean="0"/>
              <a:t>berdoa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berdoa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ketegangan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469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Metode Latihan Mental Renang</vt:lpstr>
      <vt:lpstr>PERKEMBANGAN MENTAL TRAINING</vt:lpstr>
      <vt:lpstr>Hal-hal yang mempengaruhi Mental dalam renang dalam perlombaan</vt:lpstr>
      <vt:lpstr>Hal-hal yang mempengaruhi Mental dalam renang dalam perlombaan</vt:lpstr>
      <vt:lpstr>Pendekatan Holistik</vt:lpstr>
      <vt:lpstr>Pendekatan Fisiologis</vt:lpstr>
      <vt:lpstr>PENDEKATAN METAFISIK</vt:lpstr>
      <vt:lpstr>PENDEKATAN SOSI0-KULTURAL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Supriyanto</dc:creator>
  <cp:lastModifiedBy>Agus Supriyanto</cp:lastModifiedBy>
  <cp:revision>20</cp:revision>
  <dcterms:created xsi:type="dcterms:W3CDTF">2013-02-21T02:29:05Z</dcterms:created>
  <dcterms:modified xsi:type="dcterms:W3CDTF">2013-02-28T05:02:19Z</dcterms:modified>
</cp:coreProperties>
</file>