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764E8B-3C69-4CC1-BDE8-69C4B1FBAB68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A0A22-579D-4EB6-90BF-5929490D66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SEJARAH RENANG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pPr algn="ctr"/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Supriyanto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SEJARAH RENANG DUNIA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lari</a:t>
            </a:r>
            <a:r>
              <a:rPr lang="en-US" dirty="0" smtClean="0"/>
              <a:t>, </a:t>
            </a:r>
            <a:r>
              <a:rPr lang="en-US" dirty="0" err="1" smtClean="0"/>
              <a:t>lompat</a:t>
            </a:r>
            <a:r>
              <a:rPr lang="en-US" dirty="0" smtClean="0"/>
              <a:t>, </a:t>
            </a:r>
            <a:r>
              <a:rPr lang="en-US" dirty="0" err="1" smtClean="0"/>
              <a:t>lempar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memanjat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danau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renangnya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 </a:t>
            </a:r>
            <a:r>
              <a:rPr lang="en-US" dirty="0" err="1" smtClean="0"/>
              <a:t>berenang</a:t>
            </a:r>
            <a:r>
              <a:rPr lang="en-US" dirty="0" smtClean="0"/>
              <a:t> (dog style)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i="1" dirty="0" smtClean="0"/>
              <a:t>crawl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3500 SM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pahatan-pahatan</a:t>
            </a:r>
            <a:r>
              <a:rPr lang="en-US" dirty="0" smtClean="0"/>
              <a:t>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berenang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dimakam-maka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candi-candi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Assyria,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Roma </a:t>
            </a:r>
            <a:r>
              <a:rPr lang="en-US" dirty="0" err="1" smtClean="0"/>
              <a:t>Purba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</a:t>
            </a:r>
            <a:r>
              <a:rPr lang="en-US" dirty="0" smtClean="0"/>
              <a:t> Roma,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600 SM,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Tibet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dikunjungi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roma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berenang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bersantai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Roma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keprajuritan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pesta-pesta</a:t>
            </a:r>
            <a:r>
              <a:rPr lang="en-US" dirty="0" smtClean="0"/>
              <a:t> air yang </a:t>
            </a:r>
            <a:r>
              <a:rPr lang="en-US" dirty="0" err="1" smtClean="0"/>
              <a:t>digemari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bangunan-bangunan</a:t>
            </a:r>
            <a:r>
              <a:rPr lang="en-US" dirty="0" smtClean="0"/>
              <a:t> </a:t>
            </a:r>
            <a:r>
              <a:rPr lang="en-US" dirty="0" err="1" smtClean="0"/>
              <a:t>peninggalannya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permadani-permadani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dekatTherme</a:t>
            </a:r>
            <a:r>
              <a:rPr lang="en-US" dirty="0" smtClean="0"/>
              <a:t>(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panas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kesempurnaan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(</a:t>
            </a:r>
            <a:r>
              <a:rPr lang="en-US" dirty="0" err="1" smtClean="0"/>
              <a:t>bersyair</a:t>
            </a:r>
            <a:r>
              <a:rPr lang="en-US" dirty="0" smtClean="0"/>
              <a:t>, main </a:t>
            </a:r>
            <a:r>
              <a:rPr lang="en-US" dirty="0" err="1" smtClean="0"/>
              <a:t>catur</a:t>
            </a:r>
            <a:r>
              <a:rPr lang="en-US" dirty="0" smtClean="0"/>
              <a:t>, </a:t>
            </a:r>
            <a:r>
              <a:rPr lang="en-US" dirty="0" err="1" smtClean="0"/>
              <a:t>menunggang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, </a:t>
            </a:r>
            <a:r>
              <a:rPr lang="en-US" dirty="0" err="1" smtClean="0"/>
              <a:t>berenang</a:t>
            </a:r>
            <a:r>
              <a:rPr lang="en-US" dirty="0" smtClean="0"/>
              <a:t>, </a:t>
            </a:r>
            <a:r>
              <a:rPr lang="en-US" dirty="0" err="1" smtClean="0"/>
              <a:t>memanah</a:t>
            </a:r>
            <a:r>
              <a:rPr lang="en-US" dirty="0" smtClean="0"/>
              <a:t>, main </a:t>
            </a:r>
            <a:r>
              <a:rPr lang="en-US" dirty="0" err="1" smtClean="0"/>
              <a:t>anggar</a:t>
            </a:r>
            <a:r>
              <a:rPr lang="en-US" dirty="0" smtClean="0"/>
              <a:t>, </a:t>
            </a:r>
            <a:r>
              <a:rPr lang="en-US" dirty="0" err="1" smtClean="0"/>
              <a:t>berburu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 Indonesia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jumpai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panas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peninggalan</a:t>
            </a:r>
            <a:r>
              <a:rPr lang="en-US" dirty="0" smtClean="0"/>
              <a:t> </a:t>
            </a:r>
            <a:r>
              <a:rPr lang="en-US" dirty="0" err="1" smtClean="0"/>
              <a:t>kerajaan-kerajaan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14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ternama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(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Vittorino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Feltre</a:t>
            </a:r>
            <a:r>
              <a:rPr lang="en-US" dirty="0" smtClean="0"/>
              <a:t> (1378-1446)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Itali</a:t>
            </a:r>
            <a:r>
              <a:rPr lang="en-US" dirty="0" smtClean="0"/>
              <a:t>; Sir Thomas Elyot (1490-1546), </a:t>
            </a:r>
            <a:r>
              <a:rPr lang="en-US" dirty="0" err="1" smtClean="0"/>
              <a:t>Mercurialis</a:t>
            </a:r>
            <a:r>
              <a:rPr lang="en-US" dirty="0" smtClean="0"/>
              <a:t> (1530-1606), John Lock (1632-1704)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; Jean </a:t>
            </a:r>
            <a:r>
              <a:rPr lang="en-US" dirty="0" err="1" smtClean="0"/>
              <a:t>Jaques</a:t>
            </a:r>
            <a:r>
              <a:rPr lang="en-US" dirty="0" smtClean="0"/>
              <a:t> Rousseau (1712-1778)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; Pestalozzi (1746-1827), Guts </a:t>
            </a:r>
            <a:r>
              <a:rPr lang="en-US" dirty="0" err="1" smtClean="0"/>
              <a:t>Muths</a:t>
            </a:r>
            <a:r>
              <a:rPr lang="en-US" dirty="0" smtClean="0"/>
              <a:t> (1759-1839)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Guts </a:t>
            </a:r>
            <a:r>
              <a:rPr lang="en-US" dirty="0" err="1" smtClean="0"/>
              <a:t>Muths</a:t>
            </a:r>
            <a:r>
              <a:rPr lang="en-US" dirty="0" smtClean="0"/>
              <a:t> (</a:t>
            </a:r>
            <a:r>
              <a:rPr lang="en-US" dirty="0" err="1" smtClean="0"/>
              <a:t>bapak</a:t>
            </a:r>
            <a:r>
              <a:rPr lang="en-US" dirty="0" smtClean="0"/>
              <a:t> </a:t>
            </a:r>
            <a:r>
              <a:rPr lang="en-US" dirty="0" err="1" smtClean="0"/>
              <a:t>Gymnastik</a:t>
            </a:r>
            <a:r>
              <a:rPr lang="en-US" dirty="0" smtClean="0"/>
              <a:t>)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jasa-jasanya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err="1" smtClean="0">
                <a:solidFill>
                  <a:schemeClr val="accent1"/>
                </a:solidFill>
              </a:rPr>
              <a:t>Buku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karya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tentang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renang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pada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waktu</a:t>
            </a:r>
            <a:r>
              <a:rPr lang="en-US" u="sng" dirty="0" smtClean="0">
                <a:solidFill>
                  <a:schemeClr val="accent1"/>
                </a:solidFill>
              </a:rPr>
              <a:t> </a:t>
            </a:r>
            <a:r>
              <a:rPr lang="en-US" u="sng" dirty="0" err="1" smtClean="0">
                <a:solidFill>
                  <a:schemeClr val="accent1"/>
                </a:solidFill>
              </a:rPr>
              <a:t>itu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Kleinnes</a:t>
            </a:r>
            <a:r>
              <a:rPr lang="en-US" dirty="0" smtClean="0"/>
              <a:t> </a:t>
            </a:r>
            <a:r>
              <a:rPr lang="en-US" dirty="0" err="1" smtClean="0"/>
              <a:t>Lehrbuch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schwimm</a:t>
            </a:r>
            <a:r>
              <a:rPr lang="en-US" dirty="0" smtClean="0"/>
              <a:t> </a:t>
            </a:r>
            <a:r>
              <a:rPr lang="en-US" dirty="0" err="1" smtClean="0"/>
              <a:t>Kunst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1798 </a:t>
            </a:r>
            <a:r>
              <a:rPr lang="en-US" dirty="0" err="1" smtClean="0"/>
              <a:t>oleh</a:t>
            </a:r>
            <a:r>
              <a:rPr lang="en-US" dirty="0" smtClean="0"/>
              <a:t>  Guts </a:t>
            </a:r>
            <a:r>
              <a:rPr lang="en-US" dirty="0" err="1" smtClean="0"/>
              <a:t>Muths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Kunst</a:t>
            </a:r>
            <a:r>
              <a:rPr lang="en-US" dirty="0" smtClean="0"/>
              <a:t> Van </a:t>
            </a:r>
            <a:r>
              <a:rPr lang="en-US" dirty="0" err="1" smtClean="0"/>
              <a:t>Zwemmen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1742 </a:t>
            </a:r>
            <a:r>
              <a:rPr lang="en-US" dirty="0" err="1" smtClean="0"/>
              <a:t>oleh</a:t>
            </a:r>
            <a:r>
              <a:rPr lang="en-US" dirty="0" smtClean="0"/>
              <a:t> John </a:t>
            </a:r>
            <a:r>
              <a:rPr lang="en-US" dirty="0" err="1" smtClean="0"/>
              <a:t>Frederik</a:t>
            </a:r>
            <a:r>
              <a:rPr lang="en-US" dirty="0" smtClean="0"/>
              <a:t> </a:t>
            </a:r>
            <a:r>
              <a:rPr lang="en-US" dirty="0" err="1" smtClean="0"/>
              <a:t>Bachstrom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 smtClean="0"/>
          </a:p>
          <a:p>
            <a:r>
              <a:rPr lang="en-US" dirty="0" err="1" smtClean="0"/>
              <a:t>Uber</a:t>
            </a:r>
            <a:r>
              <a:rPr lang="en-US" dirty="0" smtClean="0"/>
              <a:t> das </a:t>
            </a:r>
            <a:r>
              <a:rPr lang="en-US" dirty="0" err="1" smtClean="0"/>
              <a:t>Schwimmen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1811 </a:t>
            </a:r>
            <a:r>
              <a:rPr lang="en-US" dirty="0" err="1" smtClean="0"/>
              <a:t>oleh</a:t>
            </a:r>
            <a:r>
              <a:rPr lang="en-US" dirty="0" smtClean="0"/>
              <a:t> Von </a:t>
            </a:r>
            <a:r>
              <a:rPr lang="en-US" dirty="0" err="1" smtClean="0"/>
              <a:t>Pfuel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 yang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1817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1800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Scotlandia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Glasgow;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Liverpool; </a:t>
            </a:r>
            <a:r>
              <a:rPr lang="en-US" dirty="0" err="1" smtClean="0"/>
              <a:t>di</a:t>
            </a:r>
            <a:r>
              <a:rPr lang="en-US" dirty="0" smtClean="0"/>
              <a:t> Swiss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permaianan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, </a:t>
            </a:r>
            <a:r>
              <a:rPr lang="en-US" dirty="0" err="1" smtClean="0"/>
              <a:t>tokohnya</a:t>
            </a:r>
            <a:r>
              <a:rPr lang="en-US" dirty="0" smtClean="0"/>
              <a:t> Pestalozzi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1800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Austria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, 1810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ketentaraan</a:t>
            </a:r>
            <a:r>
              <a:rPr lang="en-US" dirty="0" smtClean="0"/>
              <a:t> (</a:t>
            </a:r>
            <a:r>
              <a:rPr lang="en-US" dirty="0" err="1" smtClean="0"/>
              <a:t>prajurit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1830-1846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1908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sz="2800" dirty="0" smtClean="0"/>
              <a:t>FINA (Federation International de </a:t>
            </a:r>
            <a:r>
              <a:rPr lang="en-US" sz="2800" dirty="0" err="1" smtClean="0"/>
              <a:t>Natation</a:t>
            </a:r>
            <a:r>
              <a:rPr lang="en-US" sz="2800" dirty="0" smtClean="0"/>
              <a:t> Amateur)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Belanda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MASA SEBELUM KEMERDEKAAN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panoramanya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Chiamplas</a:t>
            </a:r>
            <a:r>
              <a:rPr lang="en-US" dirty="0" smtClean="0"/>
              <a:t> Bandung (1904),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cikini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akarta, </a:t>
            </a:r>
            <a:r>
              <a:rPr lang="en-US" dirty="0" err="1" smtClean="0"/>
              <a:t>Brantas</a:t>
            </a:r>
            <a:r>
              <a:rPr lang="en-US" dirty="0" smtClean="0"/>
              <a:t> Surabaya (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(</a:t>
            </a:r>
            <a:r>
              <a:rPr lang="en-US" dirty="0" err="1" smtClean="0"/>
              <a:t>Hindia-Belanda</a:t>
            </a:r>
            <a:r>
              <a:rPr lang="en-US" dirty="0" smtClean="0"/>
              <a:t>)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Bandung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1917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Bandung </a:t>
            </a:r>
            <a:r>
              <a:rPr lang="en-US" dirty="0" err="1" smtClean="0"/>
              <a:t>Zwembond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18 April 1924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pasuruan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N.I.Z.B (</a:t>
            </a:r>
            <a:r>
              <a:rPr lang="en-US" dirty="0" err="1" smtClean="0"/>
              <a:t>Nederlands</a:t>
            </a:r>
            <a:r>
              <a:rPr lang="en-US" dirty="0" smtClean="0"/>
              <a:t> </a:t>
            </a:r>
            <a:r>
              <a:rPr lang="en-US" dirty="0" err="1" smtClean="0"/>
              <a:t>Indische</a:t>
            </a:r>
            <a:r>
              <a:rPr lang="en-US" dirty="0" smtClean="0"/>
              <a:t> </a:t>
            </a:r>
            <a:r>
              <a:rPr lang="en-US" dirty="0" err="1" smtClean="0"/>
              <a:t>Zwembond</a:t>
            </a:r>
            <a:r>
              <a:rPr lang="en-US" dirty="0" smtClean="0"/>
              <a:t>), </a:t>
            </a:r>
            <a:r>
              <a:rPr lang="en-US" dirty="0" err="1" smtClean="0"/>
              <a:t>tahun</a:t>
            </a:r>
            <a:r>
              <a:rPr lang="en-US" dirty="0" smtClean="0"/>
              <a:t> 1927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perserikatan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(</a:t>
            </a:r>
            <a:r>
              <a:rPr lang="en-US" dirty="0" err="1" smtClean="0"/>
              <a:t>Oost</a:t>
            </a:r>
            <a:r>
              <a:rPr lang="en-US" dirty="0" smtClean="0"/>
              <a:t> Java </a:t>
            </a:r>
            <a:r>
              <a:rPr lang="en-US" dirty="0" err="1" smtClean="0"/>
              <a:t>Zwembond</a:t>
            </a:r>
            <a:r>
              <a:rPr lang="en-US" dirty="0" smtClean="0"/>
              <a:t>) </a:t>
            </a:r>
            <a:r>
              <a:rPr lang="en-US" dirty="0" err="1" smtClean="0"/>
              <a:t>dll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yang </a:t>
            </a:r>
            <a:r>
              <a:rPr lang="en-US" dirty="0" err="1" smtClean="0"/>
              <a:t>agak</a:t>
            </a:r>
            <a:r>
              <a:rPr lang="en-US" dirty="0" smtClean="0"/>
              <a:t> modern,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1930,misalnya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Manggarai</a:t>
            </a:r>
            <a:r>
              <a:rPr lang="en-US" dirty="0" smtClean="0"/>
              <a:t> Jakarta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egalsari</a:t>
            </a:r>
            <a:r>
              <a:rPr lang="en-US" dirty="0" smtClean="0"/>
              <a:t> Surabaya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Cimahi</a:t>
            </a:r>
            <a:r>
              <a:rPr lang="en-US" dirty="0" smtClean="0"/>
              <a:t> </a:t>
            </a:r>
            <a:r>
              <a:rPr lang="en-US" dirty="0" err="1" smtClean="0"/>
              <a:t>bandung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Pisangan</a:t>
            </a:r>
            <a:r>
              <a:rPr lang="en-US" dirty="0" smtClean="0"/>
              <a:t> </a:t>
            </a:r>
            <a:r>
              <a:rPr lang="en-US" dirty="0" err="1" smtClean="0"/>
              <a:t>Magelang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 smtClean="0"/>
              <a:t>Pengiriman</a:t>
            </a:r>
            <a:r>
              <a:rPr lang="en-US" sz="3800" dirty="0" smtClean="0"/>
              <a:t> </a:t>
            </a:r>
            <a:r>
              <a:rPr lang="en-US" sz="3800" dirty="0" err="1" smtClean="0"/>
              <a:t>perenang-perenang</a:t>
            </a:r>
            <a:r>
              <a:rPr lang="en-US" sz="3800" dirty="0" smtClean="0"/>
              <a:t> Indonesia yang </a:t>
            </a:r>
            <a:r>
              <a:rPr lang="en-US" sz="3800" dirty="0" err="1" smtClean="0"/>
              <a:t>dikirim</a:t>
            </a:r>
            <a:r>
              <a:rPr lang="en-US" sz="3800" dirty="0" smtClean="0"/>
              <a:t> </a:t>
            </a:r>
            <a:r>
              <a:rPr lang="en-US" sz="3800" dirty="0" err="1" smtClean="0"/>
              <a:t>keluar</a:t>
            </a:r>
            <a:r>
              <a:rPr lang="en-US" sz="3800" dirty="0" smtClean="0"/>
              <a:t> </a:t>
            </a:r>
            <a:r>
              <a:rPr lang="en-US" sz="3800" dirty="0" err="1" smtClean="0"/>
              <a:t>negeri</a:t>
            </a:r>
            <a:r>
              <a:rPr lang="en-US" sz="3800" dirty="0" smtClean="0"/>
              <a:t> </a:t>
            </a:r>
            <a:r>
              <a:rPr lang="en-US" sz="3800" dirty="0" err="1" smtClean="0"/>
              <a:t>sudah</a:t>
            </a:r>
            <a:r>
              <a:rPr lang="en-US" sz="3800" dirty="0" smtClean="0"/>
              <a:t> </a:t>
            </a:r>
            <a:r>
              <a:rPr lang="en-US" sz="3800" dirty="0" err="1" smtClean="0"/>
              <a:t>ada</a:t>
            </a:r>
            <a:r>
              <a:rPr lang="en-US" sz="3800" dirty="0" smtClean="0"/>
              <a:t> (</a:t>
            </a:r>
            <a:r>
              <a:rPr lang="en-US" sz="3800" dirty="0" err="1" smtClean="0"/>
              <a:t>walaupun</a:t>
            </a:r>
            <a:r>
              <a:rPr lang="en-US" sz="3800" dirty="0" smtClean="0"/>
              <a:t> </a:t>
            </a:r>
            <a:r>
              <a:rPr lang="en-US" sz="3800" dirty="0" err="1" smtClean="0"/>
              <a:t>saat</a:t>
            </a:r>
            <a:r>
              <a:rPr lang="en-US" sz="3800" dirty="0" smtClean="0"/>
              <a:t> </a:t>
            </a:r>
            <a:r>
              <a:rPr lang="en-US" sz="3800" dirty="0" err="1" smtClean="0"/>
              <a:t>itu</a:t>
            </a:r>
            <a:r>
              <a:rPr lang="en-US" sz="3800" dirty="0" smtClean="0"/>
              <a:t> </a:t>
            </a:r>
            <a:r>
              <a:rPr lang="en-US" sz="3800" dirty="0" err="1" smtClean="0"/>
              <a:t>hanya</a:t>
            </a:r>
            <a:r>
              <a:rPr lang="en-US" sz="3800" dirty="0" smtClean="0"/>
              <a:t> </a:t>
            </a:r>
            <a:r>
              <a:rPr lang="en-US" sz="3800" dirty="0" err="1" smtClean="0"/>
              <a:t>mewakili</a:t>
            </a:r>
            <a:r>
              <a:rPr lang="en-US" sz="3800" dirty="0" smtClean="0"/>
              <a:t> </a:t>
            </a:r>
            <a:r>
              <a:rPr lang="en-US" sz="3800" dirty="0" err="1" smtClean="0"/>
              <a:t>negara</a:t>
            </a:r>
            <a:r>
              <a:rPr lang="en-US" sz="3800" dirty="0" smtClean="0"/>
              <a:t> </a:t>
            </a:r>
            <a:r>
              <a:rPr lang="en-US" sz="3800" dirty="0" err="1" smtClean="0"/>
              <a:t>Belanda</a:t>
            </a:r>
            <a:r>
              <a:rPr lang="en-US" sz="3800" dirty="0" smtClean="0"/>
              <a:t>) </a:t>
            </a:r>
            <a:r>
              <a:rPr lang="en-US" sz="3800" dirty="0" err="1" smtClean="0"/>
              <a:t>antara</a:t>
            </a:r>
            <a:r>
              <a:rPr lang="en-US" sz="3800" dirty="0" smtClean="0"/>
              <a:t> lain: 1) </a:t>
            </a:r>
            <a:r>
              <a:rPr lang="en-US" sz="3800" dirty="0" err="1" smtClean="0"/>
              <a:t>ke</a:t>
            </a:r>
            <a:r>
              <a:rPr lang="en-US" sz="3800" dirty="0" smtClean="0"/>
              <a:t> Far Eastern Games </a:t>
            </a:r>
            <a:r>
              <a:rPr lang="en-US" sz="3800" dirty="0" err="1" smtClean="0"/>
              <a:t>di</a:t>
            </a:r>
            <a:r>
              <a:rPr lang="en-US" sz="3800" dirty="0" smtClean="0"/>
              <a:t> Manila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tahun</a:t>
            </a:r>
            <a:r>
              <a:rPr lang="en-US" sz="3800" dirty="0" smtClean="0"/>
              <a:t> 1934 </a:t>
            </a:r>
            <a:r>
              <a:rPr lang="en-US" sz="3800" dirty="0" err="1" smtClean="0"/>
              <a:t>yaitu</a:t>
            </a:r>
            <a:r>
              <a:rPr lang="en-US" sz="3800" dirty="0" smtClean="0"/>
              <a:t>: </a:t>
            </a:r>
            <a:r>
              <a:rPr lang="en-US" sz="3800" dirty="0" err="1" smtClean="0"/>
              <a:t>Hamaman</a:t>
            </a:r>
            <a:r>
              <a:rPr lang="en-US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nomor</a:t>
            </a:r>
            <a:r>
              <a:rPr lang="en-US" sz="3800" dirty="0" smtClean="0"/>
              <a:t> </a:t>
            </a:r>
            <a:r>
              <a:rPr lang="en-US" sz="3800" dirty="0" err="1" smtClean="0"/>
              <a:t>loncat</a:t>
            </a:r>
            <a:r>
              <a:rPr lang="en-US" sz="3800" dirty="0" smtClean="0"/>
              <a:t> </a:t>
            </a:r>
            <a:r>
              <a:rPr lang="en-US" sz="3800" dirty="0" err="1" smtClean="0"/>
              <a:t>indah</a:t>
            </a:r>
            <a:r>
              <a:rPr lang="en-US" sz="3800" dirty="0" smtClean="0"/>
              <a:t> </a:t>
            </a:r>
            <a:r>
              <a:rPr lang="en-US" sz="3800" dirty="0" err="1" smtClean="0"/>
              <a:t>nomor</a:t>
            </a:r>
            <a:r>
              <a:rPr lang="en-US" sz="3800" dirty="0" smtClean="0"/>
              <a:t> </a:t>
            </a:r>
            <a:r>
              <a:rPr lang="en-US" sz="3800" dirty="0" err="1" smtClean="0"/>
              <a:t>papan</a:t>
            </a:r>
            <a:r>
              <a:rPr lang="en-US" sz="3800" dirty="0" smtClean="0"/>
              <a:t> 3 meter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menara</a:t>
            </a:r>
            <a:r>
              <a:rPr lang="en-US" sz="3800" dirty="0" smtClean="0"/>
              <a:t> </a:t>
            </a:r>
            <a:r>
              <a:rPr lang="en-US" sz="3800" dirty="0" err="1" smtClean="0"/>
              <a:t>meraih</a:t>
            </a:r>
            <a:r>
              <a:rPr lang="en-US" sz="3800" dirty="0" smtClean="0"/>
              <a:t> </a:t>
            </a:r>
            <a:r>
              <a:rPr lang="en-US" sz="3800" dirty="0" err="1" smtClean="0"/>
              <a:t>juara</a:t>
            </a:r>
            <a:r>
              <a:rPr lang="en-US" sz="3800" dirty="0" smtClean="0"/>
              <a:t> </a:t>
            </a:r>
            <a:r>
              <a:rPr lang="en-US" sz="3800" dirty="0" err="1" smtClean="0"/>
              <a:t>pertama</a:t>
            </a:r>
            <a:r>
              <a:rPr lang="en-US" sz="3800" dirty="0" smtClean="0"/>
              <a:t>, </a:t>
            </a:r>
            <a:r>
              <a:rPr lang="en-US" sz="3800" dirty="0" err="1" smtClean="0"/>
              <a:t>dan</a:t>
            </a:r>
            <a:r>
              <a:rPr lang="en-US" sz="3800" dirty="0" smtClean="0"/>
              <a:t> Van de </a:t>
            </a:r>
            <a:r>
              <a:rPr lang="en-US" sz="3800" dirty="0" err="1" smtClean="0"/>
              <a:t>Groen</a:t>
            </a:r>
            <a:r>
              <a:rPr lang="en-US" sz="3800" dirty="0" smtClean="0"/>
              <a:t> </a:t>
            </a:r>
            <a:r>
              <a:rPr lang="en-US" sz="3800" dirty="0" err="1" smtClean="0"/>
              <a:t>meraih</a:t>
            </a:r>
            <a:r>
              <a:rPr lang="en-US" sz="3800" dirty="0" smtClean="0"/>
              <a:t> </a:t>
            </a:r>
            <a:r>
              <a:rPr lang="en-US" sz="3800" dirty="0" err="1" smtClean="0"/>
              <a:t>juara</a:t>
            </a:r>
            <a:r>
              <a:rPr lang="en-US" sz="3800" dirty="0" smtClean="0"/>
              <a:t> </a:t>
            </a:r>
            <a:r>
              <a:rPr lang="en-US" sz="3800" dirty="0" err="1" smtClean="0"/>
              <a:t>kedua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nomor</a:t>
            </a:r>
            <a:r>
              <a:rPr lang="en-US" sz="3800" dirty="0" smtClean="0"/>
              <a:t> yang </a:t>
            </a:r>
            <a:r>
              <a:rPr lang="en-US" sz="3800" dirty="0" err="1" smtClean="0"/>
              <a:t>sama</a:t>
            </a:r>
            <a:r>
              <a:rPr lang="en-US" sz="3800" dirty="0" smtClean="0"/>
              <a:t>;  2) </a:t>
            </a:r>
            <a:r>
              <a:rPr lang="en-US" sz="3800" dirty="0" err="1" smtClean="0"/>
              <a:t>Kedua</a:t>
            </a:r>
            <a:r>
              <a:rPr lang="en-US" sz="3800" dirty="0" smtClean="0"/>
              <a:t> </a:t>
            </a:r>
            <a:r>
              <a:rPr lang="en-US" sz="3800" dirty="0" err="1" smtClean="0"/>
              <a:t>peloncat</a:t>
            </a:r>
            <a:r>
              <a:rPr lang="en-US" sz="3800" dirty="0" smtClean="0"/>
              <a:t> </a:t>
            </a:r>
            <a:r>
              <a:rPr lang="en-US" sz="3800" dirty="0" err="1" smtClean="0"/>
              <a:t>indah</a:t>
            </a:r>
            <a:r>
              <a:rPr lang="en-US" sz="3800" dirty="0" smtClean="0"/>
              <a:t> </a:t>
            </a:r>
            <a:r>
              <a:rPr lang="en-US" sz="3800" dirty="0" err="1" smtClean="0"/>
              <a:t>tersebut</a:t>
            </a:r>
            <a:r>
              <a:rPr lang="en-US" sz="3800" dirty="0" smtClean="0"/>
              <a:t> </a:t>
            </a:r>
            <a:r>
              <a:rPr lang="en-US" sz="3800" dirty="0" err="1" smtClean="0"/>
              <a:t>juga</a:t>
            </a:r>
            <a:r>
              <a:rPr lang="en-US" sz="3800" dirty="0" smtClean="0"/>
              <a:t> </a:t>
            </a:r>
            <a:r>
              <a:rPr lang="en-US" sz="3800" dirty="0" err="1" smtClean="0"/>
              <a:t>dikirim</a:t>
            </a:r>
            <a:r>
              <a:rPr lang="en-US" sz="3800" dirty="0" smtClean="0"/>
              <a:t> </a:t>
            </a:r>
            <a:r>
              <a:rPr lang="en-US" sz="3800" dirty="0" err="1" smtClean="0"/>
              <a:t>ke</a:t>
            </a:r>
            <a:r>
              <a:rPr lang="en-US" sz="3800" dirty="0" smtClean="0"/>
              <a:t> </a:t>
            </a:r>
            <a:r>
              <a:rPr lang="en-US" sz="3800" dirty="0" err="1" smtClean="0"/>
              <a:t>Etika</a:t>
            </a:r>
            <a:r>
              <a:rPr lang="en-US" sz="3800" dirty="0" smtClean="0"/>
              <a:t> far Eastern Games (</a:t>
            </a:r>
            <a:r>
              <a:rPr lang="en-US" sz="3800" dirty="0" err="1" smtClean="0"/>
              <a:t>Olimpiade</a:t>
            </a:r>
            <a:r>
              <a:rPr lang="en-US" sz="3800" dirty="0" smtClean="0"/>
              <a:t> </a:t>
            </a:r>
            <a:r>
              <a:rPr lang="en-US" sz="3800" dirty="0" err="1" smtClean="0"/>
              <a:t>Timur</a:t>
            </a:r>
            <a:r>
              <a:rPr lang="en-US" sz="3800" dirty="0" smtClean="0"/>
              <a:t> </a:t>
            </a:r>
            <a:r>
              <a:rPr lang="en-US" sz="3800" dirty="0" err="1" smtClean="0"/>
              <a:t>Jauh</a:t>
            </a:r>
            <a:r>
              <a:rPr lang="en-US" sz="3800" dirty="0" smtClean="0"/>
              <a:t>) yang </a:t>
            </a:r>
            <a:r>
              <a:rPr lang="en-US" sz="3800" dirty="0" err="1" smtClean="0"/>
              <a:t>berlangsung</a:t>
            </a:r>
            <a:r>
              <a:rPr lang="en-US" sz="3800" dirty="0" smtClean="0"/>
              <a:t> </a:t>
            </a:r>
            <a:r>
              <a:rPr lang="en-US" sz="3800" dirty="0" err="1" smtClean="0"/>
              <a:t>di</a:t>
            </a:r>
            <a:r>
              <a:rPr lang="en-US" sz="3800" dirty="0" smtClean="0"/>
              <a:t> Manila </a:t>
            </a:r>
            <a:r>
              <a:rPr lang="en-US" sz="3800" dirty="0" err="1" smtClean="0"/>
              <a:t>tahun</a:t>
            </a:r>
            <a:r>
              <a:rPr lang="en-US" sz="3800" dirty="0" smtClean="0"/>
              <a:t> 1934; 3) </a:t>
            </a:r>
            <a:r>
              <a:rPr lang="en-US" sz="3800" dirty="0" err="1" smtClean="0"/>
              <a:t>Kedua</a:t>
            </a:r>
            <a:r>
              <a:rPr lang="en-US" sz="3800" dirty="0" smtClean="0"/>
              <a:t> </a:t>
            </a:r>
            <a:r>
              <a:rPr lang="en-US" sz="3800" dirty="0" err="1" smtClean="0"/>
              <a:t>peloncat</a:t>
            </a:r>
            <a:r>
              <a:rPr lang="en-US" sz="3800" dirty="0" smtClean="0"/>
              <a:t> </a:t>
            </a:r>
            <a:r>
              <a:rPr lang="en-US" sz="3800" dirty="0" err="1" smtClean="0"/>
              <a:t>indah</a:t>
            </a:r>
            <a:r>
              <a:rPr lang="en-US" sz="3800" dirty="0" smtClean="0"/>
              <a:t>  </a:t>
            </a:r>
            <a:r>
              <a:rPr lang="en-US" sz="3800" dirty="0" err="1" smtClean="0"/>
              <a:t>tersebut</a:t>
            </a:r>
            <a:r>
              <a:rPr lang="en-US" sz="3800" dirty="0" smtClean="0"/>
              <a:t> </a:t>
            </a:r>
            <a:r>
              <a:rPr lang="en-US" sz="3800" dirty="0" err="1" smtClean="0"/>
              <a:t>juga</a:t>
            </a:r>
            <a:r>
              <a:rPr lang="en-US" sz="3800" dirty="0" smtClean="0"/>
              <a:t> </a:t>
            </a:r>
            <a:r>
              <a:rPr lang="en-US" sz="3800" dirty="0" err="1" smtClean="0"/>
              <a:t>dikirim</a:t>
            </a:r>
            <a:r>
              <a:rPr lang="en-US" sz="3800" dirty="0" smtClean="0"/>
              <a:t>  </a:t>
            </a:r>
            <a:r>
              <a:rPr lang="en-US" sz="3800" dirty="0" err="1" smtClean="0"/>
              <a:t>ke</a:t>
            </a:r>
            <a:r>
              <a:rPr lang="en-US" sz="3800" dirty="0" smtClean="0"/>
              <a:t> </a:t>
            </a:r>
            <a:r>
              <a:rPr lang="en-US" sz="3800" dirty="0" err="1" smtClean="0"/>
              <a:t>Olmpiade</a:t>
            </a:r>
            <a:r>
              <a:rPr lang="en-US" sz="3800" dirty="0" smtClean="0"/>
              <a:t> Berlin 1936 </a:t>
            </a:r>
            <a:r>
              <a:rPr lang="en-US" sz="3800" dirty="0" err="1" smtClean="0"/>
              <a:t>bersama</a:t>
            </a:r>
            <a:r>
              <a:rPr lang="en-US" sz="3800" dirty="0" smtClean="0"/>
              <a:t> </a:t>
            </a:r>
            <a:r>
              <a:rPr lang="en-US" sz="3800" dirty="0" err="1" smtClean="0"/>
              <a:t>perenang</a:t>
            </a:r>
            <a:r>
              <a:rPr lang="en-US" sz="3800" dirty="0" smtClean="0"/>
              <a:t> Piet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kiki</a:t>
            </a:r>
            <a:r>
              <a:rPr lang="en-US" sz="3800" dirty="0" smtClean="0"/>
              <a:t> </a:t>
            </a:r>
            <a:r>
              <a:rPr lang="en-US" sz="3800" dirty="0" err="1" smtClean="0"/>
              <a:t>Hecki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Indonesia yang </a:t>
            </a:r>
            <a:r>
              <a:rPr lang="en-US" sz="3800" dirty="0" err="1" smtClean="0"/>
              <a:t>mewakili</a:t>
            </a:r>
            <a:r>
              <a:rPr lang="en-US" sz="3800" dirty="0" smtClean="0"/>
              <a:t> Negara </a:t>
            </a:r>
            <a:r>
              <a:rPr lang="en-US" sz="3800" dirty="0" err="1" smtClean="0"/>
              <a:t>Belanda</a:t>
            </a: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 err="1" smtClean="0"/>
              <a:t>Setelah</a:t>
            </a:r>
            <a:r>
              <a:rPr lang="en-US" sz="3800" dirty="0" smtClean="0"/>
              <a:t> </a:t>
            </a:r>
            <a:r>
              <a:rPr lang="en-US" sz="3800" dirty="0" err="1" smtClean="0"/>
              <a:t>tahun</a:t>
            </a:r>
            <a:r>
              <a:rPr lang="en-US" sz="3800" dirty="0" smtClean="0"/>
              <a:t> 1930 </a:t>
            </a:r>
            <a:r>
              <a:rPr lang="en-US" sz="3800" dirty="0" err="1" smtClean="0"/>
              <a:t>sudah</a:t>
            </a:r>
            <a:r>
              <a:rPr lang="en-US" sz="3800" dirty="0" smtClean="0"/>
              <a:t> </a:t>
            </a:r>
            <a:r>
              <a:rPr lang="en-US" sz="3800" dirty="0" err="1" smtClean="0"/>
              <a:t>berdiri</a:t>
            </a:r>
            <a:r>
              <a:rPr lang="en-US" sz="3800" dirty="0" smtClean="0"/>
              <a:t> </a:t>
            </a:r>
            <a:r>
              <a:rPr lang="en-US" sz="3800" dirty="0" err="1" smtClean="0"/>
              <a:t>perkumpulan-perkumpulan</a:t>
            </a:r>
            <a:r>
              <a:rPr lang="en-US" sz="3800" dirty="0" smtClean="0"/>
              <a:t> </a:t>
            </a:r>
            <a:r>
              <a:rPr lang="en-US" sz="3800" dirty="0" err="1" smtClean="0"/>
              <a:t>renang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kalangan</a:t>
            </a:r>
            <a:r>
              <a:rPr lang="en-US" sz="3800" dirty="0" smtClean="0"/>
              <a:t> </a:t>
            </a:r>
            <a:r>
              <a:rPr lang="en-US" sz="3800" dirty="0" err="1" smtClean="0"/>
              <a:t>bangsa</a:t>
            </a:r>
            <a:r>
              <a:rPr lang="en-US" sz="3800" dirty="0" smtClean="0"/>
              <a:t> Indonesia (</a:t>
            </a:r>
            <a:r>
              <a:rPr lang="en-US" sz="3800" dirty="0" err="1" smtClean="0"/>
              <a:t>perkumpulan</a:t>
            </a:r>
            <a:r>
              <a:rPr lang="en-US" sz="3800" dirty="0" smtClean="0"/>
              <a:t> Indonesia </a:t>
            </a:r>
            <a:r>
              <a:rPr lang="en-US" sz="3800" dirty="0" err="1" smtClean="0"/>
              <a:t>muda</a:t>
            </a:r>
            <a:r>
              <a:rPr lang="en-US" sz="3800" dirty="0" smtClean="0"/>
              <a:t>)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keturunan</a:t>
            </a:r>
            <a:r>
              <a:rPr lang="en-US" sz="3800" dirty="0" smtClean="0"/>
              <a:t> </a:t>
            </a:r>
            <a:r>
              <a:rPr lang="en-US" sz="3800" dirty="0" err="1" smtClean="0"/>
              <a:t>Tionghoa</a:t>
            </a:r>
            <a:r>
              <a:rPr lang="en-US" sz="3800" dirty="0" smtClean="0"/>
              <a:t>(</a:t>
            </a:r>
            <a:r>
              <a:rPr lang="en-US" sz="3800" dirty="0" err="1" smtClean="0"/>
              <a:t>perkumpulan</a:t>
            </a:r>
            <a:r>
              <a:rPr lang="en-US" sz="3800" dirty="0" smtClean="0"/>
              <a:t> </a:t>
            </a:r>
            <a:r>
              <a:rPr lang="en-US" sz="3800" dirty="0" err="1" smtClean="0"/>
              <a:t>Tionghoa</a:t>
            </a:r>
            <a:r>
              <a:rPr lang="en-US" sz="3800" dirty="0" smtClean="0"/>
              <a:t>, Chung </a:t>
            </a:r>
            <a:r>
              <a:rPr lang="en-US" sz="3800" dirty="0" err="1" smtClean="0"/>
              <a:t>Hua</a:t>
            </a:r>
            <a:r>
              <a:rPr lang="en-US" sz="3800" dirty="0" smtClean="0"/>
              <a:t>, </a:t>
            </a:r>
            <a:r>
              <a:rPr lang="en-US" sz="3800" dirty="0" err="1" smtClean="0"/>
              <a:t>Kuang</a:t>
            </a:r>
            <a:r>
              <a:rPr lang="en-US" sz="3800" dirty="0" smtClean="0"/>
              <a:t> </a:t>
            </a:r>
            <a:r>
              <a:rPr lang="en-US" sz="3800" dirty="0" err="1" smtClean="0"/>
              <a:t>Hua</a:t>
            </a:r>
            <a:r>
              <a:rPr lang="en-US" sz="3800" dirty="0" smtClean="0"/>
              <a:t>, </a:t>
            </a:r>
            <a:r>
              <a:rPr lang="en-US" sz="3800" dirty="0" err="1" smtClean="0"/>
              <a:t>dll</a:t>
            </a:r>
            <a:r>
              <a:rPr lang="en-US" sz="3800" dirty="0" smtClean="0"/>
              <a:t>).</a:t>
            </a:r>
          </a:p>
          <a:p>
            <a:endParaRPr lang="en-US" sz="3800" dirty="0" smtClean="0"/>
          </a:p>
          <a:p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waktu</a:t>
            </a:r>
            <a:r>
              <a:rPr lang="en-US" sz="3800" dirty="0" smtClean="0"/>
              <a:t> Indonesia </a:t>
            </a:r>
            <a:r>
              <a:rPr lang="en-US" sz="3800" dirty="0" err="1" smtClean="0"/>
              <a:t>di</a:t>
            </a:r>
            <a:r>
              <a:rPr lang="en-US" sz="3800" dirty="0" smtClean="0"/>
              <a:t> </a:t>
            </a:r>
            <a:r>
              <a:rPr lang="en-US" sz="3800" dirty="0" err="1" smtClean="0"/>
              <a:t>duduki</a:t>
            </a:r>
            <a:r>
              <a:rPr lang="en-US" sz="3800" dirty="0" smtClean="0"/>
              <a:t>  </a:t>
            </a:r>
            <a:r>
              <a:rPr lang="en-US" sz="3800" dirty="0" err="1" smtClean="0"/>
              <a:t>Jepang</a:t>
            </a:r>
            <a:r>
              <a:rPr lang="en-US" sz="3800" dirty="0" smtClean="0"/>
              <a:t> </a:t>
            </a:r>
            <a:r>
              <a:rPr lang="en-US" sz="3800" dirty="0" err="1" smtClean="0"/>
              <a:t>tahun</a:t>
            </a:r>
            <a:r>
              <a:rPr lang="en-US" sz="3800" dirty="0" smtClean="0"/>
              <a:t> 1942-1945 </a:t>
            </a:r>
            <a:r>
              <a:rPr lang="en-US" sz="3800" dirty="0" err="1" smtClean="0"/>
              <a:t>kesempatan</a:t>
            </a:r>
            <a:r>
              <a:rPr lang="en-US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berenang</a:t>
            </a:r>
            <a:r>
              <a:rPr lang="en-US" sz="3800" dirty="0" smtClean="0"/>
              <a:t> </a:t>
            </a:r>
            <a:r>
              <a:rPr lang="en-US" sz="3800" dirty="0" err="1" smtClean="0"/>
              <a:t>jauh</a:t>
            </a:r>
            <a:r>
              <a:rPr lang="en-US" sz="3800" dirty="0" smtClean="0"/>
              <a:t> </a:t>
            </a:r>
            <a:r>
              <a:rPr lang="en-US" sz="3800" dirty="0" err="1" smtClean="0"/>
              <a:t>lebih</a:t>
            </a:r>
            <a:r>
              <a:rPr lang="en-US" sz="3800" dirty="0" smtClean="0"/>
              <a:t> </a:t>
            </a:r>
            <a:r>
              <a:rPr lang="en-US" sz="3800" dirty="0" err="1" smtClean="0"/>
              <a:t>besar</a:t>
            </a:r>
            <a:r>
              <a:rPr lang="en-US" sz="3800" dirty="0" smtClean="0"/>
              <a:t> </a:t>
            </a:r>
            <a:r>
              <a:rPr lang="en-US" sz="3800" dirty="0" err="1" smtClean="0"/>
              <a:t>daripada</a:t>
            </a:r>
            <a:r>
              <a:rPr lang="en-US" sz="3800" dirty="0" smtClean="0"/>
              <a:t> </a:t>
            </a:r>
            <a:r>
              <a:rPr lang="en-US" sz="3800" dirty="0" err="1" smtClean="0"/>
              <a:t>sebelumnya</a:t>
            </a:r>
            <a:r>
              <a:rPr lang="en-US" sz="3800" dirty="0" smtClean="0"/>
              <a:t>. </a:t>
            </a:r>
            <a:r>
              <a:rPr lang="en-US" sz="3800" dirty="0" err="1" smtClean="0"/>
              <a:t>Semua</a:t>
            </a:r>
            <a:r>
              <a:rPr lang="en-US" sz="3800" dirty="0" smtClean="0"/>
              <a:t> </a:t>
            </a:r>
            <a:r>
              <a:rPr lang="en-US" sz="3800" dirty="0" err="1" smtClean="0"/>
              <a:t>kolam</a:t>
            </a:r>
            <a:r>
              <a:rPr lang="en-US" sz="3800" dirty="0" smtClean="0"/>
              <a:t> </a:t>
            </a:r>
            <a:r>
              <a:rPr lang="en-US" sz="3800" dirty="0" err="1" smtClean="0"/>
              <a:t>renang</a:t>
            </a:r>
            <a:r>
              <a:rPr lang="en-US" sz="3800" dirty="0" smtClean="0"/>
              <a:t> </a:t>
            </a:r>
            <a:r>
              <a:rPr lang="en-US" sz="3800" dirty="0" err="1" smtClean="0"/>
              <a:t>dibuka</a:t>
            </a:r>
            <a:r>
              <a:rPr lang="en-US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umum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kesempatan</a:t>
            </a:r>
            <a:r>
              <a:rPr lang="en-US" sz="3800" dirty="0" smtClean="0"/>
              <a:t> </a:t>
            </a:r>
            <a:r>
              <a:rPr lang="en-US" sz="3800" dirty="0" err="1" smtClean="0"/>
              <a:t>itu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dilalaikan</a:t>
            </a:r>
            <a:r>
              <a:rPr lang="en-US" sz="3800" dirty="0" smtClean="0"/>
              <a:t> </a:t>
            </a:r>
            <a:r>
              <a:rPr lang="en-US" sz="3800" dirty="0" err="1" smtClean="0"/>
              <a:t>oleh</a:t>
            </a:r>
            <a:r>
              <a:rPr lang="en-US" sz="3800" dirty="0" smtClean="0"/>
              <a:t> </a:t>
            </a:r>
            <a:r>
              <a:rPr lang="en-US" sz="3800" dirty="0" err="1" smtClean="0"/>
              <a:t>rakyat</a:t>
            </a:r>
            <a:r>
              <a:rPr lang="en-US" sz="3800" dirty="0" smtClean="0"/>
              <a:t> Indonesia (</a:t>
            </a:r>
            <a:r>
              <a:rPr lang="en-US" sz="3800" dirty="0" err="1" smtClean="0"/>
              <a:t>terutama</a:t>
            </a:r>
            <a:r>
              <a:rPr lang="en-US" sz="3800" dirty="0" smtClean="0"/>
              <a:t> </a:t>
            </a:r>
            <a:r>
              <a:rPr lang="en-US" sz="3800" dirty="0" err="1" smtClean="0"/>
              <a:t>selain</a:t>
            </a:r>
            <a:r>
              <a:rPr lang="en-US" sz="3800" dirty="0" smtClean="0"/>
              <a:t> </a:t>
            </a:r>
            <a:r>
              <a:rPr lang="en-US" sz="3800" dirty="0" err="1" smtClean="0"/>
              <a:t>orang</a:t>
            </a:r>
            <a:r>
              <a:rPr lang="en-US" sz="3800" dirty="0" smtClean="0"/>
              <a:t> </a:t>
            </a:r>
            <a:r>
              <a:rPr lang="en-US" sz="3800" dirty="0" err="1" smtClean="0"/>
              <a:t>bangsawan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kulit</a:t>
            </a:r>
            <a:r>
              <a:rPr lang="en-US" sz="3800" dirty="0" smtClean="0"/>
              <a:t> </a:t>
            </a:r>
            <a:r>
              <a:rPr lang="en-US" sz="3800" dirty="0" err="1" smtClean="0"/>
              <a:t>putih</a:t>
            </a:r>
            <a:r>
              <a:rPr lang="en-US" sz="3800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MASA SETELAH KEMERDEKAAN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awal</a:t>
            </a:r>
            <a:r>
              <a:rPr lang="en-US" sz="4000" dirty="0" smtClean="0"/>
              <a:t> </a:t>
            </a:r>
            <a:r>
              <a:rPr lang="en-US" sz="4000" dirty="0" err="1" smtClean="0"/>
              <a:t>kemerdekaan</a:t>
            </a:r>
            <a:r>
              <a:rPr lang="en-US" sz="4000" dirty="0" smtClean="0"/>
              <a:t> , </a:t>
            </a:r>
            <a:r>
              <a:rPr lang="en-US" sz="4000" dirty="0" err="1" smtClean="0"/>
              <a:t>perkembangan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renang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tanah</a:t>
            </a:r>
            <a:r>
              <a:rPr lang="en-US" sz="4000" dirty="0" smtClean="0"/>
              <a:t> air </a:t>
            </a:r>
            <a:r>
              <a:rPr lang="en-US" sz="4000" dirty="0" err="1" smtClean="0"/>
              <a:t>agak</a:t>
            </a:r>
            <a:r>
              <a:rPr lang="en-US" sz="4000" dirty="0" smtClean="0"/>
              <a:t> </a:t>
            </a:r>
            <a:r>
              <a:rPr lang="en-US" sz="4000" dirty="0" err="1" smtClean="0"/>
              <a:t>menurun</a:t>
            </a:r>
            <a:r>
              <a:rPr lang="en-US" sz="4000" dirty="0" smtClean="0"/>
              <a:t>, </a:t>
            </a:r>
            <a:r>
              <a:rPr lang="en-US" sz="4000" dirty="0" err="1" smtClean="0"/>
              <a:t>disebabkan</a:t>
            </a:r>
            <a:r>
              <a:rPr lang="en-US" sz="4000" dirty="0" smtClean="0"/>
              <a:t> </a:t>
            </a:r>
            <a:r>
              <a:rPr lang="en-US" sz="4000" dirty="0" err="1" smtClean="0"/>
              <a:t>bangsa</a:t>
            </a:r>
            <a:r>
              <a:rPr lang="en-US" sz="4000" dirty="0" smtClean="0"/>
              <a:t>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terlibat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perjuangan</a:t>
            </a:r>
            <a:r>
              <a:rPr lang="en-US" sz="4000" dirty="0" smtClean="0"/>
              <a:t> </a:t>
            </a:r>
            <a:r>
              <a:rPr lang="en-US" sz="4000" dirty="0" err="1" smtClean="0"/>
              <a:t>fisik</a:t>
            </a:r>
            <a:r>
              <a:rPr lang="en-US" sz="4000" dirty="0" smtClean="0"/>
              <a:t> </a:t>
            </a:r>
            <a:r>
              <a:rPr lang="en-US" sz="4000" dirty="0" err="1" smtClean="0"/>
              <a:t>melawan</a:t>
            </a:r>
            <a:r>
              <a:rPr lang="en-US" sz="4000" dirty="0" smtClean="0"/>
              <a:t> </a:t>
            </a:r>
            <a:r>
              <a:rPr lang="en-US" sz="4000" dirty="0" err="1" smtClean="0"/>
              <a:t>penjajah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err="1" smtClean="0"/>
              <a:t>Hingga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20 </a:t>
            </a:r>
            <a:r>
              <a:rPr lang="en-US" sz="4000" dirty="0" err="1" smtClean="0"/>
              <a:t>maret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1951 </a:t>
            </a:r>
            <a:r>
              <a:rPr lang="en-US" sz="4000" dirty="0" err="1" smtClean="0"/>
              <a:t>perkembangan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renang</a:t>
            </a:r>
            <a:r>
              <a:rPr lang="en-US" sz="4000" dirty="0" smtClean="0"/>
              <a:t> Indonesia </a:t>
            </a:r>
            <a:r>
              <a:rPr lang="en-US" sz="4000" dirty="0" err="1" smtClean="0"/>
              <a:t>masih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bawah</a:t>
            </a:r>
            <a:r>
              <a:rPr lang="en-US" sz="4000" dirty="0" smtClean="0"/>
              <a:t> </a:t>
            </a:r>
            <a:r>
              <a:rPr lang="en-US" sz="4000" dirty="0" err="1" smtClean="0"/>
              <a:t>pimpinan</a:t>
            </a:r>
            <a:r>
              <a:rPr lang="en-US" sz="4000" dirty="0" smtClean="0"/>
              <a:t> </a:t>
            </a:r>
            <a:r>
              <a:rPr lang="en-US" sz="4000" dirty="0" err="1" smtClean="0"/>
              <a:t>Zwembond</a:t>
            </a:r>
            <a:r>
              <a:rPr lang="en-US" sz="4000" dirty="0" smtClean="0"/>
              <a:t> </a:t>
            </a:r>
            <a:r>
              <a:rPr lang="en-US" sz="4000" dirty="0" err="1" smtClean="0"/>
              <a:t>Voor</a:t>
            </a:r>
            <a:r>
              <a:rPr lang="en-US" sz="4000" dirty="0" smtClean="0"/>
              <a:t> Indonesia (ZBVI).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(</a:t>
            </a:r>
            <a:r>
              <a:rPr lang="en-US" dirty="0" err="1" smtClean="0"/>
              <a:t>Tirta</a:t>
            </a:r>
            <a:r>
              <a:rPr lang="en-US" dirty="0" smtClean="0"/>
              <a:t> </a:t>
            </a:r>
            <a:r>
              <a:rPr lang="en-US" dirty="0" err="1" smtClean="0"/>
              <a:t>kencana</a:t>
            </a:r>
            <a:r>
              <a:rPr lang="en-US" dirty="0" smtClean="0"/>
              <a:t>, Jakarta; </a:t>
            </a:r>
            <a:r>
              <a:rPr lang="en-US" dirty="0" err="1" smtClean="0"/>
              <a:t>Tirta</a:t>
            </a:r>
            <a:r>
              <a:rPr lang="en-US" dirty="0" smtClean="0"/>
              <a:t> </a:t>
            </a:r>
            <a:r>
              <a:rPr lang="en-US" dirty="0" err="1" smtClean="0"/>
              <a:t>Mirta</a:t>
            </a:r>
            <a:r>
              <a:rPr lang="en-US" dirty="0" smtClean="0"/>
              <a:t>, Surabaya; </a:t>
            </a:r>
            <a:r>
              <a:rPr lang="en-US" dirty="0" err="1" smtClean="0"/>
              <a:t>Tirta</a:t>
            </a:r>
            <a:r>
              <a:rPr lang="en-US" dirty="0" smtClean="0"/>
              <a:t> </a:t>
            </a:r>
            <a:r>
              <a:rPr lang="en-US" dirty="0" err="1" smtClean="0"/>
              <a:t>Merta</a:t>
            </a:r>
            <a:r>
              <a:rPr lang="en-US" dirty="0" smtClean="0"/>
              <a:t> Bandung,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chemeClr val="accent1"/>
                </a:solidFill>
              </a:rPr>
              <a:t>maka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dibentuk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perserikatan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berenang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seluruh</a:t>
            </a:r>
            <a:r>
              <a:rPr lang="en-US" dirty="0" smtClean="0">
                <a:solidFill>
                  <a:schemeClr val="accent1"/>
                </a:solidFill>
              </a:rPr>
              <a:t> Indonesia  (PBSI) </a:t>
            </a:r>
            <a:r>
              <a:rPr lang="en-US" dirty="0" err="1" smtClean="0">
                <a:solidFill>
                  <a:schemeClr val="accent1"/>
                </a:solidFill>
              </a:rPr>
              <a:t>pada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tanggal</a:t>
            </a:r>
            <a:r>
              <a:rPr lang="en-US" dirty="0" smtClean="0">
                <a:solidFill>
                  <a:schemeClr val="accent1"/>
                </a:solidFill>
              </a:rPr>
              <a:t> 24 </a:t>
            </a:r>
            <a:r>
              <a:rPr lang="en-US" dirty="0" err="1" smtClean="0">
                <a:solidFill>
                  <a:schemeClr val="accent1"/>
                </a:solidFill>
              </a:rPr>
              <a:t>maret</a:t>
            </a:r>
            <a:r>
              <a:rPr lang="en-US" dirty="0" smtClean="0">
                <a:solidFill>
                  <a:schemeClr val="accent1"/>
                </a:solidFill>
              </a:rPr>
              <a:t> 1951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Dr. </a:t>
            </a:r>
            <a:r>
              <a:rPr lang="en-US" dirty="0" err="1" smtClean="0"/>
              <a:t>Poerwosoedarmo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PBSI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PORI (</a:t>
            </a:r>
            <a:r>
              <a:rPr lang="en-US" dirty="0" err="1" smtClean="0"/>
              <a:t>perserikatan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Olympiade</a:t>
            </a:r>
            <a:r>
              <a:rPr lang="en-US" dirty="0" smtClean="0"/>
              <a:t> Indonesia), yang </a:t>
            </a:r>
            <a:r>
              <a:rPr lang="en-US" dirty="0" err="1" smtClean="0"/>
              <a:t>kemudian</a:t>
            </a:r>
            <a:r>
              <a:rPr lang="en-US" dirty="0" smtClean="0"/>
              <a:t> PORI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KOI (</a:t>
            </a:r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Olympiade</a:t>
            </a:r>
            <a:r>
              <a:rPr lang="en-US" dirty="0" smtClean="0"/>
              <a:t> Indonesia).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1952 PBSI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Federasi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Federation  </a:t>
            </a:r>
            <a:r>
              <a:rPr lang="en-US" dirty="0" err="1" smtClean="0"/>
              <a:t>Internasionale</a:t>
            </a:r>
            <a:r>
              <a:rPr lang="en-US" dirty="0" smtClean="0"/>
              <a:t> de </a:t>
            </a:r>
            <a:r>
              <a:rPr lang="en-US" dirty="0" err="1" smtClean="0"/>
              <a:t>Natation</a:t>
            </a:r>
            <a:r>
              <a:rPr lang="en-US" dirty="0" smtClean="0"/>
              <a:t> Amateur (FINA)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olympic</a:t>
            </a:r>
            <a:r>
              <a:rPr lang="en-US" dirty="0" smtClean="0"/>
              <a:t> </a:t>
            </a:r>
            <a:r>
              <a:rPr lang="en-US" dirty="0" err="1" smtClean="0"/>
              <a:t>commite</a:t>
            </a:r>
            <a:r>
              <a:rPr lang="en-US" dirty="0" smtClean="0"/>
              <a:t>(IOC).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Asia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: AASF (Asia Swimming Federation)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1952 Indonesia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perenang</a:t>
            </a:r>
            <a:r>
              <a:rPr lang="en-US" dirty="0" smtClean="0"/>
              <a:t> 200m </a:t>
            </a:r>
            <a:r>
              <a:rPr lang="en-US" dirty="0" err="1" smtClean="0"/>
              <a:t>gaya</a:t>
            </a:r>
            <a:r>
              <a:rPr lang="en-US" dirty="0" smtClean="0"/>
              <a:t> dada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Olympiade</a:t>
            </a:r>
            <a:r>
              <a:rPr lang="en-US" dirty="0" smtClean="0"/>
              <a:t> Helsinki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Soeharko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1953 Indonesia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Youth Festival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Burakest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1954  Indonesia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Polo Air </a:t>
            </a:r>
            <a:r>
              <a:rPr lang="en-US" dirty="0" err="1" smtClean="0"/>
              <a:t>ke</a:t>
            </a:r>
            <a:r>
              <a:rPr lang="en-US" dirty="0" smtClean="0"/>
              <a:t> Asian Games II </a:t>
            </a:r>
            <a:r>
              <a:rPr lang="en-US" dirty="0" err="1" smtClean="0"/>
              <a:t>di</a:t>
            </a:r>
            <a:r>
              <a:rPr lang="en-US" dirty="0" smtClean="0"/>
              <a:t> manila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1956 Indonesia </a:t>
            </a:r>
            <a:r>
              <a:rPr lang="en-US" dirty="0" err="1" smtClean="0"/>
              <a:t>mengirim</a:t>
            </a:r>
            <a:r>
              <a:rPr lang="en-US" dirty="0" smtClean="0"/>
              <a:t> 3 </a:t>
            </a:r>
            <a:r>
              <a:rPr lang="en-US" dirty="0" err="1" smtClean="0"/>
              <a:t>orang</a:t>
            </a:r>
            <a:r>
              <a:rPr lang="en-US" dirty="0" smtClean="0"/>
              <a:t>  </a:t>
            </a:r>
            <a:r>
              <a:rPr lang="en-US" dirty="0" err="1" smtClean="0"/>
              <a:t>perenang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Olympiade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Melbourne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Indonesia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Ria</a:t>
            </a:r>
            <a:r>
              <a:rPr lang="en-US" dirty="0" smtClean="0"/>
              <a:t> </a:t>
            </a:r>
            <a:r>
              <a:rPr lang="en-US" dirty="0" err="1" smtClean="0"/>
              <a:t>Tobing</a:t>
            </a:r>
            <a:r>
              <a:rPr lang="en-US" dirty="0" smtClean="0"/>
              <a:t> 200 m </a:t>
            </a:r>
            <a:r>
              <a:rPr lang="en-US" dirty="0" err="1" smtClean="0"/>
              <a:t>gaya</a:t>
            </a:r>
            <a:r>
              <a:rPr lang="en-US" dirty="0" smtClean="0"/>
              <a:t> dada </a:t>
            </a:r>
            <a:r>
              <a:rPr lang="en-US" dirty="0" err="1" smtClean="0"/>
              <a:t>putri</a:t>
            </a:r>
            <a:r>
              <a:rPr lang="en-US" dirty="0" smtClean="0"/>
              <a:t>, </a:t>
            </a:r>
            <a:r>
              <a:rPr lang="en-US" dirty="0" err="1" smtClean="0"/>
              <a:t>martha</a:t>
            </a:r>
            <a:r>
              <a:rPr lang="en-US" dirty="0" smtClean="0"/>
              <a:t> </a:t>
            </a:r>
            <a:r>
              <a:rPr lang="en-US" dirty="0" err="1" smtClean="0"/>
              <a:t>Gultom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100 m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Habib</a:t>
            </a:r>
            <a:r>
              <a:rPr lang="en-US" dirty="0" smtClean="0"/>
              <a:t> </a:t>
            </a:r>
            <a:r>
              <a:rPr lang="en-US" dirty="0" err="1" smtClean="0"/>
              <a:t>Nasution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100 m, </a:t>
            </a:r>
            <a:r>
              <a:rPr lang="en-US" dirty="0" err="1" smtClean="0"/>
              <a:t>dan</a:t>
            </a:r>
            <a:r>
              <a:rPr lang="en-US" dirty="0" smtClean="0"/>
              <a:t> 400 m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1958 Indonesia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polo air </a:t>
            </a:r>
            <a:r>
              <a:rPr lang="en-US" dirty="0" err="1" smtClean="0"/>
              <a:t>ke</a:t>
            </a:r>
            <a:r>
              <a:rPr lang="en-US" dirty="0" smtClean="0"/>
              <a:t> Asian Games III </a:t>
            </a:r>
            <a:r>
              <a:rPr lang="en-US" dirty="0" err="1" smtClean="0"/>
              <a:t>di</a:t>
            </a:r>
            <a:r>
              <a:rPr lang="en-US" dirty="0" smtClean="0"/>
              <a:t> Tokyo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1959 PBSI </a:t>
            </a:r>
            <a:r>
              <a:rPr lang="en-US" dirty="0" err="1" smtClean="0"/>
              <a:t>menjadi</a:t>
            </a:r>
            <a:r>
              <a:rPr lang="en-US" dirty="0" smtClean="0"/>
              <a:t> PRSI (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Indonesia)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bulutangkis</a:t>
            </a:r>
            <a:r>
              <a:rPr lang="en-US" dirty="0" smtClean="0"/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1963 Indonesia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mundur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keanggotaan</a:t>
            </a:r>
            <a:r>
              <a:rPr lang="en-US" sz="3200" dirty="0" smtClean="0"/>
              <a:t> FINA (Federation International de </a:t>
            </a:r>
            <a:r>
              <a:rPr lang="en-US" sz="3200" dirty="0" err="1" smtClean="0"/>
              <a:t>Natation</a:t>
            </a:r>
            <a:r>
              <a:rPr lang="en-US" sz="3200" dirty="0" smtClean="0"/>
              <a:t> Amateur)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tuan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berpartisipasi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Ganefo</a:t>
            </a:r>
            <a:r>
              <a:rPr lang="en-US" sz="3200" dirty="0" smtClean="0"/>
              <a:t> (Games of The New Emerging Forces) </a:t>
            </a:r>
            <a:r>
              <a:rPr lang="en-US" sz="3200" dirty="0" err="1" smtClean="0"/>
              <a:t>ke</a:t>
            </a:r>
            <a:r>
              <a:rPr lang="en-US" sz="3200" dirty="0" smtClean="0"/>
              <a:t> I.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hadir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Ganefo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negara-2 yang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FINA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FINA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bertanding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FINA,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mengundurkan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FINA 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kena</a:t>
            </a:r>
            <a:r>
              <a:rPr lang="en-US" sz="3200" dirty="0" smtClean="0"/>
              <a:t> </a:t>
            </a:r>
            <a:r>
              <a:rPr lang="en-US" sz="3200" dirty="0" err="1" smtClean="0"/>
              <a:t>skorsing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1966 Indonesia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FINA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1973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1968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IV	=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III	= 11-12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II		= 13-14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I		= 15-17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senior		= 18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PRSI </a:t>
            </a:r>
            <a:r>
              <a:rPr lang="en-US" dirty="0" err="1" smtClean="0"/>
              <a:t>ke</a:t>
            </a:r>
            <a:r>
              <a:rPr lang="en-US" dirty="0" smtClean="0"/>
              <a:t> 9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malang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Dadang</a:t>
            </a:r>
            <a:r>
              <a:rPr lang="en-US" dirty="0" smtClean="0"/>
              <a:t> </a:t>
            </a:r>
            <a:r>
              <a:rPr lang="en-US" dirty="0" err="1" smtClean="0"/>
              <a:t>Suprayogi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11 </a:t>
            </a:r>
            <a:r>
              <a:rPr lang="en-US" dirty="0" err="1" smtClean="0"/>
              <a:t>di</a:t>
            </a:r>
            <a:r>
              <a:rPr lang="en-US" dirty="0" smtClean="0"/>
              <a:t> Jakarta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(Open water Swimming </a:t>
            </a:r>
            <a:r>
              <a:rPr lang="en-US" dirty="0" err="1" smtClean="0"/>
              <a:t>sebagai</a:t>
            </a:r>
            <a:r>
              <a:rPr lang="en-US" dirty="0" smtClean="0"/>
              <a:t> sub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PRSI.</a:t>
            </a:r>
          </a:p>
          <a:p>
            <a:r>
              <a:rPr lang="en-US" dirty="0" smtClean="0"/>
              <a:t>Info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:  www.indoswim.org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1194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SEJARAH RENANG</vt:lpstr>
      <vt:lpstr>MASA SEBELUM KEMERDEKAAN</vt:lpstr>
      <vt:lpstr>Slide 3</vt:lpstr>
      <vt:lpstr>Slide 4</vt:lpstr>
      <vt:lpstr>MASA SETELAH KEMERDEKAAN</vt:lpstr>
      <vt:lpstr>Slide 6</vt:lpstr>
      <vt:lpstr>Slide 7</vt:lpstr>
      <vt:lpstr>Slide 8</vt:lpstr>
      <vt:lpstr>Slide 9</vt:lpstr>
      <vt:lpstr>SEJARAH RENANG DUNIA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RENANG NASIONAL</dc:title>
  <dc:creator>Agus Supriyanto</dc:creator>
  <cp:lastModifiedBy>Agus Supriyanto</cp:lastModifiedBy>
  <cp:revision>56</cp:revision>
  <dcterms:created xsi:type="dcterms:W3CDTF">2009-10-16T06:48:53Z</dcterms:created>
  <dcterms:modified xsi:type="dcterms:W3CDTF">2012-09-14T03:39:39Z</dcterms:modified>
</cp:coreProperties>
</file>